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2.xml" ContentType="application/vnd.openxmlformats-officedocument.presentationml.notesSlide+xml"/>
  <Override PartName="/ppt/ink/ink9.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4"/>
  </p:notesMasterIdLst>
  <p:handoutMasterIdLst>
    <p:handoutMasterId r:id="rId35"/>
  </p:handoutMasterIdLst>
  <p:sldIdLst>
    <p:sldId id="305" r:id="rId5"/>
    <p:sldId id="317" r:id="rId6"/>
    <p:sldId id="341" r:id="rId7"/>
    <p:sldId id="343" r:id="rId8"/>
    <p:sldId id="344" r:id="rId9"/>
    <p:sldId id="345" r:id="rId10"/>
    <p:sldId id="342" r:id="rId11"/>
    <p:sldId id="346" r:id="rId12"/>
    <p:sldId id="352" r:id="rId13"/>
    <p:sldId id="339" r:id="rId14"/>
    <p:sldId id="354" r:id="rId15"/>
    <p:sldId id="319" r:id="rId16"/>
    <p:sldId id="322" r:id="rId17"/>
    <p:sldId id="323" r:id="rId18"/>
    <p:sldId id="356" r:id="rId19"/>
    <p:sldId id="324" r:id="rId20"/>
    <p:sldId id="330" r:id="rId21"/>
    <p:sldId id="331" r:id="rId22"/>
    <p:sldId id="332" r:id="rId23"/>
    <p:sldId id="333" r:id="rId24"/>
    <p:sldId id="336" r:id="rId25"/>
    <p:sldId id="334" r:id="rId26"/>
    <p:sldId id="348" r:id="rId27"/>
    <p:sldId id="353" r:id="rId28"/>
    <p:sldId id="355" r:id="rId29"/>
    <p:sldId id="340" r:id="rId30"/>
    <p:sldId id="338" r:id="rId31"/>
    <p:sldId id="337" r:id="rId32"/>
    <p:sldId id="31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7D9"/>
    <a:srgbClr val="93D3D9"/>
    <a:srgbClr val="AAD6FF"/>
    <a:srgbClr val="B2C8CD"/>
    <a:srgbClr val="CCD8D6"/>
    <a:srgbClr val="4F5945"/>
    <a:srgbClr val="73292A"/>
    <a:srgbClr val="7F867A"/>
    <a:srgbClr val="A65B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FD9FC9-54B5-4E3E-9289-1D0626A12105}" v="21" dt="2023-10-11T21:50:45.7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033" autoAdjust="0"/>
  </p:normalViewPr>
  <p:slideViewPr>
    <p:cSldViewPr snapToGrid="0">
      <p:cViewPr varScale="1">
        <p:scale>
          <a:sx n="78" d="100"/>
          <a:sy n="78" d="100"/>
        </p:scale>
        <p:origin x="850" y="72"/>
      </p:cViewPr>
      <p:guideLst/>
    </p:cSldViewPr>
  </p:slideViewPr>
  <p:notesTextViewPr>
    <p:cViewPr>
      <p:scale>
        <a:sx n="1" d="1"/>
        <a:sy n="1" d="1"/>
      </p:scale>
      <p:origin x="0" y="0"/>
    </p:cViewPr>
  </p:notesTextViewPr>
  <p:sorterViewPr>
    <p:cViewPr>
      <p:scale>
        <a:sx n="100" d="100"/>
        <a:sy n="100" d="100"/>
      </p:scale>
      <p:origin x="0" y="-2172"/>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notesMaster" Target="notesMasters/notesMaster1.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nstance Rudnicki" userId="e53d1bcb-03c7-460f-8510-a91d4b49b8bb" providerId="ADAL" clId="{E5FD9FC9-54B5-4E3E-9289-1D0626A12105}"/>
    <pc:docChg chg="undo custSel addSld delSld modSld sldOrd">
      <pc:chgData name="Constance Rudnicki" userId="e53d1bcb-03c7-460f-8510-a91d4b49b8bb" providerId="ADAL" clId="{E5FD9FC9-54B5-4E3E-9289-1D0626A12105}" dt="2023-10-11T21:52:00.755" v="2750" actId="20577"/>
      <pc:docMkLst>
        <pc:docMk/>
      </pc:docMkLst>
      <pc:sldChg chg="modSp mod">
        <pc:chgData name="Constance Rudnicki" userId="e53d1bcb-03c7-460f-8510-a91d4b49b8bb" providerId="ADAL" clId="{E5FD9FC9-54B5-4E3E-9289-1D0626A12105}" dt="2023-10-11T16:40:43.978" v="202" actId="1076"/>
        <pc:sldMkLst>
          <pc:docMk/>
          <pc:sldMk cId="317718070" sldId="305"/>
        </pc:sldMkLst>
        <pc:spChg chg="mod">
          <ac:chgData name="Constance Rudnicki" userId="e53d1bcb-03c7-460f-8510-a91d4b49b8bb" providerId="ADAL" clId="{E5FD9FC9-54B5-4E3E-9289-1D0626A12105}" dt="2023-10-11T16:40:43.978" v="202" actId="1076"/>
          <ac:spMkLst>
            <pc:docMk/>
            <pc:sldMk cId="317718070" sldId="305"/>
            <ac:spMk id="2" creationId="{DD24180B-35BA-C28E-820F-59C84FBDD99A}"/>
          </ac:spMkLst>
        </pc:spChg>
        <pc:spChg chg="mod">
          <ac:chgData name="Constance Rudnicki" userId="e53d1bcb-03c7-460f-8510-a91d4b49b8bb" providerId="ADAL" clId="{E5FD9FC9-54B5-4E3E-9289-1D0626A12105}" dt="2023-10-11T16:40:36.380" v="200" actId="27636"/>
          <ac:spMkLst>
            <pc:docMk/>
            <pc:sldMk cId="317718070" sldId="305"/>
            <ac:spMk id="3" creationId="{626260E8-21BF-1371-4767-5E86248A7A7B}"/>
          </ac:spMkLst>
        </pc:spChg>
      </pc:sldChg>
      <pc:sldChg chg="modSp add del mod ord">
        <pc:chgData name="Constance Rudnicki" userId="e53d1bcb-03c7-460f-8510-a91d4b49b8bb" providerId="ADAL" clId="{E5FD9FC9-54B5-4E3E-9289-1D0626A12105}" dt="2023-10-11T21:45:44.712" v="2637" actId="20577"/>
        <pc:sldMkLst>
          <pc:docMk/>
          <pc:sldMk cId="291724455" sldId="317"/>
        </pc:sldMkLst>
        <pc:spChg chg="mod">
          <ac:chgData name="Constance Rudnicki" userId="e53d1bcb-03c7-460f-8510-a91d4b49b8bb" providerId="ADAL" clId="{E5FD9FC9-54B5-4E3E-9289-1D0626A12105}" dt="2023-10-11T21:41:33.358" v="2615" actId="27636"/>
          <ac:spMkLst>
            <pc:docMk/>
            <pc:sldMk cId="291724455" sldId="317"/>
            <ac:spMk id="7" creationId="{E781BB46-2C51-A45F-6DFE-E46D7CB053B0}"/>
          </ac:spMkLst>
        </pc:spChg>
        <pc:spChg chg="mod">
          <ac:chgData name="Constance Rudnicki" userId="e53d1bcb-03c7-460f-8510-a91d4b49b8bb" providerId="ADAL" clId="{E5FD9FC9-54B5-4E3E-9289-1D0626A12105}" dt="2023-10-11T21:45:44.712" v="2637" actId="20577"/>
          <ac:spMkLst>
            <pc:docMk/>
            <pc:sldMk cId="291724455" sldId="317"/>
            <ac:spMk id="8" creationId="{120CA912-6CC0-4241-9299-B3EF39EE650B}"/>
          </ac:spMkLst>
        </pc:spChg>
      </pc:sldChg>
      <pc:sldChg chg="modSp mod">
        <pc:chgData name="Constance Rudnicki" userId="e53d1bcb-03c7-460f-8510-a91d4b49b8bb" providerId="ADAL" clId="{E5FD9FC9-54B5-4E3E-9289-1D0626A12105}" dt="2023-10-11T18:07:22.910" v="2205" actId="20577"/>
        <pc:sldMkLst>
          <pc:docMk/>
          <pc:sldMk cId="1953967904" sldId="319"/>
        </pc:sldMkLst>
        <pc:spChg chg="mod">
          <ac:chgData name="Constance Rudnicki" userId="e53d1bcb-03c7-460f-8510-a91d4b49b8bb" providerId="ADAL" clId="{E5FD9FC9-54B5-4E3E-9289-1D0626A12105}" dt="2023-10-11T18:07:22.910" v="2205" actId="20577"/>
          <ac:spMkLst>
            <pc:docMk/>
            <pc:sldMk cId="1953967904" sldId="319"/>
            <ac:spMk id="3" creationId="{9B80F191-4594-A11C-92E4-FFCA7D0AF251}"/>
          </ac:spMkLst>
        </pc:spChg>
      </pc:sldChg>
      <pc:sldChg chg="modSp mod modNotesTx">
        <pc:chgData name="Constance Rudnicki" userId="e53d1bcb-03c7-460f-8510-a91d4b49b8bb" providerId="ADAL" clId="{E5FD9FC9-54B5-4E3E-9289-1D0626A12105}" dt="2023-10-11T21:49:31.550" v="2700" actId="20577"/>
        <pc:sldMkLst>
          <pc:docMk/>
          <pc:sldMk cId="552605714" sldId="322"/>
        </pc:sldMkLst>
        <pc:spChg chg="mod">
          <ac:chgData name="Constance Rudnicki" userId="e53d1bcb-03c7-460f-8510-a91d4b49b8bb" providerId="ADAL" clId="{E5FD9FC9-54B5-4E3E-9289-1D0626A12105}" dt="2023-10-11T21:04:37.922" v="2260" actId="20577"/>
          <ac:spMkLst>
            <pc:docMk/>
            <pc:sldMk cId="552605714" sldId="322"/>
            <ac:spMk id="2" creationId="{DD521801-141B-14D4-81BD-B39F7C5C0509}"/>
          </ac:spMkLst>
        </pc:spChg>
        <pc:spChg chg="mod">
          <ac:chgData name="Constance Rudnicki" userId="e53d1bcb-03c7-460f-8510-a91d4b49b8bb" providerId="ADAL" clId="{E5FD9FC9-54B5-4E3E-9289-1D0626A12105}" dt="2023-10-11T18:07:17.510" v="2203" actId="20577"/>
          <ac:spMkLst>
            <pc:docMk/>
            <pc:sldMk cId="552605714" sldId="322"/>
            <ac:spMk id="3" creationId="{085AE35C-7F01-AD75-13E1-4CC7736BB5B0}"/>
          </ac:spMkLst>
        </pc:spChg>
      </pc:sldChg>
      <pc:sldChg chg="modSp mod">
        <pc:chgData name="Constance Rudnicki" userId="e53d1bcb-03c7-460f-8510-a91d4b49b8bb" providerId="ADAL" clId="{E5FD9FC9-54B5-4E3E-9289-1D0626A12105}" dt="2023-10-11T21:50:48.304" v="2703" actId="27636"/>
        <pc:sldMkLst>
          <pc:docMk/>
          <pc:sldMk cId="4257647153" sldId="323"/>
        </pc:sldMkLst>
        <pc:spChg chg="mod">
          <ac:chgData name="Constance Rudnicki" userId="e53d1bcb-03c7-460f-8510-a91d4b49b8bb" providerId="ADAL" clId="{E5FD9FC9-54B5-4E3E-9289-1D0626A12105}" dt="2023-10-11T21:50:48.304" v="2703" actId="27636"/>
          <ac:spMkLst>
            <pc:docMk/>
            <pc:sldMk cId="4257647153" sldId="323"/>
            <ac:spMk id="3" creationId="{F4D1056A-1F52-697E-7C8C-B37647784AB5}"/>
          </ac:spMkLst>
        </pc:spChg>
      </pc:sldChg>
      <pc:sldChg chg="modSp mod">
        <pc:chgData name="Constance Rudnicki" userId="e53d1bcb-03c7-460f-8510-a91d4b49b8bb" providerId="ADAL" clId="{E5FD9FC9-54B5-4E3E-9289-1D0626A12105}" dt="2023-10-11T18:08:05.066" v="2232" actId="20577"/>
        <pc:sldMkLst>
          <pc:docMk/>
          <pc:sldMk cId="3834853033" sldId="324"/>
        </pc:sldMkLst>
        <pc:spChg chg="mod">
          <ac:chgData name="Constance Rudnicki" userId="e53d1bcb-03c7-460f-8510-a91d4b49b8bb" providerId="ADAL" clId="{E5FD9FC9-54B5-4E3E-9289-1D0626A12105}" dt="2023-10-11T16:53:49.113" v="448" actId="20577"/>
          <ac:spMkLst>
            <pc:docMk/>
            <pc:sldMk cId="3834853033" sldId="324"/>
            <ac:spMk id="2" creationId="{05FFC08D-37CA-687F-0A11-0E87B2467C49}"/>
          </ac:spMkLst>
        </pc:spChg>
        <pc:spChg chg="mod">
          <ac:chgData name="Constance Rudnicki" userId="e53d1bcb-03c7-460f-8510-a91d4b49b8bb" providerId="ADAL" clId="{E5FD9FC9-54B5-4E3E-9289-1D0626A12105}" dt="2023-10-11T18:08:05.066" v="2232" actId="20577"/>
          <ac:spMkLst>
            <pc:docMk/>
            <pc:sldMk cId="3834853033" sldId="324"/>
            <ac:spMk id="3" creationId="{C8BC97AA-BA81-6880-D57E-CF208EA9027F}"/>
          </ac:spMkLst>
        </pc:spChg>
      </pc:sldChg>
      <pc:sldChg chg="del">
        <pc:chgData name="Constance Rudnicki" userId="e53d1bcb-03c7-460f-8510-a91d4b49b8bb" providerId="ADAL" clId="{E5FD9FC9-54B5-4E3E-9289-1D0626A12105}" dt="2023-10-11T15:58:41.620" v="3" actId="2696"/>
        <pc:sldMkLst>
          <pc:docMk/>
          <pc:sldMk cId="42373829" sldId="325"/>
        </pc:sldMkLst>
      </pc:sldChg>
      <pc:sldChg chg="del">
        <pc:chgData name="Constance Rudnicki" userId="e53d1bcb-03c7-460f-8510-a91d4b49b8bb" providerId="ADAL" clId="{E5FD9FC9-54B5-4E3E-9289-1D0626A12105}" dt="2023-10-11T15:58:38.528" v="2" actId="2696"/>
        <pc:sldMkLst>
          <pc:docMk/>
          <pc:sldMk cId="1802650885" sldId="326"/>
        </pc:sldMkLst>
      </pc:sldChg>
      <pc:sldChg chg="del">
        <pc:chgData name="Constance Rudnicki" userId="e53d1bcb-03c7-460f-8510-a91d4b49b8bb" providerId="ADAL" clId="{E5FD9FC9-54B5-4E3E-9289-1D0626A12105}" dt="2023-10-11T15:58:34.900" v="1" actId="2696"/>
        <pc:sldMkLst>
          <pc:docMk/>
          <pc:sldMk cId="1855142538" sldId="327"/>
        </pc:sldMkLst>
      </pc:sldChg>
      <pc:sldChg chg="del">
        <pc:chgData name="Constance Rudnicki" userId="e53d1bcb-03c7-460f-8510-a91d4b49b8bb" providerId="ADAL" clId="{E5FD9FC9-54B5-4E3E-9289-1D0626A12105}" dt="2023-10-11T15:58:32.042" v="0" actId="2696"/>
        <pc:sldMkLst>
          <pc:docMk/>
          <pc:sldMk cId="2730504633" sldId="328"/>
        </pc:sldMkLst>
      </pc:sldChg>
      <pc:sldChg chg="del">
        <pc:chgData name="Constance Rudnicki" userId="e53d1bcb-03c7-460f-8510-a91d4b49b8bb" providerId="ADAL" clId="{E5FD9FC9-54B5-4E3E-9289-1D0626A12105}" dt="2023-10-11T15:59:00.427" v="4" actId="2696"/>
        <pc:sldMkLst>
          <pc:docMk/>
          <pc:sldMk cId="499849852" sldId="329"/>
        </pc:sldMkLst>
      </pc:sldChg>
      <pc:sldChg chg="addSp delSp modSp add del mod">
        <pc:chgData name="Constance Rudnicki" userId="e53d1bcb-03c7-460f-8510-a91d4b49b8bb" providerId="ADAL" clId="{E5FD9FC9-54B5-4E3E-9289-1D0626A12105}" dt="2023-10-11T21:33:55.970" v="2375" actId="20577"/>
        <pc:sldMkLst>
          <pc:docMk/>
          <pc:sldMk cId="384604038" sldId="330"/>
        </pc:sldMkLst>
        <pc:spChg chg="mod">
          <ac:chgData name="Constance Rudnicki" userId="e53d1bcb-03c7-460f-8510-a91d4b49b8bb" providerId="ADAL" clId="{E5FD9FC9-54B5-4E3E-9289-1D0626A12105}" dt="2023-10-11T21:33:55.970" v="2375" actId="20577"/>
          <ac:spMkLst>
            <pc:docMk/>
            <pc:sldMk cId="384604038" sldId="330"/>
            <ac:spMk id="3" creationId="{DB5A007C-8AB6-C343-44F0-BEE15CFE9456}"/>
          </ac:spMkLst>
        </pc:spChg>
        <pc:graphicFrameChg chg="add del">
          <ac:chgData name="Constance Rudnicki" userId="e53d1bcb-03c7-460f-8510-a91d4b49b8bb" providerId="ADAL" clId="{E5FD9FC9-54B5-4E3E-9289-1D0626A12105}" dt="2023-10-11T16:18:40.973" v="139"/>
          <ac:graphicFrameMkLst>
            <pc:docMk/>
            <pc:sldMk cId="384604038" sldId="330"/>
            <ac:graphicFrameMk id="4" creationId="{1DAE151A-85CA-6C1D-B3B8-85613F377E87}"/>
          </ac:graphicFrameMkLst>
        </pc:graphicFrameChg>
      </pc:sldChg>
      <pc:sldChg chg="modSp mod">
        <pc:chgData name="Constance Rudnicki" userId="e53d1bcb-03c7-460f-8510-a91d4b49b8bb" providerId="ADAL" clId="{E5FD9FC9-54B5-4E3E-9289-1D0626A12105}" dt="2023-10-11T18:08:27.745" v="2240" actId="20577"/>
        <pc:sldMkLst>
          <pc:docMk/>
          <pc:sldMk cId="275108025" sldId="333"/>
        </pc:sldMkLst>
        <pc:spChg chg="mod">
          <ac:chgData name="Constance Rudnicki" userId="e53d1bcb-03c7-460f-8510-a91d4b49b8bb" providerId="ADAL" clId="{E5FD9FC9-54B5-4E3E-9289-1D0626A12105}" dt="2023-10-11T18:08:27.745" v="2240" actId="20577"/>
          <ac:spMkLst>
            <pc:docMk/>
            <pc:sldMk cId="275108025" sldId="333"/>
            <ac:spMk id="3" creationId="{957A2855-643D-9109-8C18-E46FBCFE5F79}"/>
          </ac:spMkLst>
        </pc:spChg>
      </pc:sldChg>
      <pc:sldChg chg="modSp mod">
        <pc:chgData name="Constance Rudnicki" userId="e53d1bcb-03c7-460f-8510-a91d4b49b8bb" providerId="ADAL" clId="{E5FD9FC9-54B5-4E3E-9289-1D0626A12105}" dt="2023-10-11T18:08:51.980" v="2252" actId="20577"/>
        <pc:sldMkLst>
          <pc:docMk/>
          <pc:sldMk cId="738405294" sldId="334"/>
        </pc:sldMkLst>
        <pc:spChg chg="mod">
          <ac:chgData name="Constance Rudnicki" userId="e53d1bcb-03c7-460f-8510-a91d4b49b8bb" providerId="ADAL" clId="{E5FD9FC9-54B5-4E3E-9289-1D0626A12105}" dt="2023-10-11T18:08:51.980" v="2252" actId="20577"/>
          <ac:spMkLst>
            <pc:docMk/>
            <pc:sldMk cId="738405294" sldId="334"/>
            <ac:spMk id="3" creationId="{BB8DBD4E-31D7-93D9-2EA8-146E17DBEE58}"/>
          </ac:spMkLst>
        </pc:spChg>
      </pc:sldChg>
      <pc:sldChg chg="modSp mod">
        <pc:chgData name="Constance Rudnicki" userId="e53d1bcb-03c7-460f-8510-a91d4b49b8bb" providerId="ADAL" clId="{E5FD9FC9-54B5-4E3E-9289-1D0626A12105}" dt="2023-10-11T18:08:41.175" v="2246" actId="20577"/>
        <pc:sldMkLst>
          <pc:docMk/>
          <pc:sldMk cId="1745167513" sldId="336"/>
        </pc:sldMkLst>
        <pc:spChg chg="mod">
          <ac:chgData name="Constance Rudnicki" userId="e53d1bcb-03c7-460f-8510-a91d4b49b8bb" providerId="ADAL" clId="{E5FD9FC9-54B5-4E3E-9289-1D0626A12105}" dt="2023-10-11T18:08:41.175" v="2246" actId="20577"/>
          <ac:spMkLst>
            <pc:docMk/>
            <pc:sldMk cId="1745167513" sldId="336"/>
            <ac:spMk id="3" creationId="{08AE651C-0045-1358-7ACD-141C684E1300}"/>
          </ac:spMkLst>
        </pc:spChg>
      </pc:sldChg>
      <pc:sldChg chg="modSp mod ord">
        <pc:chgData name="Constance Rudnicki" userId="e53d1bcb-03c7-460f-8510-a91d4b49b8bb" providerId="ADAL" clId="{E5FD9FC9-54B5-4E3E-9289-1D0626A12105}" dt="2023-10-11T18:05:41.627" v="2192" actId="5793"/>
        <pc:sldMkLst>
          <pc:docMk/>
          <pc:sldMk cId="2012235716" sldId="337"/>
        </pc:sldMkLst>
        <pc:spChg chg="mod">
          <ac:chgData name="Constance Rudnicki" userId="e53d1bcb-03c7-460f-8510-a91d4b49b8bb" providerId="ADAL" clId="{E5FD9FC9-54B5-4E3E-9289-1D0626A12105}" dt="2023-10-11T18:05:41.627" v="2192" actId="5793"/>
          <ac:spMkLst>
            <pc:docMk/>
            <pc:sldMk cId="2012235716" sldId="337"/>
            <ac:spMk id="3" creationId="{0B4FCE8A-F368-C268-C271-2505317FE99D}"/>
          </ac:spMkLst>
        </pc:spChg>
      </pc:sldChg>
      <pc:sldChg chg="ord">
        <pc:chgData name="Constance Rudnicki" userId="e53d1bcb-03c7-460f-8510-a91d4b49b8bb" providerId="ADAL" clId="{E5FD9FC9-54B5-4E3E-9289-1D0626A12105}" dt="2023-10-11T17:17:23.851" v="1781"/>
        <pc:sldMkLst>
          <pc:docMk/>
          <pc:sldMk cId="220359411" sldId="338"/>
        </pc:sldMkLst>
      </pc:sldChg>
      <pc:sldChg chg="modSp mod">
        <pc:chgData name="Constance Rudnicki" userId="e53d1bcb-03c7-460f-8510-a91d4b49b8bb" providerId="ADAL" clId="{E5FD9FC9-54B5-4E3E-9289-1D0626A12105}" dt="2023-10-11T18:04:26.236" v="2178" actId="20577"/>
        <pc:sldMkLst>
          <pc:docMk/>
          <pc:sldMk cId="442055452" sldId="339"/>
        </pc:sldMkLst>
        <pc:spChg chg="mod">
          <ac:chgData name="Constance Rudnicki" userId="e53d1bcb-03c7-460f-8510-a91d4b49b8bb" providerId="ADAL" clId="{E5FD9FC9-54B5-4E3E-9289-1D0626A12105}" dt="2023-10-11T18:04:26.236" v="2178" actId="20577"/>
          <ac:spMkLst>
            <pc:docMk/>
            <pc:sldMk cId="442055452" sldId="339"/>
            <ac:spMk id="3" creationId="{C566C4E8-3FE8-098D-DECA-692B96829D46}"/>
          </ac:spMkLst>
        </pc:spChg>
      </pc:sldChg>
      <pc:sldChg chg="ord">
        <pc:chgData name="Constance Rudnicki" userId="e53d1bcb-03c7-460f-8510-a91d4b49b8bb" providerId="ADAL" clId="{E5FD9FC9-54B5-4E3E-9289-1D0626A12105}" dt="2023-10-11T17:17:22.471" v="1779"/>
        <pc:sldMkLst>
          <pc:docMk/>
          <pc:sldMk cId="3018228091" sldId="340"/>
        </pc:sldMkLst>
      </pc:sldChg>
      <pc:sldChg chg="modNotesTx">
        <pc:chgData name="Constance Rudnicki" userId="e53d1bcb-03c7-460f-8510-a91d4b49b8bb" providerId="ADAL" clId="{E5FD9FC9-54B5-4E3E-9289-1D0626A12105}" dt="2023-10-11T21:46:02.421" v="2638" actId="20577"/>
        <pc:sldMkLst>
          <pc:docMk/>
          <pc:sldMk cId="2828305207" sldId="341"/>
        </pc:sldMkLst>
      </pc:sldChg>
      <pc:sldChg chg="del">
        <pc:chgData name="Constance Rudnicki" userId="e53d1bcb-03c7-460f-8510-a91d4b49b8bb" providerId="ADAL" clId="{E5FD9FC9-54B5-4E3E-9289-1D0626A12105}" dt="2023-10-11T17:26:40.204" v="1784" actId="2696"/>
        <pc:sldMkLst>
          <pc:docMk/>
          <pc:sldMk cId="1595750715" sldId="347"/>
        </pc:sldMkLst>
      </pc:sldChg>
      <pc:sldChg chg="modSp mod">
        <pc:chgData name="Constance Rudnicki" userId="e53d1bcb-03c7-460f-8510-a91d4b49b8bb" providerId="ADAL" clId="{E5FD9FC9-54B5-4E3E-9289-1D0626A12105}" dt="2023-10-11T17:07:51.123" v="987" actId="20577"/>
        <pc:sldMkLst>
          <pc:docMk/>
          <pc:sldMk cId="3655355552" sldId="348"/>
        </pc:sldMkLst>
        <pc:spChg chg="mod">
          <ac:chgData name="Constance Rudnicki" userId="e53d1bcb-03c7-460f-8510-a91d4b49b8bb" providerId="ADAL" clId="{E5FD9FC9-54B5-4E3E-9289-1D0626A12105}" dt="2023-10-11T17:04:43.338" v="502" actId="20577"/>
          <ac:spMkLst>
            <pc:docMk/>
            <pc:sldMk cId="3655355552" sldId="348"/>
            <ac:spMk id="8" creationId="{B6BDF85E-B2C8-8E12-0789-4C00DB4AC49F}"/>
          </ac:spMkLst>
        </pc:spChg>
        <pc:spChg chg="mod">
          <ac:chgData name="Constance Rudnicki" userId="e53d1bcb-03c7-460f-8510-a91d4b49b8bb" providerId="ADAL" clId="{E5FD9FC9-54B5-4E3E-9289-1D0626A12105}" dt="2023-10-11T17:07:51.123" v="987" actId="20577"/>
          <ac:spMkLst>
            <pc:docMk/>
            <pc:sldMk cId="3655355552" sldId="348"/>
            <ac:spMk id="10" creationId="{A5058717-2D7E-E1A5-BC15-E2795178BDC5}"/>
          </ac:spMkLst>
        </pc:spChg>
      </pc:sldChg>
      <pc:sldChg chg="del">
        <pc:chgData name="Constance Rudnicki" userId="e53d1bcb-03c7-460f-8510-a91d4b49b8bb" providerId="ADAL" clId="{E5FD9FC9-54B5-4E3E-9289-1D0626A12105}" dt="2023-10-11T16:43:12.646" v="203" actId="2696"/>
        <pc:sldMkLst>
          <pc:docMk/>
          <pc:sldMk cId="988738035" sldId="349"/>
        </pc:sldMkLst>
      </pc:sldChg>
      <pc:sldChg chg="del">
        <pc:chgData name="Constance Rudnicki" userId="e53d1bcb-03c7-460f-8510-a91d4b49b8bb" providerId="ADAL" clId="{E5FD9FC9-54B5-4E3E-9289-1D0626A12105}" dt="2023-10-11T16:43:21.310" v="204" actId="2696"/>
        <pc:sldMkLst>
          <pc:docMk/>
          <pc:sldMk cId="1630113309" sldId="350"/>
        </pc:sldMkLst>
      </pc:sldChg>
      <pc:sldChg chg="modSp del mod">
        <pc:chgData name="Constance Rudnicki" userId="e53d1bcb-03c7-460f-8510-a91d4b49b8bb" providerId="ADAL" clId="{E5FD9FC9-54B5-4E3E-9289-1D0626A12105}" dt="2023-10-11T17:55:41.566" v="1785" actId="2696"/>
        <pc:sldMkLst>
          <pc:docMk/>
          <pc:sldMk cId="2226281102" sldId="351"/>
        </pc:sldMkLst>
        <pc:spChg chg="mod">
          <ac:chgData name="Constance Rudnicki" userId="e53d1bcb-03c7-460f-8510-a91d4b49b8bb" providerId="ADAL" clId="{E5FD9FC9-54B5-4E3E-9289-1D0626A12105}" dt="2023-10-11T17:16:32.983" v="1773" actId="21"/>
          <ac:spMkLst>
            <pc:docMk/>
            <pc:sldMk cId="2226281102" sldId="351"/>
            <ac:spMk id="3" creationId="{F3FA3154-585F-F955-D97A-C11B78289C5A}"/>
          </ac:spMkLst>
        </pc:spChg>
      </pc:sldChg>
      <pc:sldChg chg="modSp mod ord modNotesTx">
        <pc:chgData name="Constance Rudnicki" userId="e53d1bcb-03c7-460f-8510-a91d4b49b8bb" providerId="ADAL" clId="{E5FD9FC9-54B5-4E3E-9289-1D0626A12105}" dt="2023-10-11T21:04:07.066" v="2254" actId="20577"/>
        <pc:sldMkLst>
          <pc:docMk/>
          <pc:sldMk cId="3662119892" sldId="352"/>
        </pc:sldMkLst>
        <pc:spChg chg="mod">
          <ac:chgData name="Constance Rudnicki" userId="e53d1bcb-03c7-460f-8510-a91d4b49b8bb" providerId="ADAL" clId="{E5FD9FC9-54B5-4E3E-9289-1D0626A12105}" dt="2023-10-11T16:46:08.613" v="219" actId="20577"/>
          <ac:spMkLst>
            <pc:docMk/>
            <pc:sldMk cId="3662119892" sldId="352"/>
            <ac:spMk id="2" creationId="{62C44059-3DF3-A3EC-C965-E0B7087F3994}"/>
          </ac:spMkLst>
        </pc:spChg>
        <pc:spChg chg="mod">
          <ac:chgData name="Constance Rudnicki" userId="e53d1bcb-03c7-460f-8510-a91d4b49b8bb" providerId="ADAL" clId="{E5FD9FC9-54B5-4E3E-9289-1D0626A12105}" dt="2023-10-11T17:16:20.640" v="1772" actId="20577"/>
          <ac:spMkLst>
            <pc:docMk/>
            <pc:sldMk cId="3662119892" sldId="352"/>
            <ac:spMk id="3" creationId="{6FCA27F6-E729-4558-C1B3-1A8AD0949247}"/>
          </ac:spMkLst>
        </pc:spChg>
      </pc:sldChg>
      <pc:sldChg chg="modSp mod modNotesTx">
        <pc:chgData name="Constance Rudnicki" userId="e53d1bcb-03c7-460f-8510-a91d4b49b8bb" providerId="ADAL" clId="{E5FD9FC9-54B5-4E3E-9289-1D0626A12105}" dt="2023-10-11T21:34:15.756" v="2376" actId="20577"/>
        <pc:sldMkLst>
          <pc:docMk/>
          <pc:sldMk cId="3784124605" sldId="353"/>
        </pc:sldMkLst>
        <pc:spChg chg="mod">
          <ac:chgData name="Constance Rudnicki" userId="e53d1bcb-03c7-460f-8510-a91d4b49b8bb" providerId="ADAL" clId="{E5FD9FC9-54B5-4E3E-9289-1D0626A12105}" dt="2023-10-11T17:08:48.792" v="1010" actId="20577"/>
          <ac:spMkLst>
            <pc:docMk/>
            <pc:sldMk cId="3784124605" sldId="353"/>
            <ac:spMk id="2" creationId="{C3D094D0-A0C1-2E3F-BA52-76F59EEBC3DA}"/>
          </ac:spMkLst>
        </pc:spChg>
        <pc:spChg chg="mod">
          <ac:chgData name="Constance Rudnicki" userId="e53d1bcb-03c7-460f-8510-a91d4b49b8bb" providerId="ADAL" clId="{E5FD9FC9-54B5-4E3E-9289-1D0626A12105}" dt="2023-10-11T21:30:11.414" v="2263" actId="27636"/>
          <ac:spMkLst>
            <pc:docMk/>
            <pc:sldMk cId="3784124605" sldId="353"/>
            <ac:spMk id="3" creationId="{F75321AE-33B5-FB44-BA52-18B937FEDF47}"/>
          </ac:spMkLst>
        </pc:spChg>
      </pc:sldChg>
      <pc:sldChg chg="modSp mod">
        <pc:chgData name="Constance Rudnicki" userId="e53d1bcb-03c7-460f-8510-a91d4b49b8bb" providerId="ADAL" clId="{E5FD9FC9-54B5-4E3E-9289-1D0626A12105}" dt="2023-10-11T18:06:18.856" v="2194" actId="20577"/>
        <pc:sldMkLst>
          <pc:docMk/>
          <pc:sldMk cId="4281475633" sldId="354"/>
        </pc:sldMkLst>
        <pc:spChg chg="mod">
          <ac:chgData name="Constance Rudnicki" userId="e53d1bcb-03c7-460f-8510-a91d4b49b8bb" providerId="ADAL" clId="{E5FD9FC9-54B5-4E3E-9289-1D0626A12105}" dt="2023-10-11T18:06:18.856" v="2194" actId="20577"/>
          <ac:spMkLst>
            <pc:docMk/>
            <pc:sldMk cId="4281475633" sldId="354"/>
            <ac:spMk id="3" creationId="{5F64A773-4E60-17BC-35E0-A73C0C922D1B}"/>
          </ac:spMkLst>
        </pc:spChg>
      </pc:sldChg>
      <pc:sldChg chg="delSp modSp new mod">
        <pc:chgData name="Constance Rudnicki" userId="e53d1bcb-03c7-460f-8510-a91d4b49b8bb" providerId="ADAL" clId="{E5FD9FC9-54B5-4E3E-9289-1D0626A12105}" dt="2023-10-11T21:40:20.800" v="2610" actId="20577"/>
        <pc:sldMkLst>
          <pc:docMk/>
          <pc:sldMk cId="3721127369" sldId="355"/>
        </pc:sldMkLst>
        <pc:spChg chg="mod">
          <ac:chgData name="Constance Rudnicki" userId="e53d1bcb-03c7-460f-8510-a91d4b49b8bb" providerId="ADAL" clId="{E5FD9FC9-54B5-4E3E-9289-1D0626A12105}" dt="2023-10-11T21:31:18.320" v="2321" actId="20577"/>
          <ac:spMkLst>
            <pc:docMk/>
            <pc:sldMk cId="3721127369" sldId="355"/>
            <ac:spMk id="2" creationId="{D29BFE69-4732-4130-5865-2DD0042862F0}"/>
          </ac:spMkLst>
        </pc:spChg>
        <pc:spChg chg="mod">
          <ac:chgData name="Constance Rudnicki" userId="e53d1bcb-03c7-460f-8510-a91d4b49b8bb" providerId="ADAL" clId="{E5FD9FC9-54B5-4E3E-9289-1D0626A12105}" dt="2023-10-11T21:40:20.800" v="2610" actId="20577"/>
          <ac:spMkLst>
            <pc:docMk/>
            <pc:sldMk cId="3721127369" sldId="355"/>
            <ac:spMk id="3" creationId="{26BD3367-BCDB-9029-BE74-860AD7C9F784}"/>
          </ac:spMkLst>
        </pc:spChg>
        <pc:spChg chg="del">
          <ac:chgData name="Constance Rudnicki" userId="e53d1bcb-03c7-460f-8510-a91d4b49b8bb" providerId="ADAL" clId="{E5FD9FC9-54B5-4E3E-9289-1D0626A12105}" dt="2023-10-11T21:30:25.345" v="2266" actId="21"/>
          <ac:spMkLst>
            <pc:docMk/>
            <pc:sldMk cId="3721127369" sldId="355"/>
            <ac:spMk id="4" creationId="{D39923A4-6482-5D9B-76FE-3808452A2381}"/>
          </ac:spMkLst>
        </pc:spChg>
      </pc:sldChg>
      <pc:sldChg chg="delSp modSp new mod">
        <pc:chgData name="Constance Rudnicki" userId="e53d1bcb-03c7-460f-8510-a91d4b49b8bb" providerId="ADAL" clId="{E5FD9FC9-54B5-4E3E-9289-1D0626A12105}" dt="2023-10-11T21:52:00.755" v="2750" actId="20577"/>
        <pc:sldMkLst>
          <pc:docMk/>
          <pc:sldMk cId="812142542" sldId="356"/>
        </pc:sldMkLst>
        <pc:spChg chg="mod">
          <ac:chgData name="Constance Rudnicki" userId="e53d1bcb-03c7-460f-8510-a91d4b49b8bb" providerId="ADAL" clId="{E5FD9FC9-54B5-4E3E-9289-1D0626A12105}" dt="2023-10-11T21:52:00.755" v="2750" actId="20577"/>
          <ac:spMkLst>
            <pc:docMk/>
            <pc:sldMk cId="812142542" sldId="356"/>
            <ac:spMk id="2" creationId="{10C27E55-B7C2-15CB-DE1D-EF1758ED7F31}"/>
          </ac:spMkLst>
        </pc:spChg>
        <pc:spChg chg="mod">
          <ac:chgData name="Constance Rudnicki" userId="e53d1bcb-03c7-460f-8510-a91d4b49b8bb" providerId="ADAL" clId="{E5FD9FC9-54B5-4E3E-9289-1D0626A12105}" dt="2023-10-11T21:51:28.947" v="2739" actId="20577"/>
          <ac:spMkLst>
            <pc:docMk/>
            <pc:sldMk cId="812142542" sldId="356"/>
            <ac:spMk id="3" creationId="{7D394922-5DB1-49C8-D764-88EB4AF474F1}"/>
          </ac:spMkLst>
        </pc:spChg>
        <pc:spChg chg="del">
          <ac:chgData name="Constance Rudnicki" userId="e53d1bcb-03c7-460f-8510-a91d4b49b8bb" providerId="ADAL" clId="{E5FD9FC9-54B5-4E3E-9289-1D0626A12105}" dt="2023-10-11T21:50:55.215" v="2705" actId="21"/>
          <ac:spMkLst>
            <pc:docMk/>
            <pc:sldMk cId="812142542" sldId="356"/>
            <ac:spMk id="4" creationId="{68203825-3C05-5E0B-CB40-66491686E8A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9852A6-C536-198B-0B36-808C24FAAF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F40B29C-E84A-E4D1-8998-1A961EC23B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A5AE42-7DC1-8140-9B13-146984FDEF22}" type="datetimeFigureOut">
              <a:rPr lang="en-US" smtClean="0"/>
              <a:t>10/17/2023</a:t>
            </a:fld>
            <a:endParaRPr lang="en-US"/>
          </a:p>
        </p:txBody>
      </p:sp>
      <p:sp>
        <p:nvSpPr>
          <p:cNvPr id="4" name="Footer Placeholder 3">
            <a:extLst>
              <a:ext uri="{FF2B5EF4-FFF2-40B4-BE49-F238E27FC236}">
                <a16:creationId xmlns:a16="http://schemas.microsoft.com/office/drawing/2014/main" id="{FCCE4DE7-ED89-D264-F004-38F2DF4879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F7E8591-FF54-5A00-A703-95ABC16B78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369B77-94AB-0344-9EBF-9DB9EE8D3ABC}" type="slidenum">
              <a:rPr lang="en-US" smtClean="0"/>
              <a:t>‹#›</a:t>
            </a:fld>
            <a:endParaRPr lang="en-US"/>
          </a:p>
        </p:txBody>
      </p:sp>
    </p:spTree>
    <p:extLst>
      <p:ext uri="{BB962C8B-B14F-4D97-AF65-F5344CB8AC3E}">
        <p14:creationId xmlns:p14="http://schemas.microsoft.com/office/powerpoint/2010/main" val="239859742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19:41:53.685"/>
    </inkml:context>
    <inkml:brush xml:id="br0">
      <inkml:brushProperty name="width" value="0.35" units="cm"/>
      <inkml:brushProperty name="height" value="0.35" units="cm"/>
    </inkml:brush>
  </inkml:definitions>
  <inkml:trace contextRef="#ctx0" brushRef="#br0">348 305 24575,'7476'0'0,"-6992"12"0,-43-1 0,22 1 0,26 1 0,83 13 0,-255-7 0,-147-9 0,139 4 0,-133-2 0,-1-1 0,1722-12 0,-1458-11 0,38 1 0,-255 0 0,-47 1 0,607 8 0,-2 1 0,-418-24 0,-142 6 0,1290-8 0,-1054 29 0,-364-6 0,92-16 0,-97 8 0,119 0 0,-157 11 0,-2-1 0,1-3 0,0-1 0,57-17 0,-94 20 0,7-1 0,-33 1 0,-214-8 0,8 0 0,81 9 0,-252 5 0,122 29 0,-381-16 0,423-18 0,-616 20 0,73-10 0,444-11 0,-450-15 0,-184 11 0,562 9 0,193-18 0,107 5 0,-347-37 0,-77-7 0,269 30 0,-147-9 0,331 27 0,-70-16 0,-2-1 0,-11 12 0,-173 9 0,168 5 0,117 0 0,-54 10 0,26-3 0,44-5 0,1 1 0,-28 10 0,-39 7 0,54-17 0,-333 39 0,175-23 0,-36 1 0,-593-17 0,435-8 0,-188 5 0,-627-5 0,852-8 0,-118-2 0,-1869 14 0,2002 11 0,10 1 0,-1916-14 0,2215 0 0,11 0 0,-1 1 0,0 0 0,1 2 0,-29 5 0,44-7 0,-1 1 0,0 0 0,0-1 0,0 1 0,1 1 0,-1-1 0,1 0 0,-1 1 0,1-1 0,-1 1 0,1 0 0,0-1 0,0 1 0,0 0 0,0 1 0,0-1 0,0 0 0,0 0 0,1 1 0,-1-1 0,1 1 0,0 0 0,0-1 0,0 1 0,0 0 0,0 0 0,0-1 0,1 1 0,-1 0 0,1 0 0,0 0 0,0 0 0,0 0 0,1 3 0,5 22 0,1 0 0,2-1 0,0 0 0,2 0 0,1-1 0,26 42 0,-18-31 0,137 292 0,-144-300 0,-4-5 0,-2 0 0,-1 0 0,-1 1 0,3 39 0,-6-48 0,1 24 0,-4 71 0,-1-86 0,0-1 0,2 0 0,1 1 0,0-1 0,2 0 0,1 0 0,1 0 0,10 29 0,-13-49 0,1 0 0,-1 0 0,0-1 0,1 1 0,0-1 0,0 1 0,0-1 0,0 0 0,1 0 0,-1 0 0,1-1 0,0 1 0,5 2 0,58 22 0,-53-23 0,124 37 0,161 27 0,152 4 0,-221-41 0,383 2 0,-378-35 0,526-15 0,-77-2 0,920 8 0,-996 13 0,-235-1 0,903-16 0,-291 6 0,-268 8 0,-424-10 0,104-1 0,1203-6 0,-561-5 0,-98 19 0,-67 2 0,-560-22 0,-132 7 0,200-31 0,29-3 0,-29 31 0,196-16 0,-247-13 0,83-6 0,220-23 0,-502 57 0,-35 3 0,-56 9 0,0 2 0,71-4 0,-15 9 0,1-4 0,116-22 0,-97 15 0,-86 11 0,-1-1 0,1-1 0,34-10 0,-11-1 0,-18 5 0,47-19 0,-71 24 0,1-2 0,-1 1 0,0-2 0,0 0 0,-1 0 0,0-1 0,11-11 0,-16 13 0,1 0 0,-1-1 0,-1 1 0,1-1 0,-2 0 0,1 0 0,-1-1 0,0 1 0,0-1 0,-1 0 0,0 0 0,-1 0 0,0-1 0,-1 1 0,0 0 0,0-1 0,-1 1 0,0-1 0,-1-10 0,1-8 0,-1-1 0,-1 1 0,-1 0 0,-2 0 0,-1 0 0,-1 1 0,-19-49 0,11 39 0,-16-61 0,19 56 0,12 41 0,0-1 0,0 1 0,-1 0 0,1-1 0,0 1 0,-1 0 0,1-1 0,-1 1 0,0 0 0,1 0 0,-1 0 0,0 0 0,0-1 0,1 1 0,-1 0 0,0 0 0,0 1 0,0-1 0,0 0 0,-2-1 0,2 2 0,1 1 0,-1-1 0,0 0 0,0 1 0,0-1 0,1 0 0,-1 1 0,0-1 0,1 1 0,-1-1 0,1 1 0,-1 0 0,0-1 0,1 1 0,-1 0 0,1-1 0,-1 1 0,1 0 0,0-1 0,-1 1 0,1 0 0,0 0 0,-1 1 0,-18 66 0,16-58 0,-72 313 0,47-216 0,-17 88 0,36-144 0,4-20 0,0 0 0,0 41 0,5-68 0,-1 15 0,1 0 0,1 1 0,1-1 0,0 0 0,1 0 0,2 0 0,-1-1 0,9 19 0,-11-31 0,1 1 0,0 0 0,1-1 0,-1 0 0,1 0 0,0 0 0,8 8 0,-10-13 0,0 0 0,-1 0 0,1 1 0,0-1 0,0 0 0,0 0 0,0-1 0,0 1 0,0 0 0,0-1 0,0 1 0,0-1 0,1 0 0,-1 0 0,0 1 0,0-2 0,0 1 0,0 0 0,0 0 0,1-1 0,-1 1 0,0-1 0,0 1 0,0-1 0,0 0 0,0 0 0,0 0 0,0 0 0,2-2 0,-2 2 0,-1 1 0,1-1 0,0 0 0,0 0 0,-1 0 0,1 0 0,0-1 0,-1 1 0,1 0 0,-1-1 0,0 1 0,1-1 0,-1 1 0,0-1 0,0 1 0,0-1 0,0 0 0,0 0 0,1-2 0,-3 3 0,1 0 0,0 0 0,-1 0 0,1 0 0,-1 0 0,1 0 0,-1 0 0,1 0 0,-1 1 0,0-1 0,1 0 0,-1 0 0,0 1 0,0-1 0,1 0 0,-1 1 0,0-1 0,0 0 0,0 1 0,0-1 0,0 1 0,0 0 0,0-1 0,-2 1 0,-10-4 0,0 1 0,-1 0 0,1 1 0,-19-1 0,-70 5 0,0 4 0,-159 30 0,151-19 0,-12 5 0,74-11 0,-1-3 0,-85 4 0,-469-1 0,-23 0 0,117 8 0,491-18 0,11-1 0,0 0 0,0 0 0,0 1 0,0 0 0,1 0 0,-1 1 0,0 0 0,-7 3 0,16-2 0,14-1 0,54-1 0,77-9 0,1211-162-863,-966 95 863,-276 46 0,141-54 0,-241 77 10,13-5-22,44-23 0,-67 31 22,-1 0 1,0 0-1,0-1 1,0 1-1,0-1 1,0 0-1,-1-1 1,0 1-1,1-1 1,-2 0-1,1 0 1,-1 0 0,1 0-1,2-7 1,-6 11 10,0 0 1,0 0-1,1 0 1,-1 0-1,0 0 1,0 0-1,0 0 1,0 0 0,0 1-1,0-1 1,0 0-1,-1 0 1,1 0-1,0 0 1,0 0-1,-1 0 1,1 0 0,0 1-1,-1-1 1,1 0-1,-1 0 1,1 1-1,-1-1 1,0 0-1,1 0 1,-1 1 0,0-1-1,1 1 1,-1-1-1,-1 0 1,-29-13 18,27 13-29,-76-21-11,-1 4 0,0 4 0,-134-7 0,-53-8 0,237 25 0,21 4 0,0-2 0,0 1 0,0-1 0,0-1 0,-9-3 0,18 6 0,0-1 0,1 1 0,-1 0 0,0 0 0,0-1 0,1 1 0,-1 0 0,0-1 0,1 1 0,-1-1 0,1 1 0,-1-1 0,1 1 0,-1-1 0,1 1 0,-1-1 0,1 1 0,-1-1 0,1 0 0,0 1 0,-1-1 0,1 0 0,0 1 0,-1-1 0,1 0 0,0 0 0,0 1 0,0-1 0,0 0 0,0 0 0,0 1 0,0-1 0,0 0 0,0 0 0,0 1 0,0-1 0,0 0 0,1 1 0,-1-1 0,0 0 0,0 0 0,1 1 0,-1-1 0,0 0 0,1 1 0,-1-1 0,1 1 0,-1-1 0,1 1 0,-1-1 0,1 1 0,0-1 0,-1 1 0,1-1 0,-1 1 0,1 0 0,1-1 0,45-28 0,-45 28 0,80-37 0,162-52 0,99-2 0,-194 60 0,-57 12 0,102-34 0,-176 46 0,-17 2 0,-35-1 0,-64 4 0,-161 17 0,160-6 0,-1187 140 0,853-75 0,363-64 0,1-3 0,-1-3 0,-79-6 0,16 0 0,-381 15 0,-17 0 0,293-12 0,-621-15 0,146 1 0,264 9 0,-1257-8 0,1422 13 0,458 14 0,4837 113-5424,-4865-127 8111,207 26 1,-180 0-2645,3 2-40,279 9 0,-204-39-3,-2825 1-1149,1288 2 2298,1046-13-1149,-2-1 0,111 14 0,-176 23 0,125 4 0,-504 55 0,-589-74 0,754-13 0,-96 19 0,-474-3 0,667-15 0,-338 3 0,2198 12-744,-328 0 628,-994-15 475,140-22-1,-71 10-291,196 9 0,-216 6-58,-1049 12-265,-302 1-2140,-5-35 821,-265-87 1424,11-130 747,1443 239-510,-19-7 508,24 3-170,16 1 198,42-3 166,60 3 0,-55 3-547,2986 6-4319,-1435 7 990,-765-11 1949,-287-2 5727,-585 4-3938,-45 4-32,-1100 48 1793,-9-52-3414,852-5 1393,-1752-1 500,2057 2-890,17 1 0,4-1 0,43 3 0,1597 85-1966,1475 46-2030,-2230-105 3103,1214 22-876,-1993-52 4718,-460-2-22,-188-5-1209,-720-63-3106,-7-33 405,-288-19 226,557 82 1069,338 38 3233,651 3-3511,-380 15 233,364-13-267,-1-1 0,1-1 0,-1-2 0,-39-7 0,-97-31 0,106 24 0,4 2 0,-758-187 0,752 188 0,56 9 0,14 1 0,29 0 0,612 17 15,-240-3-194,1060-3-1411,-1466-8 1586,23 0-32,-54 4 240,-562 32 1282,270-20-1668,-440 25-204,-887 60-253,1551-91 639,361-28 0,25 2 0,103 3-164,122 2-566,1975 0-2673,-811 9 23,-1396-6 4889,-228 1-653,-48 5-115,1 0 1,0 1-1,0 0 0,0 1 0,0 0 0,0 1 0,14 3 0,159 47-23,-40-8-742,138 32 24,124 25-164,93 15-655,629 111-1782,1163 77 0,-2286-303 2595,308 17-67,-257-20 237,-57 3-139,1 0 0,-1 0 0,0 0 0,1 0 0,-1 0 0,0 0 0,1 0 1,-1 0-1,0 0 0,1 0 0,-1 0 0,1 0 0,-1 0 0,0-1 0,0 1 1,1 0-1,-1 0 0,0 0 0,1-1 0,-1 1 0,0 0 0,0 0 0,1-1 1,-1 1-1,0 0 0,0 0 0,1-1 0,-1 1 0,0 0 0,0-1 0,0 1 0,0 0 1,1-1-1,-1 1 0,0 0 0,0-1 0,0 1 0,0 0 0,0-1 0,0 1 1,0-1-1,-13-11 693,-22-6 294,-11 2-134,-1 2 1,0 3 0,-91-11-1,-147 7-1077,-176 13 199,-332-14 0,647 6 0,-815-33 0,317 32 0,39-1 0,-2586 13 0,2981 7 0,-258 44 0,255-24 0,-298 1 0,141-28 0,-236-4 0,368-7 0,-177-3 0,-801-60 0,923 57 0,141 11 0,25-5 0,-39-2 0,-262 13 0,-103-2 0,233-15 0,164 7 0,16 0 0,-84-4 0,-1098 14 0,1136-13 0,-7-1 0,61 15 0,-166-3 0,211-2 0,1-3 0,-76-17 0,137 22 0,0 1 0,0-1 0,0 1 0,1-1 0,-1 0 0,0 0 0,1 0 0,-1-1 0,0 1 0,1-1 0,0 1 0,-1-1 0,1 0 0,0 0 0,0 0 0,-2-2 0,4 3 0,-1 0 0,1 1 0,0-1 0,0 0 0,-1 0 0,1 0 0,0 1 0,0-1 0,0 0 0,0 0 0,0 0 0,0 1 0,0-1 0,1 0 0,-1 0 0,0 0 0,0 1 0,1-1 0,-1 0 0,0 1 0,1-1 0,0-1 0,23-20 0,-5 11 0,1 1 0,0 0 0,1 2 0,0 0 0,29-6 0,118-18 0,-158 31 0,468-42 0,5 40 0,-372 4 0,665 60 0,245 44 0,-132-16 0,-389-56 0,0-35 0,-183-1 0,495-15 0,-463-9 0,-343 24 0,-28-1 0,-1229-136-1004,609 75 640,-335-26 1247,793 88-398,171 3-485,36-1 0,24-2 0,140-12 0,914-91 0,-1081 104 0,61-8 0,130-33 0,-209 43 0,1-1 0,-1 0 0,0 0 0,1 0 0,-1 0 0,1 0 0,-1 0 0,0 0 0,0-1 0,4-2 0,-6 3 0,0 1 0,0-1 0,1 1 0,-1 0 0,0-1 0,0 1 0,0-1 0,0 1 0,1-1 0,-1 1 0,0-1 0,0 1 0,0 0 0,0-1 0,0 1 0,0-1 0,0 1 0,0-1 0,0 1 0,0-1 0,-1 1 0,1-1 0,0 1 0,0 0 0,0-1 0,-1 1 0,1-1 0,0 1 0,0 0 0,-1-1 0,1 1 0,0 0 0,-1-1 0,1 0 0,-6-3 0,0 0 0,0 1 0,0-1 0,-1 1 0,1 0 0,-1 1 0,-7-2 0,-115-32 0,-182-25 0,213 44 0,-419-65 0,-656-19 0,820 100 0,690 17 0,594 16 0,-848-32 0,47 0 0,0 5 0,192 31 0,-292-28 0,-53-6 0,-21-1 0,-127 12 0,-674 40 0,-749-33 0,1308-43 0,28 0 0,-161 14 0,-479-4 0,894 13 0,1 0 0,-1 0 0,0 0 0,1 1 0,-1-1 0,1 1 0,-1 0 0,0 0 0,1 0 0,0 1 0,-1-1 0,1 1 0,0 0 0,0 0 0,-5 4 0,6-3 0,0 0 0,0 0 0,1 0 0,-1 0 0,1 0 0,-1 1 0,1-1 0,0 0 0,1 1 0,-1-1 0,0 1 0,1-1 0,0 1 0,0-1 0,0 1 0,1 3 0,5 118 0,-5-123 0,-1 1 0,1-1 0,-1 1 0,1-1 0,0 0 0,0 1 0,1-1 0,-1 0 0,0 0 0,1 0 0,-1 0 0,1 0 0,-1 0 0,1 0 0,0 0 0,0-1 0,0 1 0,0-1 0,0 1 0,0-1 0,1 0 0,-1 0 0,0 0 0,1 0 0,-1 0 0,1-1 0,2 2 0,12 2 0,0-1 0,35 3 0,-31-4 0,793 49 0,-763-49 0,889 4 0,-526-8 0,-182 1 0,702 16 0,-758-8 0,168 13 0,-77-14 0,-149-7 0,-957-2 53,-409-8-1471,1128 7-5408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19:42:06.498"/>
    </inkml:context>
    <inkml:brush xml:id="br0">
      <inkml:brushProperty name="width" value="0.35" units="cm"/>
      <inkml:brushProperty name="height" value="0.35" units="cm"/>
    </inkml:brush>
  </inkml:definitions>
  <inkml:trace contextRef="#ctx0" brushRef="#br0">1 141 24575,'4'-2'0,"1"0"0,0-1 0,0 1 0,0 1 0,0-1 0,0 1 0,0 0 0,0 0 0,0 1 0,1-1 0,5 1 0,10-2 0,219-19 0,297 12 0,-348 9 0,1158 6-1740,4 45 1774,-353-12 1652,-523-25-1666,-234-8-20,199 11 0,-163-3 0,81 7 0,519 2 0,-583-26 0,334 2 0,714 3 0,-867 9 0,181 1 0,602-13 0,-1225 0 0,0-2 0,53-12 0,34-4 0,156 11 0,-167 8 0,0-5 0,136-23 0,-53 0 0,2 8 0,310 7 0,-338 2 0,-68 1 0,804-15 0,-696 24 0,401-54 0,-505 44 0,0 4 0,147 8 0,-99 2 0,304-21 0,154 11 0,-352 9 0,745-2 0,-974-1 0,53-10 0,-51 6 0,50-3 0,80 9 0,-1242 52 0,336-12 0,436-29 0,30 0 0,-189 5 0,82-7 0,92-5 0,-600 10 0,649-4 0,37 0 0,-1466-8 0,852-6 0,634-8 0,20 0 0,-285-8 0,36 11 0,107 6 0,-827-18 0,926 9 0,-73-1 0,-118 1 0,-47-1 0,-8-6 0,340 10 0,-150 8 0,103 3 0,-689-21 0,149 11 0,405 9 0,148-2-1365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19:42:25"/>
    </inkml:context>
    <inkml:brush xml:id="br0">
      <inkml:brushProperty name="width" value="0.35" units="cm"/>
      <inkml:brushProperty name="height" value="0.35" units="cm"/>
    </inkml:brush>
  </inkml:definitions>
  <inkml:trace contextRef="#ctx0" brushRef="#br0">1 294 24575,'1'55'0,"4"1"0,17 89 0,43 105 0,-26-136 0,-22-69 0,20 82 0,-33-105 0,3 11 0,-2 1 0,3 63 0,-8-83 0,1-10 0,0 0 0,-1 0 0,0 1 0,0-1 0,0 0 0,-1 0 0,1 0 0,-1 0 0,0 0 0,0 0 0,0 0 0,-1 0 0,0 0 0,1-1 0,-5 7 0,5-10 0,1 1 0,-1-1 0,1 0 0,-1 0 0,1 0 0,-1 1 0,0-1 0,1 0 0,-1 0 0,1 0 0,-1 0 0,0 0 0,1 0 0,-1 0 0,1 0 0,-1 0 0,0-1 0,1 1 0,-1 0 0,1 0 0,-1 0 0,1-1 0,-1 1 0,1 0 0,-1-1 0,1 1 0,-1 0 0,1-1 0,-1 1 0,1-1 0,-1 1 0,1 0 0,0-1 0,-1 1 0,1-1 0,0 1 0,-1-1 0,1 0 0,0 1 0,0-1 0,0 1 0,-1-1 0,1 1 0,0-1 0,0 0 0,0 0 0,-10-34 0,10 33 0,-12-50 0,-26-147 0,38 250 0,-2-39 0,2 0 0,-1 1 0,2-1 0,0 0 0,0 1 0,5 16 0,-5-26 0,1-1 0,-1 0 0,0 1 0,1-1 0,0 0 0,-1 0 0,1 0 0,0-1 0,0 1 0,0 0 0,0-1 0,0 1 0,1-1 0,-1 1 0,0-1 0,1 0 0,-1 0 0,1 0 0,4 0 0,60 9 0,-45-7 0,959 78 0,-330-75 0,-358-8 0,7359 2 0,-7034-24 0,23 0 0,1238 25 0,-1477-23 0,-94 2 0,-69 12 0,668-12 0,-691 8 0,-25 1 0,178 13 0,150-4 0,-315-9 0,103-2 0,1878 14 0,-1966 11 0,12 0 0,-191-11 0,-26 1 0,0-2 0,0 0 0,0 0 0,0-1 0,-1-1 0,18-4 0,-29 5 0,-1 0 0,1 0 0,-1 0 0,0 0 0,1 0 0,-1 0 0,0 0 0,0 0 0,0 0 0,0-1 0,0 1 0,0-1 0,0 1 0,0-1 0,0 1 0,-1-1 0,1 1 0,0-1 0,-1 1 0,1-1 0,-1 0 0,0 1 0,0-1 0,0 0 0,0 0 0,0 1 0,0-1 0,0 0 0,0 1 0,-1-1 0,1 0 0,-1-2 0,-3-9 0,1 0 0,-2 1 0,-6-15 0,5 13 0,-2-6 0,0 3 0,2 0 0,-1-1 0,2 0 0,0 0 0,1-1 0,1 1 0,0-23 0,3-39 0,2 30 0,-3 1 0,-12-82 0,0 74 0,-3 1 0,-2 0 0,-50-101 0,49 110 0,-19-70 0,26 79 0,-6-2 0,17 40 0,1 0 0,0-1 0,0 1 0,0 0 0,0 0 0,0-1 0,0 1 0,-1 0 0,1 0 0,0 0 0,0 0 0,0-1 0,-1 1 0,1 0 0,0 0 0,0 0 0,-1 0 0,1 0 0,0 0 0,0 0 0,-1-1 0,1 1 0,0 0 0,0 0 0,-1 0 0,1 0 0,0 0 0,0 0 0,-1 0 0,1 0 0,0 0 0,0 0 0,-1 1 0,1-1 0,0 0 0,0 0 0,-1 0 0,1 0 0,0 0 0,0 0 0,-1 1 0,-5 22 0,-18 508 0,23-516 0,-1 0 0,-1 0 0,0 0 0,-1 0 0,0 0 0,-1-1 0,-8 17 0,5-14 0,2-1 0,0 2 0,1-1 0,-5 30 0,10-42 0,0-1 0,0-1 0,-1 1 0,1 0 0,-1-1 0,0 1 0,0-1 0,0 1 0,-4 6 0,4-9 0,0 0 0,0 1 0,-1-1 0,1 0 0,-1 0 0,1 0 0,-1 0 0,1 0 0,-1 0 0,0-1 0,0 1 0,1 0 0,-1-1 0,0 0 0,0 1 0,1-1 0,-1 0 0,0 0 0,0 0 0,0 0 0,0 0 0,-2-1 0,-225-11 0,-145-6 0,252 15 0,-393-1 0,345 11 0,-181 29 0,-164 52 0,-480 64 0,970-150 0,36-5 0,52-6 0,2096-304 0,-1819 248 0,-338 65 0,-1 0 0,1-1 0,0 1 0,0 0 0,0-1 0,0 1 0,-1-1 0,1 0 0,0 1 0,0-1 0,-1 0 0,1 0 0,-1 0 0,1 0 0,-1-1 0,1 1 0,-1 0 0,0-1 0,2-1 0,-12-8 0,-21 0 0,-65-8 0,0 5 0,-121-4 0,143 13 0,-855-27 0,909 32 0,23 0 0,33 0 0,1278-81 0,-1293 79 0,1-1 0,-1-1 0,-1 0 0,1-2 0,-1-1 0,0-1 0,0-1 0,-1 0 0,0-1 0,33-24 0,-29 19 0,0 2 0,1 0 0,1 2 0,0 1 0,0 1 0,1 1 0,52-8 0,27 2 0,25-5 0,-112 12 0,-33 2 0,-41 1 0,-242-2 0,-543 60 0,738-32 0,28-4 0,29-12 0,1-3 0,0-2 0,-58-4 0,2-1 0,-65 2 0,-227 5 0,346 4 0,46-7 0,0 1 0,0-1 0,0 0 0,-1 0 0,1 0 0,0 0 0,0 0 0,0 0 0,0 0 0,0 0 0,0 1 0,0-1 0,-1 0 0,1 0 0,0 0 0,0 0 0,0 0 0,0 1 0,0-1 0,0 0 0,0 0 0,0 0 0,0 0 0,0 1 0,0-1 0,0 0 0,0 0 0,0 0 0,0 0 0,0 0 0,0 1 0,0-1 0,0 0 0,0 0 0,0 0 0,0 0 0,0 0 0,1 1 0,-1-1 0,0 0 0,0 0 0,0 0 0,0 0 0,0 0 0,0 0 0,0 1 0,1-1 0,-1 0 0,0 0 0,0 0 0,0 0 0,0 0 0,0 0 0,1 0 0,-1 0 0,0 0 0,0 0 0,0 0 0,0 0 0,0 0 0,1 0 0,-1 0 0,0 0 0,0 0 0,33 8 0,511 49 0,13-39 0,-268-11 0,-171-3 0,395 26 0,-412-7 0,-78-16 0,1-1 0,0-1 0,31 2 0,-37-6 0,-11 0 0,-13-1 0,-41 0 0,-778 43-404,588-26-135,-1858 153-248,1998-159 787,-80 7 0,-224 53 0,340-51 14,48-15 329,-1-1 0,0 0 1,0 0-1,-24 2 0,-4-3-343,-315 16 0,-1645-19 0,931-1 0,250 24 0,23 1 0,250-12 0,-48 0 0,29-11 0,-579-4 0,779-8 0,-106-2 0,-1837-125 0,1232 34 0,442 46 0,611 56 0,-556-50 0,-6 34 0,496 19 0,-205-2 0,278-1 0,-1-1 0,0-1 0,1 0 0,0-1 0,0-1 0,0-1 0,1 0 0,0-2 0,-17-10 0,33 18 0,-1 0 0,1 1 0,0-1 0,-1 0 0,1 0 0,0 0 0,0 0 0,0 0 0,0 0 0,0 0 0,0 0 0,0-1 0,0 1 0,0 0 0,0-1 0,1 1 0,-1 0 0,0-1 0,1 1 0,-1-1 0,1 1 0,0-1 0,0 1 0,-1-1 0,1 1 0,0-4 0,1 3 0,0 0 0,0 0 0,1 0 0,-1 0 0,0 0 0,1 1 0,-1-1 0,1 0 0,0 1 0,-1-1 0,1 1 0,0-1 0,0 1 0,0 0 0,3-2 0,11-4 0,0 0 0,0 1 0,25-6 0,40-5 0,1 4 0,1 3 0,0 3 0,88 6 0,63 2 0,564 17 0,2388 183-1070,-2159-159 1047,1-43 26,-466-2-4,-359 2 86,990 15 806,409-18-776,-1538-3-115,-244 3 0,96 4 0,-193 0 0,-92 0-164,-103 0-655,-5002 1-4488,5392-2 5470,67-1 641,24-1-406,46-6 203,1151-104 2123,-859 84-2955,1748-98-1634,-2056 126 1879,208 3 136,-237 1 1004,-43 0-303,7 0-549,-517 55-105,-843 79-445,-9-74-104,182-70 1980,1153 5-1628,-83-14 0,-68-1 0,80 9 0,-821-82 0,915 88 0,0 1 0,1 2 0,-70 11 0,-108 34 0,105-20 0,-104 26 0,-71 14 0,281-66 0,-9 2 0,0 1 0,0 0 0,-19 8 0,27-9 0,0 0 0,0 1 0,0-1 0,1 1 0,-1 0 0,1 0 0,0 0 0,-1 0 0,2 0 0,-1 1 0,0 0 0,1-1 0,-4 7 0,-137 257 0,142-267 0,1 1 0,0 0 0,-1-1 0,1 1 0,-1 0 0,1 0 0,0 0 0,0-1 0,0 1 0,-1 0 0,1 0 0,0 0 0,0 0 0,0-1 0,0 1 0,0 0 0,0 0 0,1 0 0,-1 0 0,0-1 0,0 1 0,1 0 0,-1 0 0,0 0 0,1-1 0,-1 1 0,1 0 0,-1 0 0,1-1 0,0 2 0,1-1 0,0 0 0,0 0 0,0 0 0,0 0 0,0 0 0,1 0 0,-1 0 0,0-1 0,1 1 0,-1-1 0,4 1 0,12-1 0,0 0 0,26-4 0,-32 3 0,1668-57 0,-1228 57 0,254 2 0,-448 11 0,56 0 0,876-11-221,1015-4-340,104-154 478,-1578 27 931,-617 107-839,154-11 1,120 15-13,-335 17 4,860-6-1,-10 0 0,-19-28 0,293-8 0,-344 21 0,-136-36 0,-438 40 0,-176 17 0,140-23 0,-74 8 0,-122 15 0,3-4 0,-31 6 0,1 0 0,0 0 0,-1 0 0,1 0 0,0-1 0,-1 1 0,1 0 0,0 0 0,0 0 0,-1 0 0,1-1 0,0 1 0,-1 0 0,1 0 0,0-1 0,0 1 0,0 0 0,-1 0 0,1-1 0,0 1 0,0 0 0,0-1 0,0 1 0,0 0 0,0-1 0,-1 1 0,1 0 0,0-1 0,0 1 0,0 0 0,0-1 0,0 1 0,0 0 0,0-1 0,0 1 0,0 0 0,1-1 0,-1 1 0,0 0 0,0-1 0,0 1 0,0 0 0,0-1 0,0 1 0,1 0 0,-1 0 0,0-1 0,0 1 0,1 0 0,-1 0 0,0-1 0,0 1 0,1 0 0,-1 0 0,0 0 0,0 0 0,1-1 0,0 1 0,-14-4 0,1 1 0,0 1 0,0 0 0,-1 0 0,-21 1 0,7 0 0,-1096-10 0,696 15 0,-290-4 0,425 22 0,133-5 0,-657 18 0,-7-37 0,320-1 0,-3069 3 0,3228 18 0,140-4 0,-1404 4 0,1008-21 0,-5 5 0,-663-5 0,674-23 0,196 5 0,147-8 0,173 17 0,12 5 0,-78 3 0,-3 0 0,-408-54 0,320 56 0,35 2 0,26-22 0,-289-7 0,204 10 0,6-3-1365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19:29:28.981"/>
    </inkml:context>
    <inkml:brush xml:id="br0">
      <inkml:brushProperty name="width" value="0.35" units="cm"/>
      <inkml:brushProperty name="height" value="0.35" units="cm"/>
    </inkml:brush>
  </inkml:definitions>
  <inkml:trace contextRef="#ctx0" brushRef="#br0">1 120 24575,'644'15'0,"-353"-5"0,2840 35 0,-2265-8 0,-435-23 0,-156-9 0,-188-1 0,1086 72 0,-105-6 0,2-65 0,-627-7 0,159-9 0,15-1 0,-396 13 0,315-3 0,-2-36 0,299-28 0,-141 16 0,6-3 0,456 26 0,-359 4 0,-592 12 0,63-1 0,-159 12 0,495-17 0,-396 8 0,15-1 0,139-18 0,-212 23 0,-82 5 0,88-13 0,-78 5 0,0 3 0,129 9 0,-88 7 0,50 1 0,-33-12-1365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19:29:31.765"/>
    </inkml:context>
    <inkml:brush xml:id="br0">
      <inkml:brushProperty name="width" value="0.35" units="cm"/>
      <inkml:brushProperty name="height" value="0.35" units="cm"/>
    </inkml:brush>
  </inkml:definitions>
  <inkml:trace contextRef="#ctx0" brushRef="#br0">7422 48 24575,'-191'-9'0,"45"0"0,-130-5 0,-107-2 0,342 18 0,-50 8 0,-33 3 0,-1015-10 0,577-6 0,411 2 0,-166 3 0,72 28 0,43-2 0,-543-15 0,465-15 0,-1211 2 0,1422 3 0,-122 23 0,86-10 0,84-13 0,-56 8 0,-92 1 0,-237-13-1365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19:38:21.430"/>
    </inkml:context>
    <inkml:brush xml:id="br0">
      <inkml:brushProperty name="width" value="0.35" units="cm"/>
      <inkml:brushProperty name="height" value="0.35" units="cm"/>
    </inkml:brush>
  </inkml:definitions>
  <inkml:trace contextRef="#ctx0" brushRef="#br0">166 1 24575,'2727'0'0,"-2571"8"0,-2 7 0,163 37 0,-47-7 0,-219-38 0,523 52 0,142-36 0,317 3 0,-744-29 0,367 5 0,-174 43 0,-274-21 0,824 3 0,-687-30 0,278 5 0,693-5 0,-1182 0 0,264-43 0,-248 26 0,281-4 0,-86 10 0,344 3 0,-424 14 0,933-3 0,-907-14 0,-128 4 0,134-12 0,134-4 0,56 3 0,38 0 0,-145 12 0,-66 0 0,89 0 0,112-2 0,-354 15 0,201-5 0,-194-20 0,-113 13 0,59-3 0,-111 13 0,-1 0 0,1 0 0,0 0 0,0 0 0,0 0 0,0 0 0,0 1 0,-1 0 0,1-1 0,0 1 0,0 0 0,-1 0 0,1 1 0,-1-1 0,1 1 0,-1-1 0,1 1 0,-1 0 0,0-1 0,0 1 0,0 0 0,0 1 0,2 2 0,0 3 0,0 0 0,0 1 0,-1-1 0,0 1 0,4 18 0,-6-24 0,2 11 0,3 6 0,-1 1 0,-2 0 0,3 35 0,-6-48 0,0-1 0,-1 0 0,0 0 0,-1 1 0,1-1 0,-1 0 0,0 0 0,-1 0 0,0-1 0,0 1 0,0-1 0,-1 1 0,0-1 0,-7 8 0,2-5 0,1-1 0,-1 0 0,0-1 0,-1 0 0,0 0 0,0-1 0,-1 0 0,1-1 0,-1 0 0,0-1 0,-21 5 0,-15 2 0,-76 7 0,69-11 0,15-4 0,0-2 0,0-2 0,0-1 0,1-3 0,-1 0 0,-40-13 0,-15-4 0,22 4 0,0 2 0,-1 4 0,-105-4 0,-1427 17 0,1121 27 0,268-10 0,103-9 0,-218 8 0,178-8 0,18 1 0,-624-6 0,467-6 0,43-7 0,46 1 0,-1000 2 0,816 7 0,-62 35 0,248-13 0,-390 13 0,-589 7 0,-395 24 0,1109-49 0,-713-6 0,712-15 0,399 2 0,0-3 0,-79-14 0,-103-23 0,-282-8 0,-218 42 0,-62-3 0,0 2 0,139 6 0,352-23 0,67 3 0,207 17 0,-70-15 0,42 5 0,36 10 0,0 2 0,-43 1 0,-54-3 0,-86-9 0,139 11 0,-136-21 0,208 22 0,-1-1 0,1-1 0,0 0 0,0-1 0,0 0 0,1 0 0,-1-1 0,1 0 0,1-1 0,-1 0 0,1-1 0,1 0 0,-14-15 0,21 22 0,0-1 0,0 1 0,0 0 0,0-1 0,0 1 0,0-1 0,0 0 0,0 1 0,0-1 0,1 0 0,-1 1 0,1-1 0,-1 0 0,1 0 0,0 1 0,0-1 0,0 0 0,0 0 0,0 0 0,0 1 0,0-1 0,0 0 0,2-2 0,-1 1 0,0 1 0,1 0 0,-1 0 0,1 0 0,0 0 0,0 0 0,0 1 0,0-1 0,0 0 0,0 1 0,0-1 0,0 1 0,1 0 0,2-2 0,8-1 0,0 0 0,0 0 0,1 1 0,-1 0 0,15 0 0,402 0 0,-228 7 0,-24-3 0,191 26 0,-56-2 0,36 6 0,-197-17 0,-24-4 0,-21-1 0,120-5 0,29 1 0,-98 5 0,212 22 0,-280-24 0,-59-7 0,0 2 0,0 1 0,0 1 0,43 14 0,-70-18 0,0 1 0,-1 0 0,1 0 0,0 0 0,-1 1 0,0-1 0,0 1 0,0 0 0,0 0 0,0 0 0,0 0 0,-1 1 0,1-1 0,-1 1 0,0-1 0,0 1 0,0 0 0,-1 0 0,0 0 0,1 0 0,-1 0 0,0 0 0,-1 0 0,1 5 0,0 12 0,0 0 0,-2 0 0,-5 38 0,0-3 0,5 222 0,1-276 0,0 1 0,0-1 0,-1 1 0,1-1 0,0 1 0,-1-1 0,0 1 0,0-1 0,1 0 0,-1 1 0,-1-1 0,1 0 0,0 0 0,-1 0 0,1 1 0,-1-1 0,1-1 0,-1 1 0,0 0 0,0 0 0,0-1 0,0 1 0,0-1 0,0 0 0,0 1 0,0-1 0,-1 0 0,1 0 0,-4 1 0,-7 1 0,0-1 0,0 0 0,0 0 0,-22-1 0,13-1 0,-631 3 0,299-7 0,210 6 0,-160-5 0,221-8 0,-18-1 0,-203-6 0,217 11 0,-142 7 0,98 2 0,30-2 0,-257-5 0,268-1 0,-174-34 0,141 14 0,-145-40 0,261 63 0,1 0 0,0 0 0,1-1 0,-1 0 0,1 0 0,-1 0 0,1-1 0,0 0 0,1 0 0,-1 0 0,1 0 0,0-1 0,1 0 0,-1 0 0,1 0 0,0 0 0,1 0 0,-1-1 0,1 1 0,-2-14 0,1 10 0,1 0 0,1 0 0,-1 0 0,2 0 0,-1-1 0,2 1 0,-1 0 0,1 0 0,1-1 0,0 1 0,0 0 0,1 0 0,5-12 0,-5 16 0,-1 1 0,1 0 0,0 0 0,1 0 0,-1 1 0,1-1 0,-1 1 0,2 0 0,-1 0 0,0 0 0,1 1 0,-1-1 0,1 1 0,0 0 0,0 1 0,0-1 0,1 1 0,-1 0 0,1 0 0,-1 0 0,8 0 0,0 1 0,0 1 0,0 1 0,0 0 0,0 0 0,0 1 0,-1 1 0,1 0 0,17 7 0,141 58 0,-4 0 0,-131-59 0,0-1 0,1-1 0,58 2 0,24 4 0,-21-2 0,186-4 0,-21-2 0,637 10 0,-605-16 0,-253 3 0,0 2 0,50 12 0,43 4 0,-96-17 0,336 37 0,-365-38 0,0-1 0,1 1 0,-1 0 0,0 0 0,0 2 0,0-1 0,11 6 0,-18-7 0,0 1 0,1 0 0,-1-1 0,0 1 0,-1 0 0,1 0 0,0 0 0,-1 1 0,0-1 0,0 1 0,0-1 0,0 1 0,0 0 0,-1-1 0,1 1 0,-1 0 0,0 0 0,-1 0 0,2 7 0,0 0 0,-1 1 0,0 0 0,0 0 0,-1 0 0,-1 0 0,-3 19 0,3-28 0,1 0 0,-1 1 0,-1-1 0,1 0 0,0 0 0,-1 0 0,0 0 0,1 0 0,-1 0 0,0-1 0,0 1 0,-1-1 0,1 1 0,-1-1 0,1 0 0,-1 0 0,0 0 0,1 0 0,-1 0 0,0 0 0,0-1 0,-1 0 0,1 1 0,0-1 0,0-1 0,-1 1 0,-3 0 0,-43 5 0,0-4 0,-59-3 0,-32 1 0,-127 19 0,-191 4 0,-1781-24 0,2783-11 0,54 0 0,-255-9 0,-92 1 0,575 16 0,-264 38 0,-69-3 0,-55 7 0,-155-10 0,352 5 0,-376-24 0,287 3 0,2789-13 0,-1702 2 0,-1575-1 0,196-4 0,-195 0 0,-1-2 0,77-19 0,-65 1 0,-56 18 0,-1 1 0,1 0 0,0 1 0,1 1 0,-1 0 0,16-1 0,487 0 0,-281 7 0,-132-2 0,972-15 0,-833 5 0,223-13 0,-456 21 0,37-2 0,0-2 0,66-16 0,-78 11 0,0 1 0,0 1 0,59-5 0,877-45 0,-630 36 0,577-16 0,289 38 0,-975-12 0,4 0 0,602 13 0,-834-2 0,0 1 0,1 0 0,-1 1 0,0-1 0,1 0 0,-1 1 0,0 0 0,1 0 0,-1 0 0,0 0 0,0 0 0,0 1 0,0-1 0,0 1 0,0 0 0,-1 0 0,1 0 0,-1 0 0,5 5 0,-5-4 0,0 1 0,0 0 0,0 0 0,-1 0 0,1 0 0,-1 0 0,0 0 0,0 0 0,-1 0 0,1 0 0,-1 0 0,0 1 0,0-1 0,0 0 0,-2 7 0,1 3 0,-1 0 0,-1 0 0,0 0 0,-1 0 0,-8 17 0,11-27 0,-1 0 0,0 0 0,-1 0 0,1-1 0,0 1 0,-1-1 0,0 1 0,0-1 0,0 0 0,0 0 0,0-1 0,-1 1 0,1-1 0,-1 1 0,0-1 0,0 0 0,0 0 0,0-1 0,0 1 0,0-1 0,0 0 0,-6 1 0,-56 2 0,-107-7 0,71-1 0,-116-8 0,-14-1 0,-498 32 0,554-14 0,40-2 0,-146 22 0,-304 43 0,292-33 0,169-17 0,-98 4 0,-270-6 0,259-4 0,18 0 0,155-14 0,41 0 0,0 1 0,0 1 0,-1 1 0,1 1 0,-20 4 0,62-4 0,35-5 0,1778-239-1290,-1117 140 976,-568 82 314,786-121 0,-897 135 0,-22 4 0,1-1 0,-1 0 0,0-1 0,0-1 0,0-1 0,22-10 0,-39 16 0,1-1 0,-1 1 0,1 0 0,-1 0 0,1 0 0,-1 0 0,0 0 0,1 0 0,-1-1 0,0 1 0,1 0 0,-1 0 0,1-1 0,-1 1 0,0 0 0,1 0 0,-1-1 0,0 1 0,0 0 0,1-1 0,-1 1 0,0-1 0,0 1 0,1 0 0,-1-1 0,0 1 0,0-1 0,0 1 0,0 0 0,0-1 0,0 1 0,0-1 0,0 1 0,0-1 0,0 1 0,0 0 0,0-1 0,0 1 0,0-1 0,0 1 0,0-1 0,0 1 0,0 0 0,-1-1 0,1 1 0,0-1 0,0 1 0,0 0 0,-1-1 0,1 1 0,0 0 0,-1-1 0,1 1 0,0 0 0,-1 0 0,1-1 0,0 1 0,-1 0 0,1 0 0,0-1 0,-1 1 0,1 0 0,-1 0 0,0 0 0,-30-9 0,-50 0 466,0 3 1,-117 8-1,94 0-261,-853-1-205,-189 2 0,782 8 0,-133 2 0,334-14 0,-706 15 0,-371 18 0,754-20 0,34 1 0,-1626-14 0,1804 12 0,15 1 0,-1270-11 0,731-2 0,555 12 0,27 1 0,-1401-9 0,824-6 0,346 3-1365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19:44:35.516"/>
    </inkml:context>
    <inkml:brush xml:id="br0">
      <inkml:brushProperty name="width" value="0.35" units="cm"/>
      <inkml:brushProperty name="height" value="0.35" units="cm"/>
    </inkml:brush>
  </inkml:definitions>
  <inkml:trace contextRef="#ctx0" brushRef="#br0">53 25 24575,'3013'0'0,"-2108"37"0,-364-8 0,884 50 0,-167-58 0,-825-24 0,2041 3 0,-2083 12 0,-55-1 0,131 1 0,134 1 0,2713-14 0,-2827-22 0,-69 1 0,690 29 0,-902 11 0,163 2 0,-218-32 0,279-58 0,-292 43 0,-83 20 0,0 2 0,0 3 0,62 6 0,-1-1 0,296-3 0,-409 0 0,0 0 0,0 0 0,0 1 0,-1-1 0,1 1 0,0 0 0,0 0 0,-1 0 0,1 0 0,-1 0 0,1 1 0,-1-1 0,1 1 0,-1 0 0,0 0 0,0-1 0,0 1 0,0 1 0,0-1 0,0 0 0,0 0 0,-1 1 0,1-1 0,-1 1 0,0-1 0,0 1 0,0 0 0,0-1 0,0 1 0,0 0 0,0 3 0,2 13 0,-1-1 0,-1 0 0,-1 35 0,0-33 0,-4 613 0,1-589 0,-1-1 0,-3 0 0,-1 0 0,-2-1 0,-2 0 0,-1 0 0,-29 58 0,32-71 0,10-25 0,-1 0 0,0 0 0,0 0 0,0 0 0,-1 0 0,1 0 0,-1 0 0,0 0 0,0-1 0,0 1 0,0-1 0,-1 1 0,1-1 0,-1 0 0,0 0 0,0 0 0,0 0 0,-1-1 0,-3 3 0,-20 2 0,1-1 0,-1-1 0,0-1 0,-32-1 0,-14 3 0,-146 23 0,-149 13 0,-9-23 0,165 0 0,-511 36 0,42-8 0,-57 1 0,632-45 0,-848 16 0,504-18 0,-380-3 0,90-40 0,201 5 0,-794 24 0,444 12 0,312-22 0,-115-1 0,180 12 0,34 1 0,-395-17 0,-407-26 0,1003 45 0,170 5 0,-445-33 0,340 17 0,-281 9 0,-1250 11 0,1631 5 0,-147 26 0,150-15 0,-166 4 0,-452-22 0,702 1 0,-1-1 0,2-1 0,-1-2 0,-43-12 0,-90-44 0,137 52 0,1-1 0,0-1 0,0-1 0,1 0 0,1-1 0,-20-19 0,30 25 0,1-1 0,0 0 0,0 0 0,1-1 0,0 0 0,1 0 0,0 0 0,0-1 0,1 1 0,0-1 0,1 0 0,0 0 0,0-1 0,1 1 0,-1-15 0,3 13 0,-3-18 0,2 1 0,0-1 0,3 0 0,6-45 0,22-8 0,-23 69 0,-1-2 0,0 1 0,-1-1 0,-1 1 0,0-1 0,1-24 0,-5-66 0,-16-125 0,10 172 0,-14-112 0,20 168 0,1-1 0,-1 1 0,0 0 0,1 0 0,0 0 0,0 0 0,0 0 0,0 0 0,0 0 0,0 1 0,1-1 0,-1 0 0,1 1 0,0-1 0,0 1 0,0-1 0,0 1 0,0 0 0,1 0 0,-1 0 0,1 0 0,-1 0 0,1 1 0,0-1 0,-1 1 0,1-1 0,0 1 0,0 0 0,5-1 0,12-3 0,0 0 0,0 2 0,33-3 0,-25 3 0,801-41 0,-638 40 0,1637-9 0,-1285 13 0,-303 11 0,275 48 0,-109-8 0,816 119 0,-894-118 0,-171-23 0,-154-28 0,-16 1 0,-33-1 0,34-1 0,-1454 66-124,-342 6-614,1628-70 687,-850 14 23,-133-10 938,694-7-879,399-4-31,67 5 0,-1-1 0,1 1 0,-1-1 0,1 0 0,-1 0 0,1 0 0,-1-1 0,1 1 0,0-1 0,0 0 0,0 0 0,0 0 0,0 0 0,0 0 0,0-1 0,-3-4 0,5 5 0,1 0 0,0 0 0,0 1 0,-1-1 0,2 0 0,-1 0 0,0 0 0,0 0 0,0 1 0,1-1 0,-1 0 0,1 0 0,0 1 0,-1-1 0,1 0 0,0 1 0,0-1 0,0 0 0,0 1 0,0-1 0,1 1 0,-1 0 0,0-1 0,1 1 0,-1 0 0,1 0 0,2-2 0,2-3 0,23-21 0,2 2 0,1 0 0,0 2 0,69-36 0,152-52 0,-152 73 0,3 5 0,0 4 0,2 5 0,0 4 0,147-7 0,-152 20 0,1 5 0,0 5 0,200 31 0,-265-24 0,-1 1 0,-1 2 0,37 20 0,-17-8 0,471 166 0,-459-175 0,1-3 0,98 7 0,-52-8 0,302 5 0,-297-17 0,-641 20 0,229-4 0,-219 0 0,-759 49 0,885-12 0,190-22 0,126-24 0,51-7 0,1 1 0,-1 1 0,0 1 0,1 1 0,0 0 0,0 1 0,-22 10 0,35-12 0,1 0 0,0 0 0,1 1 0,-1-1 0,1 1 0,-1-1 0,1 1 0,0 0 0,0 1 0,1-1 0,-1 0 0,1 1 0,0-1 0,0 1 0,1 0 0,-1 0 0,1 0 0,0-1 0,0 10 0,-2 10 0,2 1 0,3 44 0,0-40 0,-1 36 0,-3 1 0,-12 73 0,13-133 0,0 0 0,1 0 0,-1 0 0,1 0 0,0 0 0,0 0 0,1 0 0,0 0 0,2 10 0,-1-13 0,0-1 0,-1 1 0,1-1 0,0 0 0,0 1 0,0-1 0,0 0 0,1 0 0,-1 0 0,1-1 0,-1 1 0,1 0 0,-1-1 0,1 0 0,0 1 0,0-1 0,0 0 0,0-1 0,-1 1 0,1 0 0,6 0 0,68 8 0,139 0 0,-104-8 0,2024 12 0,-1278-16 0,-45 21 0,189-10 0,-586-11 0,132 5 0,840-14 0,-1070-2 0,402-11 0,196 15 0,221-1 0,2693 11 0,-3542-12 0,-12 0 0,-46 10 0,649-13 0,-576-10 0,-184 17 0,138 9 0,-105 1 0,6 1 0,177-6 0,-104-29 0,24-5 0,-131 16 0,127-4 0,-190 22 0,0-3 0,103-23 0,31-9 0,-132 29 0,-1-3 0,0-3 0,-1-2 0,70-31 0,-129 48 0,1-1 0,-1 0 0,0 0 0,0 0 0,0 0 0,0 0 0,0-1 0,0 1 0,0-1 0,0 1 0,0-1 0,-1 1 0,1-1 0,-1 0 0,1 0 0,-1 0 0,0 0 0,0 0 0,0 0 0,0 0 0,0 0 0,0-1 0,0 1 0,-1 0 0,1-5 0,-2 3 0,0 0 0,0 0 0,0 0 0,-1 0 0,1 0 0,-1 0 0,0 0 0,-1 1 0,1-1 0,-1 1 0,1-1 0,-1 1 0,-5-5 0,-17-15 0,-2 0 0,0 2 0,-2 1 0,0 2 0,-1 0 0,-1 2 0,-38-14 0,47 22 0,0 1 0,0 1 0,-1 1 0,-33-2 0,-95-1 0,147 8 0,-50-3 0,-1 3 0,1 2 0,0 3 0,-96 20 0,-302 124 0,249-80 0,-244 50 0,-219 8 0,544-105 0,-747 100 0,559-83 0,203-31 0,202-46 0,192-55 0,2355-662-3560,-2148 644 3719,-530 114 1296,-56-2-1,8-1-1064,-937 42-281,162-4-116,-845 71 7,1493-83 0,21 0 0,-221 1 0,-22-5 0,284-12 0,-1132 66 0,828-51 0,41-1 0,-1459 49 0,1354-76 0,-588 5 0,658 21 0,-126 1 0,-2270 32 0,2120-18 0,338-16 0,-166 2 0,355-24 0,-198 26 0,-168 40 0,337-37 0,-165 13 0,368-43 0,0-1 0,0-1 0,1-1 0,0-1 0,0-1 0,0-1 0,0 0 0,1-2 0,0 0 0,1-1 0,0-1 0,1-1 0,-22-18 0,38 29 0,1 0 0,0 1 0,0-1 0,0 0 0,0 0 0,0 1 0,0-1 0,1 0 0,-1 0 0,0 0 0,0 0 0,1 0 0,-1 0 0,0 0 0,1 0 0,-1-1 0,1 1 0,-1 0 0,1 0 0,0 0 0,0-1 0,-1 1 0,1 0 0,0 0 0,0-1 0,0 1 0,0 0 0,1-3 0,0 2 0,0 1 0,1-1 0,-1 0 0,1 1 0,0-1 0,-1 1 0,1 0 0,0 0 0,0-1 0,0 1 0,0 0 0,-1 0 0,2 1 0,-1-1 0,2 0 0,15-4 0,0 0 0,36-2 0,-49 6 0,851-27 0,-361 23 0,1523-12 0,-1307 20 0,278-27 0,-65 1 0,-636 11 0,16 1 0,79-14 0,-212 9 0,626-17 0,3 35 0,-291 1 0,-445-2 0,-26 0 0,46-4 0,-112-6 0,-444-6 0,324 15 0,-2888 1-462,3046-3 539,1 1 0,-1-2-1,0 1 1,0-2 0,19-7-1,14-4-74,145-37-2,2 9 0,232-21 0,-210 42 0,714-41 0,967 66 0,-1508-15 0,-41 0 0,295 1 0,405-1 0,-155 69 0,-7 59 0,-760-98 0,891 72 0,-917-80 0,140 32 0,-112-17 0,219 63 0,-41-9 0,82-11 0,-337-55 0,-29 1 0,-19-13 0,0 0 0,1-1 0,-1 1 0,0 0 0,0-1 0,0 1 0,1 0 0,-1-1 0,0 1 0,0 0 0,0-1 0,0 1 0,0 0 0,0-1 0,-1 1 0,1 0 0,0 0 0,0-1 0,0 1 0,-1-1 0,1 1 0,0 0 0,-1-1 0,1 1 0,0-1 0,-1 1 0,1-1 0,-1 1 0,0 0 0,-6 5 0,-1 0 0,0-1 0,1 0 0,-2-1 0,1 0 0,0 0 0,-1-1 0,0 0 0,-13 3 0,11-3 0,-135 39 0,-209 31 0,-164-6 0,502-65 0,-452 40 0,170-18 0,49 18 0,121-17 0,-155 25 0,-468 68 0,132-33 0,395-53 0,-362 5 0,-715-60 0,1043 13 0,-502-24 0,1-36 0,300-15 0,158 25 0,-650-52 0,-7 86 0,901 29 0,-61 12 0,-2 0 0,93-13 0,-902 33 0,751-49 0,-287-59 0,448 67 0,43 3 0,902-26 0,-548 23 0,611-5 0,32-1 0,-290 7 0,-28 1 0,-93-18 0,288-3 0,315-9 0,-579 10 0,2 0 0,539-11 0,-858 8 0,-314 27 0,15-3 0,-7 3 0,0-2 0,-1 0 0,0 0 0,19-7 0,-29 9 0,-1 0 0,0 0 0,0 0 0,0 0 0,0 0 0,1 0 0,-1 0 0,0 0 0,0 0 0,0 0 0,0 0 0,1 0 0,-1 0 0,0 0 0,0 0 0,0-1 0,0 1 0,0 0 0,1 0 0,-1 0 0,0 0 0,0 0 0,0 0 0,0 0 0,0-1 0,0 1 0,0 0 0,1 0 0,-1 0 0,0 0 0,0 0 0,0-1 0,0 1 0,0 0 0,0 0 0,0 0 0,0 0 0,0-1 0,0 1 0,0 0 0,0 0 0,0 0 0,0 0 0,0-1 0,0 1 0,0 0 0,0 0 0,0 0 0,0 0 0,0-1 0,-1 1 0,1 0 0,0 0 0,0 0 0,0 0 0,0 0 0,0-1 0,0 1 0,0 0 0,-1 0 0,1 0 0,0 0 0,0 0 0,-18-6 0,-25 0 0,-470-3 0,170 8 0,-1823-17-896,1648 31 872,356-2 13,-181 37-1,287-34 12,44-6 0,19-1 3,29-1 143,186 4 582,-189-10-712,3759-112-1288,-2668 14 2594,-759 55-1322,-312 39 0,-1-3 0,1-1 0,-2-3 0,0-2 0,0-3 0,-1-1 0,-1-3 0,-1-2 0,-1-2 0,64-43 0,260-176 0,-254 161 0,-17 10 0,-100 72 0,1 0 0,0-1 0,0 1 0,0 0 0,0-1 0,-1 1 0,1 0 0,0-1 0,-1 1 0,1-1 0,0 0 0,-1 1 0,1-1 0,0 0 0,-1 1 0,1-1 0,-1 0 0,1 1 0,-1-1 0,0 0 0,1 0 0,-1 0 0,0 1 0,1-1 0,-1 0 0,0 0 0,0 0 0,0 0 0,0 0 0,0 1 0,0-1 0,0 0 0,0-1 0,-1 1 0,-1-1 0,1 1 0,-1 0 0,1 0 0,-1-1 0,1 1 0,-1 0 0,0 1 0,1-1 0,-1 0 0,0 0 0,0 1 0,0-1 0,-2 1 0,-72-11 0,75 11 0,-543-6 0,310 9 0,230-3 0,-133-1 0,0 7 0,-139 23 0,197-19 0,-83 0 0,25-2 0,-497 4 0,167-11 0,-698 60 0,449-32 0,319-18 0,99 0 0,-341 14 0,330-5-1365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19:45:08.844"/>
    </inkml:context>
    <inkml:brush xml:id="br0">
      <inkml:brushProperty name="width" value="0.35" units="cm"/>
      <inkml:brushProperty name="height" value="0.35" units="cm"/>
    </inkml:brush>
  </inkml:definitions>
  <inkml:trace contextRef="#ctx0" brushRef="#br0">142 420 24575,'20'-1'0,"1"-1"0,39-8 0,1-2 0,1773-211-2340,1657 56-486,18 163 1355,-2239 26 1413,443 3 5285,-650-7-3851,-849-12-1284,-46 6-92,249 50 0,-85-9 0,21-10 0,407 59 0,57 8 0,-296-44 0,-33-16 0,133 11 0,-615-60 0,215 34 0,503-23 0,-436-15 0,-282 3 0,-1 1 0,1-2 0,0 1 0,-1-1 0,1 0 0,-1 0 0,1 0 0,-1-1 0,0 1 0,0-2 0,7-2 0,-9 2 0,0 1 0,0-1 0,0 0 0,0 0 0,-1 0 0,0-1 0,1 1 0,-1 0 0,0-1 0,-1 0 0,1 1 0,0-1 0,-1 0 0,0 0 0,0 0 0,1-7 0,9-58 0,-7 37 0,2 0 0,1 1 0,21-58 0,-24 81 0,-1 0 0,0 1 0,0-1 0,0 1 0,-1-1 0,0 0 0,2-14 0,-4 20 0,0 0 0,-1 0 0,1 0 0,0 0 0,-1 0 0,0 0 0,1 0 0,-1 0 0,0 0 0,0 0 0,0 1 0,0-1 0,0 0 0,0 1 0,-1-1 0,1 1 0,-1-1 0,1 1 0,-1-1 0,1 1 0,-1 0 0,0 0 0,0 0 0,1 0 0,-1 0 0,0 0 0,0 0 0,0 1 0,0-1 0,0 1 0,-3-1 0,-18-4 0,1 2 0,-1 0 0,0 1 0,1 1 0,-38 3 0,-117 23 0,117-15 0,-162 41 0,196-45 0,0-2 0,-1-2 0,1 0 0,-1-1 0,-31-4 0,-3 1 0,-2292 0 0,1341 3 0,-515 85 0,1481-82 0,-417 23 0,-363 21 0,185-4 0,436-39 0,-96 4 0,-491 2 0,501-13 0,-309-40 0,394 21 0,-138-6 0,-265-30 0,433 38 0,-38-6 0,26 2 0,-234 2 0,406 21 0,-308-23 0,-60 0 0,130 23 0,-1849 16 0,1201-10 0,123-2 0,-73 20 0,562-14 0,-159 2 0,157 2 0,210-11 0,57-3 0,1 1 0,-1 1 0,-37 8 0,53-7 0,0 0 0,1 1 0,-1 0 0,1 1 0,-1 0 0,1 0 0,1 1 0,-1 0 0,1 1 0,0-1 0,0 1 0,1 0 0,-10 16 0,-5 9 0,2 0 0,-17 42 0,25-52 0,-5 14 0,1 0 0,2 0 0,1 2 0,2-1 0,2 1 0,1 1 0,2-1 0,2 1 0,1 44 0,2-54 0,0 1 0,2-1 0,2 0 0,0 1 0,2-2 0,1 1 0,2-1 0,14 35 0,-12-41 0,-1 0 0,-1 1 0,-1 0 0,-1 1 0,-1 0 0,-1 0 0,-1 0 0,0 30 0,-4-52 0,-1 0 0,1 1 0,0-1 0,0 0 0,0 1 0,0-1 0,0 0 0,0 0 0,1 1 0,-1-1 0,1 0 0,0 0 0,-1 1 0,1-1 0,0 0 0,0 0 0,0 0 0,1 0 0,-1 0 0,0-1 0,1 1 0,-1 0 0,1 0 0,0-1 0,-1 1 0,1-1 0,0 0 0,0 1 0,0-1 0,0 0 0,0 0 0,0 0 0,0-1 0,1 1 0,-1 0 0,0-1 0,0 1 0,1-1 0,2 0 0,61 7 0,1-2 0,101-8 0,-61 1 0,-52 1 0,1017 13 0,-1-1 0,-658-13 0,-118 3 0,316-3 0,-268-21 0,62-1 0,-135 11 0,273-28 0,-240 24 0,531-46 0,-706 54 0,264-11 0,-280 20 0,349-17 0,-89-10 0,494 26 0,-207 52 0,-312-17 0,-177-23 0,164 18 0,-205-16 0,245-9 0,-191-7 0,549 6 0,770-6 0,-841-21 0,-383 1 0,54-1 0,1694 23 0,-944 4 0,-895-6 0,203 6 0,-275 7 0,94 3 0,45 6 0,-213-14 0,2 4 0,-37-7 0,1 0 0,-1 0 0,1-1 0,0 0 0,0 0 0,12-1 0,-17 0 0,0-1 0,0 1 0,0-1 0,0 0 0,0 0 0,-1 1 0,1-1 0,0 0 0,-1 0 0,1-1 0,0 1 0,-1 0 0,0-1 0,1 1 0,-1-1 0,0 1 0,1-1 0,-1 1 0,0-1 0,0 0 0,-1 0 0,1 1 0,0-1 0,0 0 0,-1 0 0,1 0 0,-1 0 0,1-2 0,3-28 0,0 1 0,-2-1 0,-1 0 0,-5-42 0,1 5 0,0 39 0,-1 0 0,-2 0 0,0 0 0,-3 1 0,-20-51 0,13 39 0,-18-76 0,-25-122 0,46 190 0,-3-10 0,9 35 0,6 20 0,3 9 0,10 42 0,17 59 0,16 119 0,-36-176 0,29 92 0,6 21 0,-32-104 0,32 88 0,-38-125 0,-1 1 0,-1 0 0,1 35 0,7 34 0,-7-209 0,-3-55 0,-5-143 0,1 289 0,-2 0 0,-1 1 0,-1-1 0,-2 1 0,0 0 0,-1 0 0,-16-27 0,25 53 0,0-1 0,0 1 0,0-1 0,0 1 0,0-1 0,0 1 0,0-1 0,-1 1 0,1-1 0,0 1 0,0-1 0,-1 1 0,1-1 0,0 1 0,-1 0 0,1-1 0,0 1 0,-1-1 0,1 1 0,-1 0 0,1 0 0,0-1 0,-1 1 0,1 0 0,-1-1 0,1 1 0,-1 0 0,1 0 0,-1 0 0,1 0 0,-1 0 0,1 0 0,-1-1 0,0 1 0,1 0 0,-1 0 0,0 1 0,-7 20 0,3 36 0,5-56 0,0 74 0,1-48 0,0 0 0,-2 0 0,-1 0 0,-1-1 0,-2 1 0,0-1 0,-17 47 0,-12 1 0,-4-3 0,-60 87 0,93-151 0,-1 0 0,0 0 0,-1-1 0,1 0 0,-1 0 0,-1 0 0,1-1 0,-1 0 0,0-1 0,0 0 0,0 0 0,-1 0 0,1-1 0,-1-1 0,0 1 0,-13 1 0,-13 0 0,-2 0 0,-65-4 0,53-1 0,-385 15 0,291-8 0,-372 40 0,-441 63 0,810-95 0,-115 14 0,-112 16 0,121-17 0,225-23 0,41-6 0,55-6 0,2652-294-942,-2129 248 1099,-592 54-130,1 0 0,0 0 0,0 0 0,0 0 0,0 0 0,0 0 0,0 0 0,0 0 0,0-1 0,-1 1 0,1 0 0,0-1 0,0 1 0,0 0 0,0-1 0,-1 1 0,1-1 0,0 1 0,-1-1 0,1 0 0,0 1 0,-1-1 0,2 0 0,-2 0-17,0 0 0,0 0 0,0 0-1,-1 0 1,1 1 0,0-1 0,0 0 0,0 0 0,-1 0 0,1 1 0,0-1 0,-1 0 0,1 0 0,-1 1 0,1-1 0,-1 0-1,1 1 1,-1-1 0,1 1 0,-2-2 0,-48-36-140,30 24 189,-15-17-59,-1 1 0,-1 2 0,-1 2 0,-2 1 0,0 2 0,-2 2 0,-80-28 0,86 42 0,1 1 0,-1 2 0,0 2 0,-65 3 0,41 1 0,13-2 0,1-2 0,-1 3 0,1 2 0,-1 2 0,-51 12 0,83-9 0,26-4 0,32 0 0,120-14 0,188-34 0,-256 30 0,235-37 0,-280 38 0,-51 13 0,1 0 0,0 0 0,-1-1 0,1 1 0,0 0 0,-1 0 0,1 0 0,0 0 0,-1-1 0,1 1 0,0 0 0,0 0 0,-1-1 0,1 1 0,0 0 0,0-1 0,-1 1 0,1 0 0,0 0 0,0-1 0,0 1 0,0-1 0,-1 1 0,1 0 0,0-1 0,0 1 0,0 0 0,0-1 0,0 1 0,0 0 0,0-1 0,0 1 0,0-1 0,0 1 0,0 0 0,0-1 0,0 1 0,1 0 0,-1-1 0,0 1 0,0 0 0,0-1 0,0 1 0,1 0 0,-1-1 0,0 1 0,0 0 0,1 0 0,-1-1 0,0 1 0,0 0 0,1 0 0,-1-1 0,0 1 0,1 0 0,-1 0 0,0 0 0,1 0 0,-1 0 0,0-1 0,1 1 0,-1 0 0,0 0 0,1 0 0,0 0 0,-38-9 0,-86-4 0,-203 4 0,221 9 0,-1017 2 0,822 22 0,-44 0 0,-1100-26 0,1230 14 0,91-2 0,-507 37 0,-143 30 0,110-7 0,498-57 0,-308 15 0,193-17 0,-89 1 0,-4446-10 0,2354-4 0,582 2 0,1488-24 0,17 0 0,207 26 0,-118-4 0,252-2 0,0-1 0,1-2 0,-47-16 0,-14-4 0,85 25 0,-19-3 0,0-2 0,0-1 0,-40-19 0,59 23 0,0 0 0,1-1 0,-1 0 0,1 0 0,0-1 0,1 0 0,-1 0 0,1-1 0,1 1 0,-1-1 0,1-1 0,0 1 0,1-1 0,-1 0 0,-3-11 0,-3-8 0,6 17 0,0 0 0,2-1 0,-1 1 0,1-1 0,0 0 0,-1-17 0,4 25 0,0 0 0,1 0 0,-1 0 0,1-1 0,0 1 0,0 0 0,0 0 0,0 0 0,0 0 0,0 0 0,1 0 0,0 0 0,-1 1 0,1-1 0,0 1 0,1-1 0,-1 1 0,0-1 0,1 1 0,-1 0 0,1 0 0,-1 1 0,1-1 0,0 0 0,0 1 0,0-1 0,4 0 0,20-9 0,0 2 0,0 1 0,1 1 0,0 1 0,47-3 0,148 6 0,-145 4 0,411-2 0,325 5 0,-305 20 0,-38-2 0,1168 2 0,-1271-36 0,-38 0 0,1383-65 0,-1015 53 0,-442 20 0,1000-13 0,-163 4 0,-212 7 0,263-7 0,521 1 0,-1021 15 0,1698-3 0,-2334-1 0,-24-2 0,-32-2 0,-616-15 0,-319-29 0,752 19 0,-999-119 0,94 17 0,1015 119 0,-421-29 0,-1035 40 0,768 5 0,546-2 0,-296-3 0,389-9 0,-36-1 0,-1155 12 0,631 1 0,576 7 0,1 7 0,-174 39 0,135-20 0,49-11 0,-267 50 0,149-22 0,-404 28 0,-286-42 0,282-26 0,-32 0 0,470-9 0,-195-4 0,192-22 0,164 14 0,-1 3 0,0 3 0,-105 7 0,38 13 0,44-3 0,-1-4 0,-114-4 0,206-4 0,-1-1 0,1-1 0,-1 1 0,1 0 0,-1-1 0,1 0 0,-1 0 0,1 0 0,0 0 0,-1 0 0,1-1 0,0 0 0,0 1 0,0-1 0,0 0 0,0 0 0,1-1 0,-4-2 0,4 1 0,0 0 0,0 0 0,0 0 0,1 0 0,-1-1 0,1 1 0,0 0 0,0-1 0,1 1 0,-1-1 0,1 1 0,0-1 0,1-6 0,-2-28 0,-3 0 0,0 0 0,-18-64 0,13 61 0,9 41 0,0 1 0,0-1 0,0 0 0,-1 0 0,1 0 0,0 1 0,0-1 0,0 0 0,-1 0 0,1 1 0,-1-1 0,1 0 0,0 1 0,-1-1 0,1 0 0,-1 1 0,0-1 0,1 1 0,-1-1 0,1 0 0,-2 0 0,2 2 0,-1-1 0,1 1 0,-1 0 0,1-1 0,-1 1 0,1-1 0,-1 1 0,1 0 0,-1-1 0,1 1 0,0 0 0,0-1 0,-1 1 0,1 0 0,0-1 0,0 1 0,0 0 0,0 0 0,0-1 0,0 1 0,0 0 0,0 0 0,0-1 0,0 1 0,0 1 0,1 13 0,0 0 0,1-1 0,0 1 0,2 0 0,7 23 0,35 76 0,-25-66 0,-7-13 0,85 195 0,-91-211 0,0 0 0,-2 1 0,0 0 0,-1 0 0,4 39 0,-4 104 0,-6-135 0,1-20 0,0-1 0,1 1 0,-1 0 0,2-1 0,-1 1 0,1-1 0,0 0 0,5 14 0,-5-18 0,0 0 0,0 0 0,0 0 0,1 0 0,-1 0 0,1 0 0,0 0 0,-1-1 0,1 0 0,0 1 0,1-1 0,-1 0 0,0 0 0,1-1 0,-1 1 0,1-1 0,-1 0 0,1 0 0,6 1 0,56 8 0,1-4 0,120-5 0,-93-2 0,166 1 0,665 5 0,1 32 0,-656-34 0,-145-5 0,274-31 0,-150 7 0,310-28 0,324-17 0,-823 70 0,1281-24 0,-747 13 0,-11 0 0,-53-7 0,-377 11 0,138-9 0,277-9 0,-232 5 0,-45 1 0,-216 18 0,619-24 0,-453 2 0,-229 23 0,497-21 0,296-4 0,-579 13 0,115-9 0,213 10 0,-347 15 0,-34-4 0,186 3 0,-352-2 0,0 1 0,-1 0 0,1 0 0,0 0 0,0 0 0,10 5 0,-16-6 0,0 1 0,-1-1 0,1 0 0,0 1 0,-1-1 0,1 0 0,-1 1 0,1-1 0,-1 1 0,1-1 0,-1 1 0,1-1 0,-1 1 0,1 0 0,-1-1 0,0 1 0,1-1 0,-1 1 0,0 0 0,0-1 0,1 1 0,-1 0 0,0-1 0,0 1 0,0 1 0,0 0 0,-1 0 0,1-1 0,-1 1 0,0-1 0,0 1 0,0 0 0,0-1 0,0 0 0,0 1 0,0-1 0,0 1 0,0-1 0,-1 0 0,1 0 0,-3 1 0,-10 9 0,0-2 0,-1 1 0,0-2 0,-1 0 0,-25 8 0,-92 24 0,107-33 0,-588 117 0,-12-48 0,514-63 0,-204 23 0,-804 67 0,316-99 0,425-7 0,149 1 0,-256 5 0,449 2 0,-1 1 0,1 2 0,1 1 0,0 2 0,-42 19 0,-12 3 0,-34 6 0,-2-6 0,-178 25 0,150-36 0,6 1 0,-178 4 0,-1194-79-549,563-49 430,8-67 128,475 55-21,-764-156 683,638 180-671,500 74 0,87 8 0,26 2 0,31-3 0,-42 7 0,987-96-122,8 45-605,-422 25 547,685-29-2693,0 39 2740,-1228 18 451,-41 0 424,-53 0 281,-1601-1 155,-208 1-2791,1798 0 1612,-584 29 391,319 28 1693,197-31-2168,132-25 85,-103 17 0,1 5 0,-142 51 0,214-60 0,1-1 0,2 1 0,-63 36 0,14 1 0,-181 80 0,235-117 0,17-4 0,14-10 0,0-1 0,0 0 0,0 0 0,0 0 0,0 1 0,0-1 0,-1 0 0,1 0 0,0 0 0,0 1 0,0-1 0,0 0 0,0 0 0,0 1 0,0-1 0,0 0 0,0 0 0,0 0 0,0 1 0,1-1 0,-1 0 0,0 0 0,0 1 0,0-1 0,0 0 0,0 0 0,0 0 0,0 1 0,0-1 0,1 0 0,-1 0 0,0 0 0,0 0 0,0 0 0,0 1 0,1-1 0,-1 0 0,0 0 0,0 0 0,0 0 0,1 0 0,-1 0 0,0 0 0,0 0 0,1 0 0,-1 0 0,0 1 0,0-1 0,0 0 0,1 0 0,-1-1 0,19 5 0,0-1 0,0-1 0,1-1 0,21-1 0,-12 0 0,723-19-41,-300 4-671,1350-17 561,-1185 30 603,-10 45 0,163 31-452,-554-44 0,-14-2 0,96-12 0,65 5 0,20 0 0,-316-14 0,76 17 0,35 5 0,248-7 0,-165-12 0,-142 1 0,45 2 0,746-14 0,-695-11 0,-15-1 0,488-24 0,-379 25 0,-97 6 0,1098-10 0,-843 18 0,-395 2 0,128 23 0,-34-3 0,368-8 0,-474-17 0,122 14 0,-73-2 0,5-2 0,136 6 0,-211-16 0,202 7 0,-199-3 0,-1 3 0,0 1 0,70 22 0,-109-29 0,0 1 0,0-1 0,0 1 0,0-1 0,-1 1 0,1 0 0,0 0 0,0 0 0,-1 0 0,1 0 0,-1 0 0,1 1 0,-1-1 0,0 0 0,2 3 0,-3-4 0,0 1 0,0 0 0,0-1 0,0 1 0,0-1 0,0 1 0,0 0 0,0-1 0,0 1 0,-1-1 0,1 1 0,0-1 0,0 1 0,-1-1 0,1 1 0,0-1 0,-1 1 0,1-1 0,0 1 0,-1-1 0,1 1 0,-1-1 0,1 0 0,-1 1 0,1-1 0,-1 0 0,1 1 0,-1-1 0,1 0 0,-2 1 0,-8 3 0,-1 0 0,1-1 0,-1 0 0,-13 3 0,-201 26 0,-229 3 0,236-21 0,54-6 0,-89 8 0,-230 8 0,374-22 0,-229 8 0,-219 3 0,-1733-14 0,1884 14 0,184-4 0,-19 0 0,-441 7 0,-1147-16-1365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19:45:39.478"/>
    </inkml:context>
    <inkml:brush xml:id="br0">
      <inkml:brushProperty name="width" value="0.35" units="cm"/>
      <inkml:brushProperty name="height" value="0.35" units="cm"/>
    </inkml:brush>
  </inkml:definitions>
  <inkml:trace contextRef="#ctx0" brushRef="#br0">462 188 24575,'71'-9'0,"-21"0"0,976-63 0,-910 66 0,1290-15 0,-1034 22 0,603 66 0,-758-44 0,899 56 0,-338-29 0,-211 3 0,511 25 0,-170-80 0,208 4 0,-832 9 0,105 1 0,4119-11 0,-2070-3 0,-2332-3 0,165-29 0,-37 2 0,-47 9 0,-126 16 0,73-20 0,-85 16 0,1 1 0,99-5 0,23 18 0,132-5 0,-287 0 0,1-1 0,0-1 0,-1-1 0,0 0 0,0-1 0,0-1 0,-1 0 0,0-2 0,0 0 0,15-11 0,-29 18 0,0 0 0,0 0 0,0-1 0,0 1 0,0-1 0,0 1 0,0-1 0,-1 0 0,1 0 0,-1 1 0,0-1 0,0 0 0,0 0 0,0 0 0,-1-1 0,1 1 0,-1 0 0,0 0 0,1 0 0,-2 0 0,1 0 0,0-1 0,-1 1 0,1 0 0,-1 0 0,0 0 0,0 0 0,0 0 0,0 0 0,-1 0 0,1 1 0,-1-1 0,1 0 0,-4-3 0,-2-4 0,-1 1 0,0-1 0,0 2 0,0-1 0,-1 1 0,-1 0 0,1 1 0,-12-7 0,12 11 0,0 0 0,0 0 0,0 0 0,-1 1 0,1 1 0,0 0 0,-1 0 0,1 1 0,-18 1 0,5-1 0,-345 24 0,1 0 0,-585 19 0,809-34 0,-509 21 0,277-16 0,-1628 8 0,1318-25 0,-2541 3 0,2686-12 0,-4-1 0,-2092 14 0,2459-12 0,7-1 0,-1156 13 0,686 21 0,-54 0 0,-302-22 0,-165 3 0,632 44 0,360-26 0,120-12 0,0 2 0,1 2 0,0 2 0,-44 21 0,-62 20 0,-358 56 0,365-86 0,103-19 0,25-5 0,0 1 0,1 1 0,0 0 0,-27 12 0,44-16 0,0 0 0,0 0 0,0 0 0,0 0 0,0 0 0,1 0 0,-1 0 0,0 0 0,0 0 0,0 0 0,0 0 0,0 0 0,0 1 0,0-1 0,1 0 0,-1 0 0,0 0 0,0 0 0,0 0 0,0 0 0,0 1 0,0-1 0,0 0 0,0 0 0,0 0 0,0 0 0,0 0 0,0 1 0,0-1 0,0 0 0,0 0 0,0 0 0,0 0 0,0 0 0,0 1 0,0-1 0,0 0 0,0 0 0,0 0 0,0 0 0,0 0 0,0 1 0,0-1 0,0 0 0,0 0 0,0 0 0,-1 0 0,1 0 0,0 0 0,0 1 0,0-1 0,0 0 0,0 0 0,0 0 0,-1 0 0,1 0 0,0 0 0,0 0 0,0 0 0,0 0 0,0 0 0,0 0 0,-1 0 0,1 0 0,0 0 0,0 0 0,0 0 0,-1 0 0,21 5 0,24-1 0,-2-3 0,-20 1 0,-1-1 0,0-2 0,0 0 0,0-1 0,22-5 0,-40 6 0,1-1 0,-1 0 0,0 0 0,0 0 0,1 0 0,-1 0 0,-1-1 0,1 1 0,0-1 0,-1 0 0,1 0 0,-1 0 0,0 0 0,0 0 0,0-1 0,0 1 0,-1-1 0,1 1 0,-1-1 0,1-3 0,4-14 0,-1 0 0,3-31 0,-2 14 0,-5 34 0,0-1 0,0 1 0,0 0 0,1-1 0,-1 1 0,1 0 0,0 0 0,4-5 0,-6 9 0,0 0 0,0-1 0,1 1 0,-1 0 0,0 0 0,0-1 0,1 1 0,-1 0 0,0 0 0,0 0 0,1-1 0,-1 1 0,0 0 0,1 0 0,-1 0 0,0 0 0,1 0 0,-1 0 0,1-1 0,-1 1 0,0 0 0,1 0 0,-1 0 0,0 0 0,1 0 0,-1 1 0,0-1 0,1 0 0,-1 0 0,0 0 0,1 0 0,-1 0 0,0 0 0,1 1 0,-1-1 0,1 0 0,12 25 0,34 175 0,-16-71 0,-25-93 0,2 0 0,19 53 0,-21-71 0,-1 1 0,0 0 0,-2 0 0,2 22 0,2 14 0,-1-4 0,-3-1 0,-3 76 0,-1-49 0,1-73 0,0-1 0,1 0 0,-1 0 0,1 1 0,0-1 0,0 0 0,0 0 0,1 0 0,-1 0 0,1 0 0,-1 0 0,1-1 0,0 1 0,0 0 0,0-1 0,1 1 0,-1-1 0,0 0 0,1 0 0,0 0 0,-1 0 0,1 0 0,0-1 0,0 1 0,0-1 0,5 2 0,10 3 0,1 0 0,-1-2 0,32 4 0,-25-4 0,361 49 0,703 5 0,-874-46 0,-8 0 0,423-13 0,-582-1 0,82-15 0,1-1 0,327 3 0,-170 10 0,1229-46 0,-419 41 0,-916 11 0,109-13 0,-26 0 0,129-11 0,-225-8 0,528-10 0,4 41 0,-308 3 0,-101-1 0,332-5 0,-425-6 0,200-5 0,163 2 0,3 0 0,2978 13 0,-3395 2 0,-1 6 0,147 29 0,402 57 0,89-74 0,-507-24 0,-234 5 0,1 2 0,58 14 0,-56-9 0,80 5 0,-63-10 0,0 4 0,75 17 0,-104-19 0,0-2 0,1-1 0,-1-2 0,63-6 0,-92 4 0,0 0 0,0 0 0,0 0 0,0-1 0,0 0 0,-1 0 0,1-1 0,-1 1 0,1-1 0,-1 0 0,0-1 0,0 1 0,-1-1 0,1 0 0,-1 0 0,1-1 0,-1 1 0,3-7 0,-1 3 0,-1-1 0,0 0 0,-1 0 0,0-1 0,0 1 0,-1-1 0,-1 0 0,1 0 0,0-18 0,2-21 0,2 0 0,-3 0 0,-2 0 0,-2-1 0,-12-94 0,6 101 0,2 0 0,3-70 0,2 77 0,-1 0 0,-2-1 0,-2 2 0,-11-55 0,5 53 0,-8-67 0,16 86 0,1 1 0,1-1 0,0 0 0,2 1 0,0-1 0,4-18 0,-5 34 0,-1-1 0,0 1 0,1 0 0,0 0 0,-1-1 0,1 1 0,0 0 0,0 0 0,1 0 0,-1 0 0,0 0 0,0 0 0,1 1 0,-1-1 0,1 0 0,0 1 0,0-1 0,-1 1 0,1 0 0,2-2 0,-2 3 0,0-1 0,0 1 0,-1 0 0,1 0 0,0 0 0,0 0 0,-1 0 0,1 1 0,0-1 0,0 0 0,-1 1 0,1-1 0,0 1 0,-1 0 0,1 0 0,-1-1 0,1 1 0,-1 0 0,3 2 0,5 5 0,0 0 0,-1 1 0,0 0 0,-1 0 0,0 0 0,7 13 0,-1 2 0,-1 1 0,-1 0 0,-2 0 0,0 1 0,-2 1 0,-1-1 0,-1 1 0,2 30 0,-3 228 0,-6-166 0,2 178 0,0-293 0,0-1 0,0 1 0,-1-1 0,1 1 0,-1-1 0,1 0 0,-1 1 0,0-1 0,-1 0 0,1 1 0,-1-1 0,1 0 0,-1 0 0,0 0 0,0 0 0,0-1 0,0 1 0,-1 0 0,1-1 0,-1 0 0,1 1 0,-1-1 0,0 0 0,-5 2 0,-4 2 0,-1-1 0,0-1 0,0 0 0,-1-1 0,-14 2 0,3 0 0,-985 149 0,404-120 0,348-24 0,-1293 6 0,1006-18 0,-444 2 0,744-11 0,44 1 0,-517 7 0,603 4 0,-128-13 0,27 1 0,-1810 7 0,1025 7 0,-6755-3 0,7412-29 0,246 17 0,-22 4 0,-148 8 0,106 3 0,-64-15 0,-8 0 0,-75 13 0,303-3 0,22 0 0,32-4 0,1115-64 0,-1003 64 0,1192-4 0,-795 12 0,-534-4 0,-46-5 0,-612-51 0,500 50 0,-141-9 0,-1064-33 0,1321 51 0,24-1 0,35 0 0,590-35 10,-295 13-184,-300 20 156,1939-80-2546,-1774 85 5310,-1272-63-2758,728 32-140,235 19-33,-1171-79-757,-3 61 1019,1262 28 563,42-1-309,1459-24-66,0-43-287,-1455 64 22,-25 3 0,0 0 0,0 0 0,0 0 0,-1 0 0,1 0 0,0 0 0,0 0 0,0 0 0,0 0 0,0 0 0,0 0 0,0 0 0,0 0 0,0 0 0,-1 0 0,1 0 0,0 0 0,0 0 0,0 0 0,0 0 0,0 0 0,0-1 0,0 1 0,0 0 0,0 0 0,0 0 0,0 0 0,0 0 0,0 0 0,0 0 0,0 0 0,0 0 0,0 0 0,0-1 0,0 1 0,0 0 0,-1 0 0,1 0 0,0 0 0,0 0 0,1 0 0,-1 0 0,0 0 0,0 0 0,0-1 0,0 1 0,0 0 0,0 0 0,0 0 0,0 0 0,0 0 0,-46-7 0,-546-40 0,-37-5 0,540 41 0,64 5 0,20 2 0,45-1 0,434-3 12,-163 6-181,1210-78-1538,-3-55 980,-1128 98 907,-170 13-180,-177 15 145,-38 3 427,-15 0-413,-21-1-1,-119-6 521,-157 9 0,174 4-660,-194-2-19,-1164 7 0,1282-1 0,-398 60 0,589-61 0,12-2 0,-1 0 0,0 0 0,1 0 0,0 1 0,-1 0 0,1 0 0,0 1 0,0 0 0,-11 6 0,17-9 0,0 1 0,0-1 0,-1 0 0,1 1 0,0-1 0,0 0 0,0 1 0,0-1 0,-1 0 0,1 1 0,0-1 0,0 0 0,0 1 0,0-1 0,0 0 0,0 1 0,0-1 0,0 1 0,0-1 0,0 0 0,0 1 0,0-1 0,0 0 0,1 1 0,-1-1 0,0 0 0,0 1 0,0-1 0,0 0 0,1 1 0,-1-1 0,0 0 0,0 0 0,1 1 0,-1-1 0,0 0 0,0 0 0,1 1 0,-1-1 0,0 0 0,1 0 0,-1 0 0,0 0 0,1 1 0,-1-1 0,0 0 0,1 0 0,-1 0 0,0 0 0,1 0 0,0 0 0,16 7 0,1-2 0,0 0 0,0 0 0,0-2 0,32 2 0,-19-1 0,580 41-378,27-32-739,-467-12 915,454 5-727,1606-4-2147,1499 18 750,-3695-19 3209,-45 0 4,-61-1 260,65 0-1115,-316-1 2283,-1426 38-609,-2394 508-7155,3715-468 5511,-317 69 2214,683-129-1342,54-10-443,18-2 1,25 0 38,0-2 0,62-1 0,-38-2-275,1928-11-2420,-874-1 585,1349-8-1839,-1405 10 5315,-2071 32 2792,-27-1-5942,-1255-15 609,1613-7 3531,1721-79-3349,-845 57-6,550-62-274,1398-152-1673,-1796 203 2548,1151-123-1192,-1477 155 1157,130-21 1094,-135 15-143,-41 5-233,-103 6-41,-129 21 0,101-8-533,92-10-243,-947 81-507,2-37 44,236-47 194,-260 8 432,636 17 1005,370-25-1167,-323 1 1,194-7 0,-362-18 0,332 14 0,41 2 0,-705-92 0,743 82 0,-133-1 0,135 12 0,87 1 0,1 0 0,0-1 0,-1-1 0,-31-12 0,30 9 0,-1 1 0,1 1 0,-32-5 0,-703-14 0,277 22 0,437-1 0,-61-12 0,-3-2 0,-201-27 0,169 22 0,0 5 0,-163 0 0,281 17 0,-1 0 0,-30-7 0,-31-3 0,9 10 0,-320 3 0,389-1 0,1-1 0,-1 0 0,0 1 0,0 0 0,1-1 0,-1 1 0,1 0 0,-1 0 0,1 1 0,-1-1 0,1 0 0,-1 1 0,1 0 0,0-1 0,0 1 0,0 0 0,0 0 0,0 0 0,1 0 0,-1 0 0,0 1 0,1-1 0,0 1 0,-1-1 0,1 1 0,0-1 0,0 1 0,1-1 0,-1 1 0,0 0 0,1 0 0,0 2 0,-2 13 0,1-1 0,1 1 0,1-1 0,3 21 0,0 3 0,-2 3 0,1 9 0,-2 0 0,-9 73 0,8-126 0,0 1 0,0 0 0,-1 0 0,1 0 0,0 0 0,0 0 0,1-1 0,-1 1 0,0 0 0,0 0 0,0 0 0,1 0 0,-1-1 0,0 1 0,0 0 0,1 0 0,-1-1 0,1 1 0,-1 0 0,1-1 0,-1 1 0,1 0 0,0-1 0,-1 1 0,1-1 0,-1 1 0,1-1 0,0 1 0,0-1 0,-1 1 0,1-1 0,0 0 0,0 1 0,1-1 0,36 5 0,-28-5 0,716 1 0,-531-6 0,967-11-975,711-17 1036,1075 12 647,-1926 24-502,-767-3-206,1631 32 0,-1043-4 0,-631-23 0,536 18 0,109-16 0,-500-9 0,37-10 0,-143 2 0,769-30 0,0-47 0,-645 51 0,-95 32 0,-148 6 0,110 10 0,-36-1 0,387-10 0,-310-2 0,-239-1 0,0-3 0,49-11 0,-73 12 0,60-7 0,0 4 0,126 4 0,-149 4 0,-55-1 0,32 2 0,-27 2 0,-20 5 0,-9-2 0,-1-1 0,1 0 0,-36 2 0,26-3 0,-653 62-93,-11-43-689,489-19 601,-2323 16 1237,2894-31-1056,417-67 0,359-116 0,-806 132 0,100 2 0,-267 39 0,-106 12 0,1 2 0,112 6 0,20 17 0,105 5 0,-1515 6 0,643-10 0,344-11 0,-597 10 0,97-6 0,-70 1 0,-757 8 0,331-15 0,666-8 0,-628 3 0,1147-2 0,-53-11 0,24 4 0,313 0 0,39 5 0,114 0-164,87 1-655,102 1-164,-534 2 903,5402 0-7684,-5018 5 7121,506 44 2942,-908-46-1868,57 10 706,-84-12-803,0 1 1,0 0 0,0 0-1,-1 1 1,1 0 0,-1 0 0,1 1-1,-1 0 1,8 6 0,-13-10-245,0 1 0,0 0 0,0 0 0,-1 0 0,1-1 0,0 1 0,0 0 0,-1 0 0,1 0 0,-1 0 0,1 0 0,-1 0 0,1 1 0,-1-1 0,0 0 0,0 0 0,1 0 0,-1 0 0,0 0 0,0 1 0,0-1 0,0 0 0,0 0 0,-1 2 0,0 0-11,0-1 0,0 1 0,0-1-1,0 0 1,-1 1 0,1-1 0,-1 0 0,0 0 0,1 0-1,-5 3 1,-6 5-71,-1-1 0,0 0 0,-15 7 0,16-10 82,-113 65-90,27-17 0,-91 68 0,184-119 0,1 1 0,0-1 0,-1 1 0,1 0 0,1 1 0,-1-1 0,-3 6 0,6-9 0,1 0 0,-1 0 0,1 0 0,-1 0 0,1 0 0,0 0 0,-1 0 0,1 0 0,0 1 0,0-1 0,0 0 0,0 0 0,0 0 0,0 0 0,0 0 0,0 0 0,1 0 0,-1 0 0,0 1 0,0-1 0,1 0 0,-1 0 0,1 0 0,-1 0 0,1 0 0,0-1 0,-1 1 0,1 0 0,0 0 0,0 0 0,-1 0 0,1-1 0,0 1 0,0 0 0,0-1 0,0 1 0,0-1 0,0 1 0,0-1 0,0 1 0,0-1 0,0 0 0,1 1 0,18 5 0,-1-1 0,1 0 0,-1-1 0,1-2 0,0 0 0,38-1 0,-15 0 0,563 1 0,-581-2 0,-41-1 0,-952 1-1365,874 0-5461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F75F72-8950-AF4F-9381-1D26FB547EA1}" type="datetimeFigureOut">
              <a:rPr lang="en-US" smtClean="0"/>
              <a:t>10/17/2023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75476F-A808-1F46-A368-07984F6DA22E}" type="slidenum">
              <a:rPr lang="en-US" smtClean="0"/>
              <a:t>‹#›</a:t>
            </a:fld>
            <a:endParaRPr lang="en-US"/>
          </a:p>
        </p:txBody>
      </p:sp>
    </p:spTree>
    <p:extLst>
      <p:ext uri="{BB962C8B-B14F-4D97-AF65-F5344CB8AC3E}">
        <p14:creationId xmlns:p14="http://schemas.microsoft.com/office/powerpoint/2010/main" val="111425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3</a:t>
            </a:fld>
            <a:endParaRPr lang="en-US"/>
          </a:p>
        </p:txBody>
      </p:sp>
    </p:spTree>
    <p:extLst>
      <p:ext uri="{BB962C8B-B14F-4D97-AF65-F5344CB8AC3E}">
        <p14:creationId xmlns:p14="http://schemas.microsoft.com/office/powerpoint/2010/main" val="889526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8</a:t>
            </a:fld>
            <a:endParaRPr lang="en-US"/>
          </a:p>
        </p:txBody>
      </p:sp>
    </p:spTree>
    <p:extLst>
      <p:ext uri="{BB962C8B-B14F-4D97-AF65-F5344CB8AC3E}">
        <p14:creationId xmlns:p14="http://schemas.microsoft.com/office/powerpoint/2010/main" val="4076758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9</a:t>
            </a:fld>
            <a:endParaRPr lang="en-US"/>
          </a:p>
        </p:txBody>
      </p:sp>
    </p:spTree>
    <p:extLst>
      <p:ext uri="{BB962C8B-B14F-4D97-AF65-F5344CB8AC3E}">
        <p14:creationId xmlns:p14="http://schemas.microsoft.com/office/powerpoint/2010/main" val="918608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ANOREXIA-Decrease in appetite, in older adults is influenced by multiple physiological changes. Food intake gradually diminishes with age </a:t>
            </a:r>
            <a:r>
              <a:rPr lang="en-US" sz="1100" dirty="0"/>
              <a:t>(2)</a:t>
            </a:r>
          </a:p>
          <a:p>
            <a:pPr lvl="0"/>
            <a:r>
              <a:rPr lang="en-US" dirty="0"/>
              <a:t>Reduction in food intake in early old age is an appropriate response to </a:t>
            </a:r>
          </a:p>
          <a:p>
            <a:pPr lvl="0"/>
            <a:r>
              <a:rPr lang="en-US" dirty="0"/>
              <a:t>decreased energy needs due to reduced physical activity </a:t>
            </a:r>
            <a:r>
              <a:rPr lang="en-US" sz="1100" dirty="0"/>
              <a:t>(2)</a:t>
            </a:r>
          </a:p>
          <a:p>
            <a:pPr lvl="0"/>
            <a:r>
              <a:rPr lang="en-US" dirty="0"/>
              <a:t>decreased resting energy expenditure (REE)</a:t>
            </a:r>
          </a:p>
          <a:p>
            <a:pPr lvl="0"/>
            <a:r>
              <a:rPr lang="en-US" dirty="0"/>
              <a:t>loss of lean body mass. </a:t>
            </a:r>
            <a:r>
              <a:rPr lang="en-US" sz="700" dirty="0"/>
              <a:t>(2)</a:t>
            </a:r>
            <a:r>
              <a:rPr lang="en-US" dirty="0"/>
              <a:t>.</a:t>
            </a:r>
          </a:p>
          <a:p>
            <a:pPr lvl="0"/>
            <a:endParaRPr lang="en-US" dirty="0"/>
          </a:p>
          <a:p>
            <a:pPr lvl="0"/>
            <a:r>
              <a:rPr lang="en-US" dirty="0"/>
              <a:t>SARCOPENIA-Unlike Cachexia, sarcopenia does not require the presence of an underlying illness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Characterized by the loss of muscle mass, strength, and performance </a:t>
            </a:r>
          </a:p>
          <a:p>
            <a:pPr lvl="0"/>
            <a:endParaRPr lang="en-US" dirty="0"/>
          </a:p>
          <a:p>
            <a:r>
              <a:rPr lang="en-US" dirty="0"/>
              <a:t>CACHEXIA has been defined as a "complex metabolic syndrome associated with underlying illness, and characterized by loss of muscle with or without loss of fat mass“ </a:t>
            </a:r>
            <a:r>
              <a:rPr lang="en-US" sz="800" dirty="0"/>
              <a:t>(2)</a:t>
            </a:r>
            <a:r>
              <a:rPr lang="en-US" dirty="0"/>
              <a:t>.</a:t>
            </a:r>
          </a:p>
          <a:p>
            <a:r>
              <a:rPr lang="en-US" dirty="0"/>
              <a:t> Associated with increased morbidity. Anorexia, inflammation, insulin resistance, and increased muscle protein breakdown are frequently associated with cachexia </a:t>
            </a:r>
            <a:r>
              <a:rPr lang="en-US" sz="800" dirty="0"/>
              <a:t>(2)</a:t>
            </a:r>
          </a:p>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13</a:t>
            </a:fld>
            <a:endParaRPr lang="en-US"/>
          </a:p>
        </p:txBody>
      </p:sp>
    </p:spTree>
    <p:extLst>
      <p:ext uri="{BB962C8B-B14F-4D97-AF65-F5344CB8AC3E}">
        <p14:creationId xmlns:p14="http://schemas.microsoft.com/office/powerpoint/2010/main" val="2487068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24</a:t>
            </a:fld>
            <a:endParaRPr lang="en-US"/>
          </a:p>
        </p:txBody>
      </p:sp>
    </p:spTree>
    <p:extLst>
      <p:ext uri="{BB962C8B-B14F-4D97-AF65-F5344CB8AC3E}">
        <p14:creationId xmlns:p14="http://schemas.microsoft.com/office/powerpoint/2010/main" val="27106098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5" name="Picture 4" descr="A picture containing text, plant&#10;&#10;Description automatically generated">
            <a:extLst>
              <a:ext uri="{FF2B5EF4-FFF2-40B4-BE49-F238E27FC236}">
                <a16:creationId xmlns:a16="http://schemas.microsoft.com/office/drawing/2014/main" id="{A26D6E84-B5BE-5F3E-8B3F-1A46C7F30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210" y="0"/>
            <a:ext cx="8392026" cy="6858000"/>
          </a:xfrm>
          <a:prstGeom prst="rect">
            <a:avLst/>
          </a:prstGeom>
        </p:spPr>
      </p:pic>
      <p:sp>
        <p:nvSpPr>
          <p:cNvPr id="7" name="Oval 6">
            <a:extLst>
              <a:ext uri="{FF2B5EF4-FFF2-40B4-BE49-F238E27FC236}">
                <a16:creationId xmlns:a16="http://schemas.microsoft.com/office/drawing/2014/main" id="{F0A7E03F-5776-960D-3CA6-7CE62AC96693}"/>
              </a:ext>
            </a:extLst>
          </p:cNvPr>
          <p:cNvSpPr/>
          <p:nvPr userDrawn="1"/>
        </p:nvSpPr>
        <p:spPr>
          <a:xfrm>
            <a:off x="3300284" y="654912"/>
            <a:ext cx="5591432"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6A7464AF-3FD6-6193-CC95-A941ECE17B9D}"/>
              </a:ext>
            </a:extLst>
          </p:cNvPr>
          <p:cNvCxnSpPr>
            <a:cxnSpLocks/>
          </p:cNvCxnSpPr>
          <p:nvPr userDrawn="1"/>
        </p:nvCxnSpPr>
        <p:spPr>
          <a:xfrm>
            <a:off x="4359876" y="4300155"/>
            <a:ext cx="3472249"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1" name="Picture 10" descr="A picture containing text&#10;&#10;Description automatically generated">
            <a:extLst>
              <a:ext uri="{FF2B5EF4-FFF2-40B4-BE49-F238E27FC236}">
                <a16:creationId xmlns:a16="http://schemas.microsoft.com/office/drawing/2014/main" id="{E5214731-3110-8D76-56DF-6335371041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961" y="4157464"/>
            <a:ext cx="972078" cy="285381"/>
          </a:xfrm>
          <a:prstGeom prst="rect">
            <a:avLst/>
          </a:prstGeom>
        </p:spPr>
      </p:pic>
      <p:sp>
        <p:nvSpPr>
          <p:cNvPr id="17" name="Oval 16">
            <a:extLst>
              <a:ext uri="{FF2B5EF4-FFF2-40B4-BE49-F238E27FC236}">
                <a16:creationId xmlns:a16="http://schemas.microsoft.com/office/drawing/2014/main" id="{516369FF-9501-1944-3E3F-46CBFD515D8D}"/>
              </a:ext>
            </a:extLst>
          </p:cNvPr>
          <p:cNvSpPr/>
          <p:nvPr userDrawn="1"/>
        </p:nvSpPr>
        <p:spPr>
          <a:xfrm>
            <a:off x="3447535" y="807312"/>
            <a:ext cx="5296930"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picture containing ceramic ware, porcelain&#10;&#10;Description automatically generated">
            <a:extLst>
              <a:ext uri="{FF2B5EF4-FFF2-40B4-BE49-F238E27FC236}">
                <a16:creationId xmlns:a16="http://schemas.microsoft.com/office/drawing/2014/main" id="{AB1576B0-66ED-3F92-2AF8-4EF965E4E3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9338" y="4814449"/>
            <a:ext cx="1668775" cy="1621434"/>
          </a:xfrm>
          <a:prstGeom prst="rect">
            <a:avLst/>
          </a:prstGeom>
        </p:spPr>
      </p:pic>
      <p:pic>
        <p:nvPicPr>
          <p:cNvPr id="15" name="Picture 14">
            <a:extLst>
              <a:ext uri="{FF2B5EF4-FFF2-40B4-BE49-F238E27FC236}">
                <a16:creationId xmlns:a16="http://schemas.microsoft.com/office/drawing/2014/main" id="{9E576603-B88C-9F7F-98A5-E94BD2C23E6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0777" y="1164252"/>
            <a:ext cx="818801" cy="845501"/>
          </a:xfrm>
          <a:prstGeom prst="rect">
            <a:avLst/>
          </a:prstGeom>
        </p:spPr>
      </p:pic>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2749296" y="2660904"/>
            <a:ext cx="6693408" cy="1088136"/>
          </a:xfrm>
        </p:spPr>
        <p:txBody>
          <a:bodyPr anchor="b">
            <a:noAutofit/>
          </a:bodyPr>
          <a:lstStyle>
            <a:lvl1pPr algn="ctr">
              <a:defRPr sz="4600"/>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4596384" y="2267712"/>
            <a:ext cx="2999232" cy="4389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B05881-FB11-43E8-CCDD-8C12CDB4FE47}"/>
              </a:ext>
            </a:extLst>
          </p:cNvPr>
          <p:cNvSpPr/>
          <p:nvPr userDrawn="1"/>
        </p:nvSpPr>
        <p:spPr>
          <a:xfrm>
            <a:off x="838199" y="196052"/>
            <a:ext cx="10515601" cy="168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fabric&#10;&#10;Description automatically generated">
            <a:extLst>
              <a:ext uri="{FF2B5EF4-FFF2-40B4-BE49-F238E27FC236}">
                <a16:creationId xmlns:a16="http://schemas.microsoft.com/office/drawing/2014/main" id="{A4941BBB-13FC-2ACE-1A50-C0F465531B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14950" y="-64113"/>
            <a:ext cx="1562100" cy="4394200"/>
          </a:xfrm>
          <a:prstGeom prst="rect">
            <a:avLst/>
          </a:prstGeom>
        </p:spPr>
      </p:pic>
      <p:sp>
        <p:nvSpPr>
          <p:cNvPr id="11" name="Rectangle 10">
            <a:extLst>
              <a:ext uri="{FF2B5EF4-FFF2-40B4-BE49-F238E27FC236}">
                <a16:creationId xmlns:a16="http://schemas.microsoft.com/office/drawing/2014/main" id="{D8BE9E36-E9D5-3FA6-EE22-A6E5CE13C462}"/>
              </a:ext>
            </a:extLst>
          </p:cNvPr>
          <p:cNvSpPr/>
          <p:nvPr userDrawn="1"/>
        </p:nvSpPr>
        <p:spPr>
          <a:xfrm>
            <a:off x="995423"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picture containing flower, plant&#10;&#10;Description automatically generated">
            <a:extLst>
              <a:ext uri="{FF2B5EF4-FFF2-40B4-BE49-F238E27FC236}">
                <a16:creationId xmlns:a16="http://schemas.microsoft.com/office/drawing/2014/main" id="{479E4054-0885-457B-35B3-A9B26ED936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484632"/>
            <a:ext cx="10515600" cy="1133856"/>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2990088"/>
            <a:ext cx="10515600" cy="347472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13">
            <a:extLst>
              <a:ext uri="{FF2B5EF4-FFF2-40B4-BE49-F238E27FC236}">
                <a16:creationId xmlns:a16="http://schemas.microsoft.com/office/drawing/2014/main" id="{C6C79F3B-6B68-BA3C-6CBE-C26E339E450E}"/>
              </a:ext>
            </a:extLst>
          </p:cNvPr>
          <p:cNvSpPr>
            <a:spLocks noGrp="1"/>
          </p:cNvSpPr>
          <p:nvPr>
            <p:ph type="ftr" sz="quarter" idx="10"/>
          </p:nvPr>
        </p:nvSpPr>
        <p:spPr/>
        <p:txBody>
          <a:bodyPr/>
          <a:lstStyle/>
          <a:p>
            <a:r>
              <a:rPr lang="en-US"/>
              <a:t>Presentation title</a:t>
            </a:r>
          </a:p>
        </p:txBody>
      </p:sp>
      <p:sp>
        <p:nvSpPr>
          <p:cNvPr id="15" name="Slide Number Placeholder 14">
            <a:extLst>
              <a:ext uri="{FF2B5EF4-FFF2-40B4-BE49-F238E27FC236}">
                <a16:creationId xmlns:a16="http://schemas.microsoft.com/office/drawing/2014/main" id="{9D503431-982D-5D35-88BF-09474F76D65D}"/>
              </a:ext>
            </a:extLst>
          </p:cNvPr>
          <p:cNvSpPr>
            <a:spLocks noGrp="1"/>
          </p:cNvSpPr>
          <p:nvPr>
            <p:ph type="sldNum" sz="quarter" idx="11"/>
          </p:nvPr>
        </p:nvSpPr>
        <p:spPr/>
        <p:txBody>
          <a:bodyPr/>
          <a:lstStyle/>
          <a:p>
            <a:fld id="{294A09A9-5501-47C1-A89A-A340965A2BE2}" type="slidenum">
              <a:rPr lang="en-US" smtClean="0"/>
              <a:pPr/>
              <a:t>‹#›</a:t>
            </a:fld>
            <a:endParaRPr lang="en-US"/>
          </a:p>
        </p:txBody>
      </p:sp>
    </p:spTree>
    <p:extLst>
      <p:ext uri="{BB962C8B-B14F-4D97-AF65-F5344CB8AC3E}">
        <p14:creationId xmlns:p14="http://schemas.microsoft.com/office/powerpoint/2010/main" val="3791044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68407D-A1C4-B842-0C34-B2DE8AD312D3}"/>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A1AE7FB-DFC0-DCDA-47AD-6ED81A6427FA}"/>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mollusk, insect&#10;&#10;Description automatically generated">
            <a:extLst>
              <a:ext uri="{FF2B5EF4-FFF2-40B4-BE49-F238E27FC236}">
                <a16:creationId xmlns:a16="http://schemas.microsoft.com/office/drawing/2014/main" id="{7A4DFCBA-879E-D6C9-9F81-B4F9225423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2" name="Title 1">
            <a:extLst>
              <a:ext uri="{FF2B5EF4-FFF2-40B4-BE49-F238E27FC236}">
                <a16:creationId xmlns:a16="http://schemas.microsoft.com/office/drawing/2014/main" id="{B8562BF3-1BFC-6948-02E0-8A1C121C387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p>
        </p:txBody>
      </p:sp>
      <p:sp>
        <p:nvSpPr>
          <p:cNvPr id="3" name="Footer Placeholder 2">
            <a:extLst>
              <a:ext uri="{FF2B5EF4-FFF2-40B4-BE49-F238E27FC236}">
                <a16:creationId xmlns:a16="http://schemas.microsoft.com/office/drawing/2014/main" id="{E158D7F8-0920-52BA-580D-07249122876C}"/>
              </a:ext>
            </a:extLst>
          </p:cNvPr>
          <p:cNvSpPr>
            <a:spLocks noGrp="1"/>
          </p:cNvSpPr>
          <p:nvPr>
            <p:ph type="ftr" sz="quarter" idx="10"/>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9E6611EB-89A4-4C55-4032-4D0C418398DB}"/>
              </a:ext>
            </a:extLst>
          </p:cNvPr>
          <p:cNvSpPr>
            <a:spLocks noGrp="1"/>
          </p:cNvSpPr>
          <p:nvPr>
            <p:ph type="sldNum" sz="quarter" idx="11"/>
          </p:nvPr>
        </p:nvSpPr>
        <p:spPr/>
        <p:txBody>
          <a:bodyPr/>
          <a:lstStyle/>
          <a:p>
            <a:fld id="{294A09A9-5501-47C1-A89A-A340965A2BE2}" type="slidenum">
              <a:rPr lang="en-US" smtClean="0"/>
              <a:pPr/>
              <a:t>‹#›</a:t>
            </a:fld>
            <a:endParaRPr lang="en-US"/>
          </a:p>
        </p:txBody>
      </p:sp>
      <p:sp>
        <p:nvSpPr>
          <p:cNvPr id="12" name="Content Placeholder 11">
            <a:extLst>
              <a:ext uri="{FF2B5EF4-FFF2-40B4-BE49-F238E27FC236}">
                <a16:creationId xmlns:a16="http://schemas.microsoft.com/office/drawing/2014/main" id="{C6963F99-41C3-5ED4-AAD8-B904145CC7EA}"/>
              </a:ext>
            </a:extLst>
          </p:cNvPr>
          <p:cNvSpPr>
            <a:spLocks noGrp="1"/>
          </p:cNvSpPr>
          <p:nvPr>
            <p:ph sz="quarter" idx="12"/>
          </p:nvPr>
        </p:nvSpPr>
        <p:spPr>
          <a:xfrm>
            <a:off x="975360" y="2615184"/>
            <a:ext cx="10241280" cy="33192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8034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2F7EB7A-F5B6-E308-68EE-3065E2B039A6}"/>
              </a:ext>
            </a:extLst>
          </p:cNvPr>
          <p:cNvSpPr/>
          <p:nvPr userDrawn="1"/>
        </p:nvSpPr>
        <p:spPr>
          <a:xfrm>
            <a:off x="0" y="0"/>
            <a:ext cx="4873752"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descr="A close-up of a tree&#10;&#10;Description automatically generated with medium confidence">
            <a:extLst>
              <a:ext uri="{FF2B5EF4-FFF2-40B4-BE49-F238E27FC236}">
                <a16:creationId xmlns:a16="http://schemas.microsoft.com/office/drawing/2014/main" id="{FED57607-56F6-9FD5-F0A8-DE0BCFE896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866459" flipH="1">
            <a:off x="2282032" y="1589693"/>
            <a:ext cx="970220" cy="22361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291072" y="978408"/>
            <a:ext cx="4974336" cy="1325880"/>
          </a:xfrm>
        </p:spPr>
        <p:txBody>
          <a:bodyPr/>
          <a:lstStyle/>
          <a:p>
            <a:r>
              <a:rPr lang="en-US"/>
              <a:t>Click to edit Master title style</a:t>
            </a:r>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a:p>
        </p:txBody>
      </p:sp>
      <p:sp>
        <p:nvSpPr>
          <p:cNvPr id="29" name="Text Placeholder 2">
            <a:extLst>
              <a:ext uri="{FF2B5EF4-FFF2-40B4-BE49-F238E27FC236}">
                <a16:creationId xmlns:a16="http://schemas.microsoft.com/office/drawing/2014/main" id="{DEF26CDF-94D4-BA22-7D14-8D3289040C90}"/>
              </a:ext>
            </a:extLst>
          </p:cNvPr>
          <p:cNvSpPr>
            <a:spLocks noGrp="1"/>
          </p:cNvSpPr>
          <p:nvPr>
            <p:ph type="body" idx="1"/>
          </p:nvPr>
        </p:nvSpPr>
        <p:spPr>
          <a:xfrm>
            <a:off x="6291072" y="2322576"/>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Content Placeholder 3">
            <a:extLst>
              <a:ext uri="{FF2B5EF4-FFF2-40B4-BE49-F238E27FC236}">
                <a16:creationId xmlns:a16="http://schemas.microsoft.com/office/drawing/2014/main" id="{0017BF0C-B2B7-932F-A9AE-5BFAE4AB5C4D}"/>
              </a:ext>
            </a:extLst>
          </p:cNvPr>
          <p:cNvSpPr>
            <a:spLocks noGrp="1"/>
          </p:cNvSpPr>
          <p:nvPr>
            <p:ph sz="half" idx="2"/>
          </p:nvPr>
        </p:nvSpPr>
        <p:spPr>
          <a:xfrm>
            <a:off x="6289612" y="2770632"/>
            <a:ext cx="5065776" cy="1554480"/>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Text Placeholder 4">
            <a:extLst>
              <a:ext uri="{FF2B5EF4-FFF2-40B4-BE49-F238E27FC236}">
                <a16:creationId xmlns:a16="http://schemas.microsoft.com/office/drawing/2014/main" id="{DEAB8B47-DF86-7C9F-F027-2D4D22B2EA50}"/>
              </a:ext>
            </a:extLst>
          </p:cNvPr>
          <p:cNvSpPr>
            <a:spLocks noGrp="1"/>
          </p:cNvSpPr>
          <p:nvPr>
            <p:ph type="body" sz="quarter" idx="3"/>
          </p:nvPr>
        </p:nvSpPr>
        <p:spPr>
          <a:xfrm>
            <a:off x="6289612" y="4361688"/>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6289612" y="4791456"/>
            <a:ext cx="5065776" cy="1408176"/>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8" name="Picture 37" descr="A group of flowers&#10;&#10;Description automatically generated with low confidence">
            <a:extLst>
              <a:ext uri="{FF2B5EF4-FFF2-40B4-BE49-F238E27FC236}">
                <a16:creationId xmlns:a16="http://schemas.microsoft.com/office/drawing/2014/main" id="{5B08C513-7071-2499-7E9D-CFD5A027C0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19083" y="2260473"/>
            <a:ext cx="1245309" cy="2314810"/>
          </a:xfrm>
          <a:prstGeom prst="rect">
            <a:avLst/>
          </a:prstGeom>
        </p:spPr>
      </p:pic>
      <p:sp>
        <p:nvSpPr>
          <p:cNvPr id="34" name="Text Placeholder 33">
            <a:extLst>
              <a:ext uri="{FF2B5EF4-FFF2-40B4-BE49-F238E27FC236}">
                <a16:creationId xmlns:a16="http://schemas.microsoft.com/office/drawing/2014/main" id="{BD46E6E9-39FE-B605-0786-F7F7E656F9B0}"/>
              </a:ext>
            </a:extLst>
          </p:cNvPr>
          <p:cNvSpPr>
            <a:spLocks noGrp="1"/>
          </p:cNvSpPr>
          <p:nvPr>
            <p:ph type="body" sz="quarter" idx="13" hasCustomPrompt="1"/>
          </p:nvPr>
        </p:nvSpPr>
        <p:spPr>
          <a:xfrm>
            <a:off x="466344"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a:t>X</a:t>
            </a:r>
          </a:p>
        </p:txBody>
      </p:sp>
    </p:spTree>
    <p:extLst>
      <p:ext uri="{BB962C8B-B14F-4D97-AF65-F5344CB8AC3E}">
        <p14:creationId xmlns:p14="http://schemas.microsoft.com/office/powerpoint/2010/main" val="406246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Comparison">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8546F5-5752-9595-980A-9978EC65B179}"/>
              </a:ext>
            </a:extLst>
          </p:cNvPr>
          <p:cNvSpPr/>
          <p:nvPr userDrawn="1"/>
        </p:nvSpPr>
        <p:spPr>
          <a:xfrm>
            <a:off x="491679" y="319214"/>
            <a:ext cx="11208641" cy="58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788B1DFD-B7E9-D65B-0A47-8D442617B0D0}"/>
              </a:ext>
            </a:extLst>
          </p:cNvPr>
          <p:cNvCxnSpPr>
            <a:cxnSpLocks/>
          </p:cNvCxnSpPr>
          <p:nvPr userDrawn="1"/>
        </p:nvCxnSpPr>
        <p:spPr>
          <a:xfrm>
            <a:off x="837235" y="1767119"/>
            <a:ext cx="105165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mollusk, insect&#10;&#10;Description automatically generated">
            <a:extLst>
              <a:ext uri="{FF2B5EF4-FFF2-40B4-BE49-F238E27FC236}">
                <a16:creationId xmlns:a16="http://schemas.microsoft.com/office/drawing/2014/main" id="{4190CCC3-E5E8-9E96-318B-F3F62E2328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5658" y="1631192"/>
            <a:ext cx="1207554" cy="354511"/>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39788" y="365125"/>
            <a:ext cx="10515600" cy="1325563"/>
          </a:xfrm>
        </p:spPr>
        <p:txBody>
          <a:bodyPr/>
          <a:lstStyle>
            <a:lvl1pPr algn="ctr">
              <a:defRPr/>
            </a:lvl1pPr>
          </a:lstStyle>
          <a:p>
            <a:r>
              <a:rPr lang="en-US"/>
              <a:t>Click to edit Master title style</a:t>
            </a:r>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1124712"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1124712" y="2629116"/>
            <a:ext cx="3200400" cy="3320861"/>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4498848"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4498848"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a:p>
        </p:txBody>
      </p:sp>
      <p:sp>
        <p:nvSpPr>
          <p:cNvPr id="15" name="Text Placeholder 4">
            <a:extLst>
              <a:ext uri="{FF2B5EF4-FFF2-40B4-BE49-F238E27FC236}">
                <a16:creationId xmlns:a16="http://schemas.microsoft.com/office/drawing/2014/main" id="{F270D939-D128-D431-82CE-9C15D5A7AA9A}"/>
              </a:ext>
            </a:extLst>
          </p:cNvPr>
          <p:cNvSpPr>
            <a:spLocks noGrp="1"/>
          </p:cNvSpPr>
          <p:nvPr>
            <p:ph type="body" sz="quarter" idx="13"/>
          </p:nvPr>
        </p:nvSpPr>
        <p:spPr>
          <a:xfrm>
            <a:off x="7909560"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4AAE69C6-BB37-BC70-8424-BC928D19C91A}"/>
              </a:ext>
            </a:extLst>
          </p:cNvPr>
          <p:cNvSpPr>
            <a:spLocks noGrp="1"/>
          </p:cNvSpPr>
          <p:nvPr>
            <p:ph sz="quarter" idx="14"/>
          </p:nvPr>
        </p:nvSpPr>
        <p:spPr>
          <a:xfrm>
            <a:off x="7909560"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9908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descr="A picture containing fabric&#10;&#10;Description automatically generated">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8" name="Rectangle 17">
            <a:extLst>
              <a:ext uri="{FF2B5EF4-FFF2-40B4-BE49-F238E27FC236}">
                <a16:creationId xmlns:a16="http://schemas.microsoft.com/office/drawing/2014/main" id="{E64BBC1B-7DD9-DA00-15CC-B446DA472005}"/>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flower, plant&#10;&#10;Description automatically generated">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pic>
        <p:nvPicPr>
          <p:cNvPr id="10" name="Picture 9" descr="A close-up of a flower&#10;&#10;Description automatically generated with low confidence">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9809" y="1695833"/>
            <a:ext cx="1155700" cy="4318000"/>
          </a:xfrm>
          <a:prstGeom prst="rect">
            <a:avLst/>
          </a:prstGeom>
        </p:spPr>
      </p:pic>
      <p:pic>
        <p:nvPicPr>
          <p:cNvPr id="12" name="Picture 11" descr="A close-up of a flower&#10;&#10;Description automatically generated with low confidence">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66749" y="381916"/>
            <a:ext cx="1155700" cy="4318000"/>
          </a:xfrm>
          <a:prstGeom prst="rect">
            <a:avLst/>
          </a:prstGeom>
        </p:spPr>
      </p:pic>
      <p:sp>
        <p:nvSpPr>
          <p:cNvPr id="14" name="Rectangle 13">
            <a:extLst>
              <a:ext uri="{FF2B5EF4-FFF2-40B4-BE49-F238E27FC236}">
                <a16:creationId xmlns:a16="http://schemas.microsoft.com/office/drawing/2014/main" id="{7A7568A0-F819-551E-4780-20A651246990}"/>
              </a:ext>
            </a:extLst>
          </p:cNvPr>
          <p:cNvSpPr/>
          <p:nvPr userDrawn="1"/>
        </p:nvSpPr>
        <p:spPr>
          <a:xfrm>
            <a:off x="1024128" y="2162946"/>
            <a:ext cx="379476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711D903-56F9-B09B-0443-A76786804823}"/>
              </a:ext>
            </a:extLst>
          </p:cNvPr>
          <p:cNvSpPr/>
          <p:nvPr userDrawn="1"/>
        </p:nvSpPr>
        <p:spPr>
          <a:xfrm>
            <a:off x="1131655" y="2264499"/>
            <a:ext cx="3585549"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D91551-9B41-0ACF-0BE6-9D174E6957FD}"/>
              </a:ext>
            </a:extLst>
          </p:cNvPr>
          <p:cNvSpPr>
            <a:spLocks noGrp="1"/>
          </p:cNvSpPr>
          <p:nvPr>
            <p:ph type="title"/>
          </p:nvPr>
        </p:nvSpPr>
        <p:spPr>
          <a:xfrm>
            <a:off x="1472184" y="2889504"/>
            <a:ext cx="2852928" cy="1088136"/>
          </a:xfrm>
        </p:spPr>
        <p:txBody>
          <a:bodyPr/>
          <a:lstStyle>
            <a:lvl1pPr algn="ctr">
              <a:defRPr/>
            </a:lvl1pPr>
          </a:lstStyle>
          <a:p>
            <a:r>
              <a:rPr lang="en-US"/>
              <a:t>Click to edit Master title style</a:t>
            </a:r>
          </a:p>
        </p:txBody>
      </p:sp>
      <p:sp>
        <p:nvSpPr>
          <p:cNvPr id="19" name="Content Placeholder 2">
            <a:extLst>
              <a:ext uri="{FF2B5EF4-FFF2-40B4-BE49-F238E27FC236}">
                <a16:creationId xmlns:a16="http://schemas.microsoft.com/office/drawing/2014/main" id="{545D3FB1-678F-0A9A-CCB6-435CE57DA0F6}"/>
              </a:ext>
            </a:extLst>
          </p:cNvPr>
          <p:cNvSpPr>
            <a:spLocks noGrp="1"/>
          </p:cNvSpPr>
          <p:nvPr>
            <p:ph idx="1"/>
          </p:nvPr>
        </p:nvSpPr>
        <p:spPr>
          <a:xfrm>
            <a:off x="8211312" y="2011680"/>
            <a:ext cx="2999232" cy="2843784"/>
          </a:xfrm>
        </p:spPr>
        <p:txBody>
          <a:bodyPr anchor="ctr">
            <a:normAutofit/>
          </a:bodyPr>
          <a:lstStyle>
            <a:lvl1pPr marL="0" indent="0" algn="l">
              <a:lnSpc>
                <a:spcPct val="150000"/>
              </a:lnSpc>
              <a:buNone/>
              <a:defRPr sz="2400">
                <a:latin typeface="Gill Sans Nova Light" panose="020F0302020204030204" pitchFamily="34" charset="0"/>
                <a:cs typeface="Gill Sans Nova Light" panose="020F0302020204030204" pitchFamily="34" charset="0"/>
              </a:defRPr>
            </a:lvl1pPr>
            <a:lvl2pPr algn="l">
              <a:lnSpc>
                <a:spcPct val="150000"/>
              </a:lnSpc>
              <a:defRPr sz="20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82466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D362110-9E75-C1E6-F3D3-769A27CB658B}"/>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0E61109-4A99-6337-9E7D-6AE0370E2A33}"/>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mollusk, insect&#10;&#10;Description automatically generated">
            <a:extLst>
              <a:ext uri="{FF2B5EF4-FFF2-40B4-BE49-F238E27FC236}">
                <a16:creationId xmlns:a16="http://schemas.microsoft.com/office/drawing/2014/main" id="{13B4663F-72DF-CD37-DE9D-C35DFB37E8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12" name="Title 1">
            <a:extLst>
              <a:ext uri="{FF2B5EF4-FFF2-40B4-BE49-F238E27FC236}">
                <a16:creationId xmlns:a16="http://schemas.microsoft.com/office/drawing/2014/main" id="{C48BE494-2D3C-A618-4422-6EA9496986D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p>
        </p:txBody>
      </p:sp>
      <p:sp>
        <p:nvSpPr>
          <p:cNvPr id="3" name="Content Placeholder 2">
            <a:extLst>
              <a:ext uri="{FF2B5EF4-FFF2-40B4-BE49-F238E27FC236}">
                <a16:creationId xmlns:a16="http://schemas.microsoft.com/office/drawing/2014/main" id="{56069ADF-8CD9-4E77-BB8D-70D8824C5AE3}"/>
              </a:ext>
            </a:extLst>
          </p:cNvPr>
          <p:cNvSpPr>
            <a:spLocks noGrp="1"/>
          </p:cNvSpPr>
          <p:nvPr>
            <p:ph sz="half" idx="1"/>
          </p:nvPr>
        </p:nvSpPr>
        <p:spPr>
          <a:xfrm>
            <a:off x="838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6172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119B248-9F11-0A11-E6AF-776D371E14A3}"/>
              </a:ext>
            </a:extLst>
          </p:cNvPr>
          <p:cNvSpPr>
            <a:spLocks noGrp="1"/>
          </p:cNvSpPr>
          <p:nvPr>
            <p:ph type="ftr" sz="quarter" idx="10"/>
          </p:nvPr>
        </p:nvSpPr>
        <p:spPr/>
        <p:txBody>
          <a:bodyPr/>
          <a:lstStyle/>
          <a:p>
            <a:r>
              <a:rPr lang="en-US"/>
              <a:t>Presentation title</a:t>
            </a:r>
          </a:p>
        </p:txBody>
      </p:sp>
      <p:sp>
        <p:nvSpPr>
          <p:cNvPr id="8" name="Slide Number Placeholder 7">
            <a:extLst>
              <a:ext uri="{FF2B5EF4-FFF2-40B4-BE49-F238E27FC236}">
                <a16:creationId xmlns:a16="http://schemas.microsoft.com/office/drawing/2014/main" id="{85EFD48A-F270-E4EE-7C35-F4304F3DDF35}"/>
              </a:ext>
            </a:extLst>
          </p:cNvPr>
          <p:cNvSpPr>
            <a:spLocks noGrp="1"/>
          </p:cNvSpPr>
          <p:nvPr>
            <p:ph type="sldNum" sz="quarter" idx="11"/>
          </p:nvPr>
        </p:nvSpPr>
        <p:spPr/>
        <p:txBody>
          <a:bodyPr/>
          <a:lstStyle/>
          <a:p>
            <a:fld id="{294A09A9-5501-47C1-A89A-A340965A2BE2}" type="slidenum">
              <a:rPr lang="en-US" smtClean="0"/>
              <a:pPr/>
              <a:t>‹#›</a:t>
            </a:fld>
            <a:endParaRPr lang="en-US"/>
          </a:p>
        </p:txBody>
      </p:sp>
    </p:spTree>
    <p:extLst>
      <p:ext uri="{BB962C8B-B14F-4D97-AF65-F5344CB8AC3E}">
        <p14:creationId xmlns:p14="http://schemas.microsoft.com/office/powerpoint/2010/main" val="3010694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7DEB86-4C56-EB31-FEEE-EC8AA99FB456}"/>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3C19EDA-96E7-C255-DFF9-F36A187EBACD}"/>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mollusk, insect&#10;&#10;Description automatically generated">
            <a:extLst>
              <a:ext uri="{FF2B5EF4-FFF2-40B4-BE49-F238E27FC236}">
                <a16:creationId xmlns:a16="http://schemas.microsoft.com/office/drawing/2014/main" id="{FAD938FE-3B63-4832-B610-64346C069F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8" name="Title 1">
            <a:extLst>
              <a:ext uri="{FF2B5EF4-FFF2-40B4-BE49-F238E27FC236}">
                <a16:creationId xmlns:a16="http://schemas.microsoft.com/office/drawing/2014/main" id="{5B38128B-385C-B928-A4A8-BD98929D3DD4}"/>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a:p>
        </p:txBody>
      </p:sp>
    </p:spTree>
    <p:extLst>
      <p:ext uri="{BB962C8B-B14F-4D97-AF65-F5344CB8AC3E}">
        <p14:creationId xmlns:p14="http://schemas.microsoft.com/office/powerpoint/2010/main" val="1476947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p:txBody>
          <a:bodyPr/>
          <a:lstStyle/>
          <a:p>
            <a:fld id="{294A09A9-5501-47C1-A89A-A340965A2BE2}" type="slidenum">
              <a:rPr lang="en-US" smtClean="0"/>
              <a:t>‹#›</a:t>
            </a:fld>
            <a:endParaRPr lang="en-US"/>
          </a:p>
        </p:txBody>
      </p:sp>
    </p:spTree>
    <p:extLst>
      <p:ext uri="{BB962C8B-B14F-4D97-AF65-F5344CB8AC3E}">
        <p14:creationId xmlns:p14="http://schemas.microsoft.com/office/powerpoint/2010/main" val="2875107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D6A3-F987-4FCC-A6EF-2EF0D33C08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3F06A0-63CE-4272-B90E-4F20296BFB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467220-06E3-427A-B4D3-9B0030E09D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F5AEF53B-C85C-47DB-ADE4-C1D9FA682945}"/>
              </a:ext>
            </a:extLst>
          </p:cNvPr>
          <p:cNvSpPr>
            <a:spLocks noGrp="1"/>
          </p:cNvSpPr>
          <p:nvPr>
            <p:ph type="ftr" sz="quarter" idx="11"/>
          </p:nvPr>
        </p:nvSpPr>
        <p:spPr/>
        <p:txBody>
          <a:bodyPr/>
          <a:lstStyle/>
          <a:p>
            <a:r>
              <a:rPr lang="en-US"/>
              <a:t>Presentation title</a:t>
            </a:r>
          </a:p>
        </p:txBody>
      </p:sp>
      <p:sp>
        <p:nvSpPr>
          <p:cNvPr id="7" name="Slide Number Placeholder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a:lstStyle/>
          <a:p>
            <a:fld id="{294A09A9-5501-47C1-A89A-A340965A2BE2}" type="slidenum">
              <a:rPr lang="en-US" smtClean="0"/>
              <a:t>‹#›</a:t>
            </a:fld>
            <a:endParaRPr lang="en-US"/>
          </a:p>
        </p:txBody>
      </p:sp>
    </p:spTree>
    <p:extLst>
      <p:ext uri="{BB962C8B-B14F-4D97-AF65-F5344CB8AC3E}">
        <p14:creationId xmlns:p14="http://schemas.microsoft.com/office/powerpoint/2010/main" val="79920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8F2A-1C19-4116-80DF-E24EDDF283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DF5F80D-1DB9-4E0A-8F68-924FC1C9C3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8DA4DA3-10C7-48A6-9B15-38222B8CAD42}"/>
              </a:ext>
            </a:extLst>
          </p:cNvPr>
          <p:cNvSpPr>
            <a:spLocks noGrp="1"/>
          </p:cNvSpPr>
          <p:nvPr>
            <p:ph type="ftr" sz="quarter" idx="11"/>
          </p:nvPr>
        </p:nvSpPr>
        <p:spPr/>
        <p:txBody>
          <a:bodyPr/>
          <a:lstStyle/>
          <a:p>
            <a:r>
              <a:rPr lang="en-US"/>
              <a:t>Presentation title</a:t>
            </a:r>
          </a:p>
        </p:txBody>
      </p:sp>
      <p:sp>
        <p:nvSpPr>
          <p:cNvPr id="7" name="Slide Number Placeholder 6">
            <a:extLst>
              <a:ext uri="{FF2B5EF4-FFF2-40B4-BE49-F238E27FC236}">
                <a16:creationId xmlns:a16="http://schemas.microsoft.com/office/drawing/2014/main" id="{E584E7EE-5B3B-427E-9807-020AEF8C7662}"/>
              </a:ext>
            </a:extLst>
          </p:cNvPr>
          <p:cNvSpPr>
            <a:spLocks noGrp="1"/>
          </p:cNvSpPr>
          <p:nvPr>
            <p:ph type="sldNum" sz="quarter" idx="12"/>
          </p:nvPr>
        </p:nvSpPr>
        <p:spPr/>
        <p:txBody>
          <a:bodyPr/>
          <a:lstStyle/>
          <a:p>
            <a:fld id="{294A09A9-5501-47C1-A89A-A340965A2BE2}" type="slidenum">
              <a:rPr lang="en-US" smtClean="0"/>
              <a:t>‹#›</a:t>
            </a:fld>
            <a:endParaRPr lang="en-US"/>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4" name="Picture 3" descr="A picture containing fabric&#10;&#10;Description automatically generated">
            <a:extLst>
              <a:ext uri="{FF2B5EF4-FFF2-40B4-BE49-F238E27FC236}">
                <a16:creationId xmlns:a16="http://schemas.microsoft.com/office/drawing/2014/main" id="{ABAD6905-AD97-1EAF-A4A3-D0BB13B128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0" name="Rectangle 9">
            <a:extLst>
              <a:ext uri="{FF2B5EF4-FFF2-40B4-BE49-F238E27FC236}">
                <a16:creationId xmlns:a16="http://schemas.microsoft.com/office/drawing/2014/main" id="{63BCB4CA-03FB-81F4-F8A2-FA9C0DBDEB11}"/>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group of flowers&#10;&#10;Description automatically generated with low confidence">
            <a:extLst>
              <a:ext uri="{FF2B5EF4-FFF2-40B4-BE49-F238E27FC236}">
                <a16:creationId xmlns:a16="http://schemas.microsoft.com/office/drawing/2014/main" id="{138EDBF7-FA56-2BF9-ECFA-6C39FEE8F8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59852" flipH="1">
            <a:off x="1760954" y="2048834"/>
            <a:ext cx="1230524" cy="22873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183880" y="978408"/>
            <a:ext cx="3749040" cy="1325880"/>
          </a:xfrm>
        </p:spPr>
        <p:txBody>
          <a:bodyPr/>
          <a:lstStyle/>
          <a:p>
            <a:r>
              <a:rPr lang="en-US"/>
              <a:t>Click to edit Master title style</a:t>
            </a:r>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8183880" y="2194560"/>
            <a:ext cx="3749040" cy="4306824"/>
          </a:xfrm>
        </p:spPr>
        <p:txBody>
          <a:bodyPr>
            <a:normAutofit/>
          </a:bodyPr>
          <a:lstStyle>
            <a:lvl1pPr marL="0" indent="0">
              <a:lnSpc>
                <a:spcPct val="150000"/>
              </a:lnSpc>
              <a:buClr>
                <a:srgbClr val="73292A"/>
              </a:buClr>
              <a:buNone/>
              <a:defRPr sz="2400"/>
            </a:lvl1pPr>
            <a:lvl2pPr marL="228600">
              <a:buClr>
                <a:srgbClr val="73292A"/>
              </a:buClr>
              <a:defRPr sz="2000"/>
            </a:lvl2pPr>
            <a:lvl3pPr marL="685800">
              <a:buClr>
                <a:srgbClr val="73292A"/>
              </a:buClr>
              <a:defRPr sz="1800"/>
            </a:lvl3pPr>
            <a:lvl4pPr marL="1143000">
              <a:buClr>
                <a:srgbClr val="73292A"/>
              </a:buClr>
              <a:defRPr sz="1600"/>
            </a:lvl4pPr>
            <a:lvl5pPr marL="1600200">
              <a:buClr>
                <a:srgbClr val="73292A"/>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picture containing flower, plant&#10;&#10;Description automatically generated">
            <a:extLst>
              <a:ext uri="{FF2B5EF4-FFF2-40B4-BE49-F238E27FC236}">
                <a16:creationId xmlns:a16="http://schemas.microsoft.com/office/drawing/2014/main" id="{0FE36A83-31CF-DF76-5708-55ED9FB707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sp>
        <p:nvSpPr>
          <p:cNvPr id="11" name="Text Placeholder 33">
            <a:extLst>
              <a:ext uri="{FF2B5EF4-FFF2-40B4-BE49-F238E27FC236}">
                <a16:creationId xmlns:a16="http://schemas.microsoft.com/office/drawing/2014/main" id="{5BF6365E-74A9-6D7B-5F20-7C29F29017E5}"/>
              </a:ext>
            </a:extLst>
          </p:cNvPr>
          <p:cNvSpPr>
            <a:spLocks noGrp="1"/>
          </p:cNvSpPr>
          <p:nvPr>
            <p:ph type="body" sz="quarter" idx="13" hasCustomPrompt="1"/>
          </p:nvPr>
        </p:nvSpPr>
        <p:spPr>
          <a:xfrm>
            <a:off x="1225296"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a:t>X</a:t>
            </a:r>
          </a:p>
        </p:txBody>
      </p:sp>
    </p:spTree>
    <p:extLst>
      <p:ext uri="{BB962C8B-B14F-4D97-AF65-F5344CB8AC3E}">
        <p14:creationId xmlns:p14="http://schemas.microsoft.com/office/powerpoint/2010/main" val="953980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B4DE27-1913-8274-9943-46641EA0DAB7}"/>
              </a:ext>
            </a:extLst>
          </p:cNvPr>
          <p:cNvSpPr/>
          <p:nvPr userDrawn="1"/>
        </p:nvSpPr>
        <p:spPr>
          <a:xfrm>
            <a:off x="1174276" y="-756"/>
            <a:ext cx="9843449" cy="5690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a:extLst>
              <a:ext uri="{FF2B5EF4-FFF2-40B4-BE49-F238E27FC236}">
                <a16:creationId xmlns:a16="http://schemas.microsoft.com/office/drawing/2014/main" id="{F901AB4A-AE17-BFA4-697C-75EC6407E147}"/>
              </a:ext>
            </a:extLst>
          </p:cNvPr>
          <p:cNvSpPr/>
          <p:nvPr userDrawn="1"/>
        </p:nvSpPr>
        <p:spPr>
          <a:xfrm>
            <a:off x="1604189" y="-13446"/>
            <a:ext cx="8983623" cy="52577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mollusk, insect&#10;&#10;Description automatically generated">
            <a:extLst>
              <a:ext uri="{FF2B5EF4-FFF2-40B4-BE49-F238E27FC236}">
                <a16:creationId xmlns:a16="http://schemas.microsoft.com/office/drawing/2014/main" id="{1C7F01FE-99A8-35BD-05A1-6D93A2578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2833" y="5110810"/>
            <a:ext cx="1207554" cy="354511"/>
          </a:xfrm>
          <a:prstGeom prst="rect">
            <a:avLst/>
          </a:prstGeom>
        </p:spPr>
      </p:pic>
      <p:pic>
        <p:nvPicPr>
          <p:cNvPr id="13" name="Picture 12">
            <a:extLst>
              <a:ext uri="{FF2B5EF4-FFF2-40B4-BE49-F238E27FC236}">
                <a16:creationId xmlns:a16="http://schemas.microsoft.com/office/drawing/2014/main" id="{E66660DF-FD7A-4340-E854-B4680A6B88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5202474" y="-1953000"/>
            <a:ext cx="1485900" cy="53721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748028" y="1389888"/>
            <a:ext cx="8695944"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2223516" y="2651760"/>
            <a:ext cx="7744968" cy="2697480"/>
          </a:xfrm>
        </p:spPr>
        <p:txBody>
          <a:bodyPr>
            <a:normAutofit/>
          </a:bodyPr>
          <a:lstStyle>
            <a:lvl1pPr marL="0" indent="0" algn="ctr">
              <a:lnSpc>
                <a:spcPct val="100000"/>
              </a:lnSpc>
              <a:buNone/>
              <a:defRPr sz="2000">
                <a:latin typeface="Gill Sans Nova Light" panose="020F0302020204030204" pitchFamily="34" charset="0"/>
                <a:cs typeface="Gill Sans Nova Light" panose="020F0302020204030204" pitchFamily="34" charset="0"/>
              </a:defRPr>
            </a:lvl1pPr>
            <a:lvl2pPr algn="ctr">
              <a:lnSpc>
                <a:spcPct val="100000"/>
              </a:lnSpc>
              <a:defRPr sz="18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
        <p:nvSpPr>
          <p:cNvPr id="14" name="Footer Placeholder 13">
            <a:extLst>
              <a:ext uri="{FF2B5EF4-FFF2-40B4-BE49-F238E27FC236}">
                <a16:creationId xmlns:a16="http://schemas.microsoft.com/office/drawing/2014/main" id="{2F05D25C-B703-1868-603E-D468EF44D794}"/>
              </a:ext>
            </a:extLst>
          </p:cNvPr>
          <p:cNvSpPr>
            <a:spLocks noGrp="1"/>
          </p:cNvSpPr>
          <p:nvPr>
            <p:ph type="ftr" sz="quarter" idx="10"/>
          </p:nvPr>
        </p:nvSpPr>
        <p:spPr/>
        <p:txBody>
          <a:bodyPr/>
          <a:lstStyle/>
          <a:p>
            <a:r>
              <a:rPr lang="en-US"/>
              <a:t>Presentation title</a:t>
            </a:r>
          </a:p>
        </p:txBody>
      </p:sp>
      <p:sp>
        <p:nvSpPr>
          <p:cNvPr id="15" name="Slide Number Placeholder 14">
            <a:extLst>
              <a:ext uri="{FF2B5EF4-FFF2-40B4-BE49-F238E27FC236}">
                <a16:creationId xmlns:a16="http://schemas.microsoft.com/office/drawing/2014/main" id="{D8FDB2CC-A975-BC07-042A-228D387E5165}"/>
              </a:ext>
            </a:extLst>
          </p:cNvPr>
          <p:cNvSpPr>
            <a:spLocks noGrp="1"/>
          </p:cNvSpPr>
          <p:nvPr>
            <p:ph type="sldNum" sz="quarter" idx="11"/>
          </p:nvPr>
        </p:nvSpPr>
        <p:spPr/>
        <p:txBody>
          <a:bodyPr/>
          <a:lstStyle/>
          <a:p>
            <a:fld id="{294A09A9-5501-47C1-A89A-A340965A2BE2}" type="slidenum">
              <a:rPr lang="en-US" smtClean="0"/>
              <a:pPr/>
              <a:t>‹#›</a:t>
            </a:fld>
            <a:endParaRPr lang="en-US"/>
          </a:p>
        </p:txBody>
      </p:sp>
    </p:spTree>
    <p:extLst>
      <p:ext uri="{BB962C8B-B14F-4D97-AF65-F5344CB8AC3E}">
        <p14:creationId xmlns:p14="http://schemas.microsoft.com/office/powerpoint/2010/main" val="1120268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ADFA29-47E3-2E16-12B7-D8031DC04C0D}"/>
              </a:ext>
            </a:extLst>
          </p:cNvPr>
          <p:cNvSpPr/>
          <p:nvPr userDrawn="1"/>
        </p:nvSpPr>
        <p:spPr>
          <a:xfrm>
            <a:off x="0" y="3377183"/>
            <a:ext cx="12192000" cy="232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close up of a plant&#10;&#10;Description automatically generated with low confidence">
            <a:extLst>
              <a:ext uri="{FF2B5EF4-FFF2-40B4-BE49-F238E27FC236}">
                <a16:creationId xmlns:a16="http://schemas.microsoft.com/office/drawing/2014/main" id="{D373DB44-C887-96AC-D32D-B7656F28F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87322" y="3187511"/>
            <a:ext cx="1422400" cy="5283200"/>
          </a:xfrm>
          <a:prstGeom prst="rect">
            <a:avLst/>
          </a:prstGeom>
        </p:spPr>
      </p:pic>
      <p:pic>
        <p:nvPicPr>
          <p:cNvPr id="9" name="Picture 8" descr="A picture containing bedclothes, fabric&#10;&#10;Description automatically generated">
            <a:extLst>
              <a:ext uri="{FF2B5EF4-FFF2-40B4-BE49-F238E27FC236}">
                <a16:creationId xmlns:a16="http://schemas.microsoft.com/office/drawing/2014/main" id="{6A080FF9-A96B-AA38-428D-5F2CF533D0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5400022" y="287485"/>
            <a:ext cx="1485900" cy="5372100"/>
          </a:xfrm>
          <a:prstGeom prst="rect">
            <a:avLst/>
          </a:prstGeom>
        </p:spPr>
      </p:pic>
      <p:sp>
        <p:nvSpPr>
          <p:cNvPr id="13" name="Rectangle 12">
            <a:extLst>
              <a:ext uri="{FF2B5EF4-FFF2-40B4-BE49-F238E27FC236}">
                <a16:creationId xmlns:a16="http://schemas.microsoft.com/office/drawing/2014/main" id="{25150280-02E2-686D-A130-65EBDA15EF13}"/>
              </a:ext>
            </a:extLst>
          </p:cNvPr>
          <p:cNvSpPr/>
          <p:nvPr userDrawn="1"/>
        </p:nvSpPr>
        <p:spPr>
          <a:xfrm>
            <a:off x="232651" y="3633264"/>
            <a:ext cx="11740896" cy="17897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Light" panose="020B0302020104020203" pitchFamily="34" charset="-79"/>
              <a:cs typeface="Gill Sans Light" panose="020B0302020104020203" pitchFamily="34" charset="-79"/>
            </a:endParaRPr>
          </a:p>
        </p:txBody>
      </p:sp>
      <p:pic>
        <p:nvPicPr>
          <p:cNvPr id="15" name="Picture 14" descr="A picture containing ceramic ware, porcelain&#10;&#10;Description automatically generated">
            <a:extLst>
              <a:ext uri="{FF2B5EF4-FFF2-40B4-BE49-F238E27FC236}">
                <a16:creationId xmlns:a16="http://schemas.microsoft.com/office/drawing/2014/main" id="{3DD4D68C-6665-333E-98E8-785116A05A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590193">
            <a:off x="6957396" y="5090392"/>
            <a:ext cx="856832" cy="83252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27E0939A-D971-0D79-9B6D-834913C959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62979" y="3252854"/>
            <a:ext cx="1206427" cy="621355"/>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userDrawn="1">
            <p:ph type="title"/>
          </p:nvPr>
        </p:nvSpPr>
        <p:spPr>
          <a:xfrm>
            <a:off x="1153668" y="3977640"/>
            <a:ext cx="9884664" cy="731520"/>
          </a:xfrm>
        </p:spPr>
        <p:txBody>
          <a:bodyPr anchor="b">
            <a:normAutofit/>
          </a:bodyPr>
          <a:lstStyle>
            <a:lvl1pPr algn="ctr">
              <a:defRPr sz="4400"/>
            </a:lvl1pPr>
          </a:lstStyle>
          <a:p>
            <a:r>
              <a:rPr lang="en-US"/>
              <a:t>Click to edit Master title style</a:t>
            </a:r>
          </a:p>
        </p:txBody>
      </p:sp>
      <p:sp>
        <p:nvSpPr>
          <p:cNvPr id="3" name="Text Placeholder 2">
            <a:extLst>
              <a:ext uri="{FF2B5EF4-FFF2-40B4-BE49-F238E27FC236}">
                <a16:creationId xmlns:a16="http://schemas.microsoft.com/office/drawing/2014/main" id="{2E65DE34-CDB7-41F7-A95A-592B99558C69}"/>
              </a:ext>
            </a:extLst>
          </p:cNvPr>
          <p:cNvSpPr>
            <a:spLocks noGrp="1"/>
          </p:cNvSpPr>
          <p:nvPr userDrawn="1">
            <p:ph type="body" idx="1"/>
          </p:nvPr>
        </p:nvSpPr>
        <p:spPr>
          <a:xfrm>
            <a:off x="1153668" y="4700016"/>
            <a:ext cx="9884664" cy="457200"/>
          </a:xfrm>
        </p:spPr>
        <p:txBody>
          <a:bodyPr anchor="ct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026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1825625"/>
            <a:ext cx="10515600" cy="4370832"/>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a:p>
        </p:txBody>
      </p:sp>
    </p:spTree>
    <p:extLst>
      <p:ext uri="{BB962C8B-B14F-4D97-AF65-F5344CB8AC3E}">
        <p14:creationId xmlns:p14="http://schemas.microsoft.com/office/powerpoint/2010/main" val="2782271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gree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609600" y="1600200"/>
            <a:ext cx="10972800" cy="457200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a:p>
        </p:txBody>
      </p:sp>
    </p:spTree>
    <p:extLst>
      <p:ext uri="{BB962C8B-B14F-4D97-AF65-F5344CB8AC3E}">
        <p14:creationId xmlns:p14="http://schemas.microsoft.com/office/powerpoint/2010/main" val="2925109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F45E1C-47F6-0AF9-7468-BA613D681E1D}"/>
              </a:ext>
            </a:extLst>
          </p:cNvPr>
          <p:cNvSpPr/>
          <p:nvPr userDrawn="1"/>
        </p:nvSpPr>
        <p:spPr>
          <a:xfrm>
            <a:off x="0" y="1533950"/>
            <a:ext cx="12192000" cy="37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fabric&#10;&#10;Description automatically generated">
            <a:extLst>
              <a:ext uri="{FF2B5EF4-FFF2-40B4-BE49-F238E27FC236}">
                <a16:creationId xmlns:a16="http://schemas.microsoft.com/office/drawing/2014/main" id="{AB9E0D8B-7031-366D-884B-EB3FABD78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5056236" y="-1772981"/>
            <a:ext cx="2147050" cy="6039669"/>
          </a:xfrm>
          <a:prstGeom prst="rect">
            <a:avLst/>
          </a:prstGeom>
        </p:spPr>
      </p:pic>
      <p:sp>
        <p:nvSpPr>
          <p:cNvPr id="12" name="Rectangle 11">
            <a:extLst>
              <a:ext uri="{FF2B5EF4-FFF2-40B4-BE49-F238E27FC236}">
                <a16:creationId xmlns:a16="http://schemas.microsoft.com/office/drawing/2014/main" id="{1859314F-DCEF-A5A7-C5D9-F0D39AAC9FFA}"/>
              </a:ext>
            </a:extLst>
          </p:cNvPr>
          <p:cNvSpPr/>
          <p:nvPr userDrawn="1"/>
        </p:nvSpPr>
        <p:spPr>
          <a:xfrm>
            <a:off x="225552" y="1796143"/>
            <a:ext cx="11740896" cy="32657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picture containing flower, plant&#10;&#10;Description automatically generated">
            <a:extLst>
              <a:ext uri="{FF2B5EF4-FFF2-40B4-BE49-F238E27FC236}">
                <a16:creationId xmlns:a16="http://schemas.microsoft.com/office/drawing/2014/main" id="{DAAE5EB8-5B6B-6FA6-E6E7-D2F58FDFB4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6307543" y="-287017"/>
            <a:ext cx="1051334" cy="3866771"/>
          </a:xfrm>
          <a:prstGeom prst="rect">
            <a:avLst/>
          </a:prstGeom>
        </p:spPr>
      </p:pic>
      <p:pic>
        <p:nvPicPr>
          <p:cNvPr id="19" name="Picture 18" descr="A picture containing mollusk, insect&#10;&#10;Description automatically generated">
            <a:extLst>
              <a:ext uri="{FF2B5EF4-FFF2-40B4-BE49-F238E27FC236}">
                <a16:creationId xmlns:a16="http://schemas.microsoft.com/office/drawing/2014/main" id="{BB1368FF-AA1B-4423-30B1-BE082E6F19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92222" y="4923380"/>
            <a:ext cx="1207554" cy="354511"/>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1743456" y="2404872"/>
            <a:ext cx="8705088" cy="2002536"/>
          </a:xfrm>
        </p:spPr>
        <p:txBody>
          <a:bodyPr anchor="t">
            <a:normAutofit/>
          </a:bodyPr>
          <a:lstStyle>
            <a:lvl1pPr algn="ctr">
              <a:defRPr sz="4400"/>
            </a:lvl1pPr>
          </a:lstStyle>
          <a:p>
            <a:r>
              <a:rPr lang="en-US"/>
              <a:t>Click to edit Master title style</a:t>
            </a:r>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743454" y="3964517"/>
            <a:ext cx="8705089" cy="457200"/>
          </a:xfrm>
        </p:spPr>
        <p:txBody>
          <a:bodyPr anchor="ctr"/>
          <a:lstStyle>
            <a:lvl1pPr marL="0" indent="0" algn="ctr">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7" name="Text Placeholder 24">
            <a:extLst>
              <a:ext uri="{FF2B5EF4-FFF2-40B4-BE49-F238E27FC236}">
                <a16:creationId xmlns:a16="http://schemas.microsoft.com/office/drawing/2014/main" id="{F5E2B84E-B4F2-ED93-8084-ECFC3B9C380F}"/>
              </a:ext>
            </a:extLst>
          </p:cNvPr>
          <p:cNvSpPr>
            <a:spLocks noGrp="1"/>
          </p:cNvSpPr>
          <p:nvPr>
            <p:ph type="body" sz="quarter" idx="11" hasCustomPrompt="1"/>
          </p:nvPr>
        </p:nvSpPr>
        <p:spPr>
          <a:xfrm>
            <a:off x="10149667" y="3189069"/>
            <a:ext cx="945473" cy="1936750"/>
          </a:xfrm>
        </p:spPr>
        <p:txBody>
          <a:bodyPr>
            <a:noAutofit/>
          </a:bodyPr>
          <a:lstStyle>
            <a:lvl1pPr marL="0" indent="0">
              <a:buNone/>
              <a:defRPr sz="14000" b="1">
                <a:solidFill>
                  <a:schemeClr val="tx2"/>
                </a:solidFill>
                <a:latin typeface="+mj-lt"/>
              </a:defRPr>
            </a:lvl1pPr>
          </a:lstStyle>
          <a:p>
            <a:pPr lvl="0"/>
            <a:r>
              <a:rPr lang="en-US"/>
              <a:t>”</a:t>
            </a:r>
          </a:p>
        </p:txBody>
      </p:sp>
      <p:sp>
        <p:nvSpPr>
          <p:cNvPr id="28" name="Text Placeholder 24">
            <a:extLst>
              <a:ext uri="{FF2B5EF4-FFF2-40B4-BE49-F238E27FC236}">
                <a16:creationId xmlns:a16="http://schemas.microsoft.com/office/drawing/2014/main" id="{FDD82133-EB75-7E07-A9CE-730CB7F6CD34}"/>
              </a:ext>
            </a:extLst>
          </p:cNvPr>
          <p:cNvSpPr>
            <a:spLocks noGrp="1"/>
          </p:cNvSpPr>
          <p:nvPr>
            <p:ph type="body" sz="quarter" idx="10" hasCustomPrompt="1"/>
          </p:nvPr>
        </p:nvSpPr>
        <p:spPr>
          <a:xfrm>
            <a:off x="1033184" y="2136567"/>
            <a:ext cx="941832" cy="1936750"/>
          </a:xfrm>
        </p:spPr>
        <p:txBody>
          <a:bodyPr>
            <a:noAutofit/>
          </a:bodyPr>
          <a:lstStyle>
            <a:lvl1pPr marL="0" indent="0">
              <a:buNone/>
              <a:defRPr sz="14000" b="1">
                <a:solidFill>
                  <a:schemeClr val="tx2"/>
                </a:solidFill>
                <a:latin typeface="+mj-lt"/>
              </a:defRPr>
            </a:lvl1pPr>
          </a:lstStyle>
          <a:p>
            <a:pPr lvl="0"/>
            <a:r>
              <a:rPr lang="en-US"/>
              <a:t>“</a:t>
            </a:r>
          </a:p>
        </p:txBody>
      </p:sp>
    </p:spTree>
    <p:extLst>
      <p:ext uri="{BB962C8B-B14F-4D97-AF65-F5344CB8AC3E}">
        <p14:creationId xmlns:p14="http://schemas.microsoft.com/office/powerpoint/2010/main" val="3178703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375868" y="1797050"/>
            <a:ext cx="2057400" cy="2058988"/>
          </a:xfrm>
        </p:spPr>
        <p:txBody>
          <a:bodyPr anchor="ctr">
            <a:normAutofit/>
          </a:bodyPr>
          <a:lstStyle>
            <a:lvl1pPr marL="0" indent="0" algn="ctr">
              <a:buNone/>
              <a:defRPr sz="1800"/>
            </a:lvl1pPr>
          </a:lstStyle>
          <a:p>
            <a:r>
              <a:rPr lang="en-US"/>
              <a:t>Click icon to add picture</a:t>
            </a:r>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326173"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328309"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3828270" y="1797050"/>
            <a:ext cx="2057400" cy="2058988"/>
          </a:xfrm>
        </p:spPr>
        <p:txBody>
          <a:bodyPr anchor="ctr">
            <a:normAutofit/>
          </a:bodyPr>
          <a:lstStyle>
            <a:lvl1pPr marL="0" indent="0" algn="ctr">
              <a:buNone/>
              <a:defRPr sz="1800"/>
            </a:lvl1pPr>
          </a:lstStyle>
          <a:p>
            <a:r>
              <a:rPr lang="en-US"/>
              <a:t>Click icon to add picture</a:t>
            </a:r>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763663" y="3926721"/>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765799" y="4286611"/>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280672" y="1797050"/>
            <a:ext cx="2057400" cy="2058988"/>
          </a:xfrm>
        </p:spPr>
        <p:txBody>
          <a:bodyPr anchor="ctr">
            <a:normAutofit/>
          </a:bodyPr>
          <a:lstStyle>
            <a:lvl1pPr marL="0" indent="0" algn="ctr">
              <a:buNone/>
              <a:defRPr sz="1800"/>
            </a:lvl1pPr>
          </a:lstStyle>
          <a:p>
            <a:r>
              <a:rPr lang="en-US"/>
              <a:t>Click icon to add picture</a:t>
            </a:r>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216065"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218201"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8733074" y="1797050"/>
            <a:ext cx="2057400" cy="2058988"/>
          </a:xfrm>
        </p:spPr>
        <p:txBody>
          <a:bodyPr anchor="ctr">
            <a:normAutofit/>
          </a:bodyPr>
          <a:lstStyle>
            <a:lvl1pPr marL="0" indent="0" algn="ctr">
              <a:buNone/>
              <a:defRPr sz="1800"/>
            </a:lvl1pPr>
          </a:lstStyle>
          <a:p>
            <a:r>
              <a:rPr lang="en-US"/>
              <a:t>Click icon to add picture</a:t>
            </a:r>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666331"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668467"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a:p>
        </p:txBody>
      </p:sp>
    </p:spTree>
    <p:extLst>
      <p:ext uri="{BB962C8B-B14F-4D97-AF65-F5344CB8AC3E}">
        <p14:creationId xmlns:p14="http://schemas.microsoft.com/office/powerpoint/2010/main" val="251968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681364" y="1658061"/>
            <a:ext cx="1160392" cy="1161288"/>
          </a:xfrm>
        </p:spPr>
        <p:txBody>
          <a:bodyPr anchor="ctr">
            <a:normAutofit/>
          </a:bodyPr>
          <a:lstStyle>
            <a:lvl1pPr marL="0" indent="0" algn="ctr">
              <a:buNone/>
              <a:defRPr sz="1800"/>
            </a:lvl1pPr>
          </a:lstStyle>
          <a:p>
            <a:r>
              <a:rPr lang="en-US"/>
              <a:t>Click icon to add picture</a:t>
            </a:r>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106424"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106424"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6" name="Picture Placeholder 17">
            <a:extLst>
              <a:ext uri="{FF2B5EF4-FFF2-40B4-BE49-F238E27FC236}">
                <a16:creationId xmlns:a16="http://schemas.microsoft.com/office/drawing/2014/main" id="{B23EF08B-7D0C-7D96-413D-71C22E3F74D0}"/>
              </a:ext>
            </a:extLst>
          </p:cNvPr>
          <p:cNvSpPr>
            <a:spLocks noGrp="1" noChangeAspect="1"/>
          </p:cNvSpPr>
          <p:nvPr>
            <p:ph type="pic" sz="quarter" idx="26"/>
          </p:nvPr>
        </p:nvSpPr>
        <p:spPr>
          <a:xfrm>
            <a:off x="1681364" y="3818492"/>
            <a:ext cx="1160392" cy="1161288"/>
          </a:xfrm>
        </p:spPr>
        <p:txBody>
          <a:bodyPr anchor="ctr">
            <a:normAutofit/>
          </a:bodyPr>
          <a:lstStyle>
            <a:lvl1pPr marL="0" indent="0" algn="ctr">
              <a:buNone/>
              <a:defRPr sz="1800"/>
            </a:lvl1pPr>
          </a:lstStyle>
          <a:p>
            <a:r>
              <a:rPr lang="en-US"/>
              <a:t>Click icon to add picture</a:t>
            </a:r>
          </a:p>
        </p:txBody>
      </p:sp>
      <p:sp>
        <p:nvSpPr>
          <p:cNvPr id="45" name="Text Placeholder 19">
            <a:extLst>
              <a:ext uri="{FF2B5EF4-FFF2-40B4-BE49-F238E27FC236}">
                <a16:creationId xmlns:a16="http://schemas.microsoft.com/office/drawing/2014/main" id="{A6866782-6675-4F37-E5D2-68CB0191C1A7}"/>
              </a:ext>
            </a:extLst>
          </p:cNvPr>
          <p:cNvSpPr>
            <a:spLocks noGrp="1"/>
          </p:cNvSpPr>
          <p:nvPr>
            <p:ph type="body" sz="quarter" idx="25"/>
          </p:nvPr>
        </p:nvSpPr>
        <p:spPr>
          <a:xfrm>
            <a:off x="1106424"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4" name="Text Placeholder 19">
            <a:extLst>
              <a:ext uri="{FF2B5EF4-FFF2-40B4-BE49-F238E27FC236}">
                <a16:creationId xmlns:a16="http://schemas.microsoft.com/office/drawing/2014/main" id="{9F53AB27-DDFA-AA5D-8253-546C9BBA9CE7}"/>
              </a:ext>
            </a:extLst>
          </p:cNvPr>
          <p:cNvSpPr>
            <a:spLocks noGrp="1"/>
          </p:cNvSpPr>
          <p:nvPr>
            <p:ph type="body" sz="quarter" idx="24"/>
          </p:nvPr>
        </p:nvSpPr>
        <p:spPr>
          <a:xfrm>
            <a:off x="1106424"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4226754" y="1658061"/>
            <a:ext cx="1160392" cy="1161288"/>
          </a:xfrm>
        </p:spPr>
        <p:txBody>
          <a:bodyPr anchor="ctr">
            <a:normAutofit/>
          </a:bodyPr>
          <a:lstStyle>
            <a:lvl1pPr marL="0" indent="0" algn="ctr">
              <a:buNone/>
              <a:defRPr sz="1800"/>
            </a:lvl1pPr>
          </a:lstStyle>
          <a:p>
            <a:r>
              <a:rPr lang="en-US"/>
              <a:t>Click icon to add picture</a:t>
            </a:r>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639312"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639312"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6" name="Picture Placeholder 17">
            <a:extLst>
              <a:ext uri="{FF2B5EF4-FFF2-40B4-BE49-F238E27FC236}">
                <a16:creationId xmlns:a16="http://schemas.microsoft.com/office/drawing/2014/main" id="{DD9CE7E9-3BC2-0321-457B-61D363708B38}"/>
              </a:ext>
            </a:extLst>
          </p:cNvPr>
          <p:cNvSpPr>
            <a:spLocks noGrp="1" noChangeAspect="1"/>
          </p:cNvSpPr>
          <p:nvPr>
            <p:ph type="pic" sz="quarter" idx="29"/>
          </p:nvPr>
        </p:nvSpPr>
        <p:spPr>
          <a:xfrm>
            <a:off x="4226754" y="3818492"/>
            <a:ext cx="1160392" cy="1161288"/>
          </a:xfrm>
        </p:spPr>
        <p:txBody>
          <a:bodyPr anchor="ctr">
            <a:normAutofit/>
          </a:bodyPr>
          <a:lstStyle>
            <a:lvl1pPr marL="0" indent="0" algn="ctr">
              <a:buNone/>
              <a:defRPr sz="1800"/>
            </a:lvl1pPr>
          </a:lstStyle>
          <a:p>
            <a:r>
              <a:rPr lang="en-US"/>
              <a:t>Click icon to add picture</a:t>
            </a:r>
          </a:p>
        </p:txBody>
      </p:sp>
      <p:sp>
        <p:nvSpPr>
          <p:cNvPr id="23" name="Text Placeholder 19">
            <a:extLst>
              <a:ext uri="{FF2B5EF4-FFF2-40B4-BE49-F238E27FC236}">
                <a16:creationId xmlns:a16="http://schemas.microsoft.com/office/drawing/2014/main" id="{70DD1941-A469-A457-B987-E0E2C300A8AE}"/>
              </a:ext>
            </a:extLst>
          </p:cNvPr>
          <p:cNvSpPr>
            <a:spLocks noGrp="1"/>
          </p:cNvSpPr>
          <p:nvPr>
            <p:ph type="body" sz="quarter" idx="31"/>
          </p:nvPr>
        </p:nvSpPr>
        <p:spPr>
          <a:xfrm>
            <a:off x="3639312"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18" name="Text Placeholder 19">
            <a:extLst>
              <a:ext uri="{FF2B5EF4-FFF2-40B4-BE49-F238E27FC236}">
                <a16:creationId xmlns:a16="http://schemas.microsoft.com/office/drawing/2014/main" id="{D6B84B7D-A7EC-6FE1-9925-F78AF0DE230F}"/>
              </a:ext>
            </a:extLst>
          </p:cNvPr>
          <p:cNvSpPr>
            <a:spLocks noGrp="1"/>
          </p:cNvSpPr>
          <p:nvPr>
            <p:ph type="body" sz="quarter" idx="30"/>
          </p:nvPr>
        </p:nvSpPr>
        <p:spPr>
          <a:xfrm>
            <a:off x="3639312"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772144" y="1658061"/>
            <a:ext cx="1160392" cy="1161288"/>
          </a:xfrm>
        </p:spPr>
        <p:txBody>
          <a:bodyPr anchor="ctr">
            <a:normAutofit/>
          </a:bodyPr>
          <a:lstStyle>
            <a:lvl1pPr marL="0" indent="0" algn="ctr">
              <a:buNone/>
              <a:defRPr sz="1800"/>
            </a:lvl1pPr>
          </a:lstStyle>
          <a:p>
            <a:r>
              <a:rPr lang="en-US"/>
              <a:t>Click icon to add picture</a:t>
            </a:r>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172200"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172200"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4" name="Picture Placeholder 17">
            <a:extLst>
              <a:ext uri="{FF2B5EF4-FFF2-40B4-BE49-F238E27FC236}">
                <a16:creationId xmlns:a16="http://schemas.microsoft.com/office/drawing/2014/main" id="{AA1AC2FE-336D-4E7F-2C86-6A8C29BA8F90}"/>
              </a:ext>
            </a:extLst>
          </p:cNvPr>
          <p:cNvSpPr>
            <a:spLocks noGrp="1" noChangeAspect="1"/>
          </p:cNvSpPr>
          <p:nvPr>
            <p:ph type="pic" sz="quarter" idx="28"/>
          </p:nvPr>
        </p:nvSpPr>
        <p:spPr>
          <a:xfrm>
            <a:off x="6772144" y="3818492"/>
            <a:ext cx="1160392" cy="1161288"/>
          </a:xfrm>
        </p:spPr>
        <p:txBody>
          <a:bodyPr anchor="ctr">
            <a:normAutofit/>
          </a:bodyPr>
          <a:lstStyle>
            <a:lvl1pPr marL="0" indent="0" algn="ctr">
              <a:buNone/>
              <a:defRPr sz="1800"/>
            </a:lvl1pPr>
          </a:lstStyle>
          <a:p>
            <a:r>
              <a:rPr lang="en-US"/>
              <a:t>Click icon to add picture</a:t>
            </a:r>
          </a:p>
        </p:txBody>
      </p:sp>
      <p:sp>
        <p:nvSpPr>
          <p:cNvPr id="27" name="Text Placeholder 19">
            <a:extLst>
              <a:ext uri="{FF2B5EF4-FFF2-40B4-BE49-F238E27FC236}">
                <a16:creationId xmlns:a16="http://schemas.microsoft.com/office/drawing/2014/main" id="{FA370BF1-09EC-DBE1-5118-8A92A0F90BC4}"/>
              </a:ext>
            </a:extLst>
          </p:cNvPr>
          <p:cNvSpPr>
            <a:spLocks noGrp="1"/>
          </p:cNvSpPr>
          <p:nvPr>
            <p:ph type="body" sz="quarter" idx="33"/>
          </p:nvPr>
        </p:nvSpPr>
        <p:spPr>
          <a:xfrm>
            <a:off x="6172200"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5" name="Text Placeholder 19">
            <a:extLst>
              <a:ext uri="{FF2B5EF4-FFF2-40B4-BE49-F238E27FC236}">
                <a16:creationId xmlns:a16="http://schemas.microsoft.com/office/drawing/2014/main" id="{5089D72C-E865-F5D3-CB1E-050AEF684453}"/>
              </a:ext>
            </a:extLst>
          </p:cNvPr>
          <p:cNvSpPr>
            <a:spLocks noGrp="1"/>
          </p:cNvSpPr>
          <p:nvPr>
            <p:ph type="body" sz="quarter" idx="32"/>
          </p:nvPr>
        </p:nvSpPr>
        <p:spPr>
          <a:xfrm>
            <a:off x="6172200"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9317533" y="1658061"/>
            <a:ext cx="1160392" cy="1161288"/>
          </a:xfrm>
        </p:spPr>
        <p:txBody>
          <a:bodyPr anchor="ctr">
            <a:normAutofit/>
          </a:bodyPr>
          <a:lstStyle>
            <a:lvl1pPr marL="0" indent="0" algn="ctr">
              <a:buNone/>
              <a:defRPr sz="1800"/>
            </a:lvl1pPr>
          </a:lstStyle>
          <a:p>
            <a:r>
              <a:rPr lang="en-US"/>
              <a:t>Click icon to add picture</a:t>
            </a:r>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705088"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705088"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7" name="Picture Placeholder 17">
            <a:extLst>
              <a:ext uri="{FF2B5EF4-FFF2-40B4-BE49-F238E27FC236}">
                <a16:creationId xmlns:a16="http://schemas.microsoft.com/office/drawing/2014/main" id="{4F7ECA98-24CD-8CC5-A3EC-BFF5E9B11748}"/>
              </a:ext>
            </a:extLst>
          </p:cNvPr>
          <p:cNvSpPr>
            <a:spLocks noGrp="1" noChangeAspect="1"/>
          </p:cNvSpPr>
          <p:nvPr>
            <p:ph type="pic" sz="quarter" idx="27"/>
          </p:nvPr>
        </p:nvSpPr>
        <p:spPr>
          <a:xfrm>
            <a:off x="9317533" y="3818492"/>
            <a:ext cx="1160392" cy="1161288"/>
          </a:xfrm>
        </p:spPr>
        <p:txBody>
          <a:bodyPr anchor="ctr">
            <a:normAutofit/>
          </a:bodyPr>
          <a:lstStyle>
            <a:lvl1pPr marL="0" indent="0" algn="ctr">
              <a:buNone/>
              <a:defRPr sz="1800"/>
            </a:lvl1pPr>
          </a:lstStyle>
          <a:p>
            <a:r>
              <a:rPr lang="en-US"/>
              <a:t>Click icon to add picture</a:t>
            </a:r>
          </a:p>
        </p:txBody>
      </p:sp>
      <p:sp>
        <p:nvSpPr>
          <p:cNvPr id="42" name="Text Placeholder 19">
            <a:extLst>
              <a:ext uri="{FF2B5EF4-FFF2-40B4-BE49-F238E27FC236}">
                <a16:creationId xmlns:a16="http://schemas.microsoft.com/office/drawing/2014/main" id="{46CBECF2-D93E-3DF9-064C-CB4A3262B691}"/>
              </a:ext>
            </a:extLst>
          </p:cNvPr>
          <p:cNvSpPr>
            <a:spLocks noGrp="1"/>
          </p:cNvSpPr>
          <p:nvPr>
            <p:ph type="body" sz="quarter" idx="35"/>
          </p:nvPr>
        </p:nvSpPr>
        <p:spPr>
          <a:xfrm>
            <a:off x="8705088"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1" name="Text Placeholder 19">
            <a:extLst>
              <a:ext uri="{FF2B5EF4-FFF2-40B4-BE49-F238E27FC236}">
                <a16:creationId xmlns:a16="http://schemas.microsoft.com/office/drawing/2014/main" id="{71E06E16-A083-B853-8155-7FF97AD1DE8F}"/>
              </a:ext>
            </a:extLst>
          </p:cNvPr>
          <p:cNvSpPr>
            <a:spLocks noGrp="1"/>
          </p:cNvSpPr>
          <p:nvPr>
            <p:ph type="body" sz="quarter" idx="34"/>
          </p:nvPr>
        </p:nvSpPr>
        <p:spPr>
          <a:xfrm>
            <a:off x="8705088"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a:p>
        </p:txBody>
      </p:sp>
    </p:spTree>
    <p:extLst>
      <p:ext uri="{BB962C8B-B14F-4D97-AF65-F5344CB8AC3E}">
        <p14:creationId xmlns:p14="http://schemas.microsoft.com/office/powerpoint/2010/main" val="362232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228600" y="6356350"/>
            <a:ext cx="4114800" cy="365125"/>
          </a:xfrm>
          <a:prstGeom prst="rect">
            <a:avLst/>
          </a:prstGeom>
        </p:spPr>
        <p:txBody>
          <a:bodyPr vert="horz" lIns="91440" tIns="45720" rIns="91440" bIns="45720" rtlCol="0" anchor="ctr"/>
          <a:lstStyle>
            <a:lvl1pPr algn="l">
              <a:defRPr sz="1200">
                <a:solidFill>
                  <a:schemeClr val="tx1"/>
                </a:solidFill>
                <a:latin typeface="Gill Sans Nova Light" panose="020F0302020204030204" pitchFamily="34" charset="0"/>
                <a:cs typeface="Gill Sans Nova Light" panose="020F0302020204030204" pitchFamily="34" charset="0"/>
              </a:defRPr>
            </a:lvl1pPr>
          </a:lstStyle>
          <a:p>
            <a:r>
              <a:rPr lang="en-US"/>
              <a:t>Presentation title</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208008" y="6356350"/>
            <a:ext cx="2743200" cy="365125"/>
          </a:xfrm>
          <a:prstGeom prst="rect">
            <a:avLst/>
          </a:prstGeom>
        </p:spPr>
        <p:txBody>
          <a:bodyPr vert="horz" lIns="91440" tIns="45720" rIns="91440" bIns="45720" rtlCol="0" anchor="ctr"/>
          <a:lstStyle>
            <a:lvl1pPr algn="r">
              <a:defRPr sz="1200">
                <a:solidFill>
                  <a:schemeClr val="tx1"/>
                </a:solidFill>
                <a:latin typeface="Gill Sans Nova Light" panose="020F0302020204030204" pitchFamily="34" charset="0"/>
                <a:cs typeface="Gill Sans Nova Light" panose="020F0302020204030204" pitchFamily="34" charset="0"/>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9" r:id="rId3"/>
    <p:sldLayoutId id="2147483651" r:id="rId4"/>
    <p:sldLayoutId id="2147483650" r:id="rId5"/>
    <p:sldLayoutId id="2147483663" r:id="rId6"/>
    <p:sldLayoutId id="2147483665" r:id="rId7"/>
    <p:sldLayoutId id="2147483660" r:id="rId8"/>
    <p:sldLayoutId id="2147483661" r:id="rId9"/>
    <p:sldLayoutId id="2147483662" r:id="rId10"/>
    <p:sldLayoutId id="2147483666" r:id="rId11"/>
    <p:sldLayoutId id="2147483653" r:id="rId12"/>
    <p:sldLayoutId id="2147483664" r:id="rId13"/>
    <p:sldLayoutId id="2147483667" r:id="rId14"/>
    <p:sldLayoutId id="2147483652" r:id="rId15"/>
    <p:sldLayoutId id="2147483654" r:id="rId16"/>
    <p:sldLayoutId id="2147483655" r:id="rId17"/>
    <p:sldLayoutId id="2147483656" r:id="rId18"/>
    <p:sldLayoutId id="2147483657" r:id="rId19"/>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hyperlink" Target="https://www.mna-elderly.com/sites/default/files/2021-10/MNA-english.pdf" TargetMode="Externa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hyperlink" Target="https://ican.nmsu.edu/" TargetMode="Externa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8" Type="http://schemas.openxmlformats.org/officeDocument/2006/relationships/hyperlink" Target="https://acl.gov/sites/default/files/nutrition/Nutrition-Requirements-of-the-Older-Americans-Act_508.pdf" TargetMode="External"/><Relationship Id="rId3" Type="http://schemas.openxmlformats.org/officeDocument/2006/relationships/hyperlink" Target="https://www.nutritioncare.org/uploadedFiles/Documents/Malnutrition/MAW_2022/Malnutrition-Older-Adults_Id-Intervetion.pdf" TargetMode="External"/><Relationship Id="rId7" Type="http://schemas.openxmlformats.org/officeDocument/2006/relationships/hyperlink" Target="https://www.mna-elderly.com/sites/default/files/2021-10/mna-mini-english.pdf" TargetMode="External"/><Relationship Id="rId2" Type="http://schemas.openxmlformats.org/officeDocument/2006/relationships/hyperlink" Target="https://acl.gov/senior-nutrition/malnutrition" TargetMode="External"/><Relationship Id="rId1" Type="http://schemas.openxmlformats.org/officeDocument/2006/relationships/slideLayout" Target="../slideLayouts/slideLayout10.xml"/><Relationship Id="rId6" Type="http://schemas.openxmlformats.org/officeDocument/2006/relationships/hyperlink" Target="https://static.abbottnutrition.com/cms-prod/abbottnutrition-2016.com/img/Malnutrition%20Screening%20Tool_FINAL_tcm1226-57900.pdf" TargetMode="External"/><Relationship Id="rId5" Type="http://schemas.openxmlformats.org/officeDocument/2006/relationships/hyperlink" Target="https://acl.gov/sites/default/files/nutrition/NSI_checklist_508%20with%20citation.pdf" TargetMode="External"/><Relationship Id="rId4" Type="http://schemas.openxmlformats.org/officeDocument/2006/relationships/hyperlink" Target="https://defeatmalnutrition.today/wp-content/uploads/2023/04/DMT_Malnutrition_Info_Graphic_OnePage_Update_2.pdf"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taosnews.com/opinion/my-turn/malnutrition-is-a-real-problem-here-in-new-mexico/article_134af286-b9e2-5031-bd03-cadcffd10115.html" TargetMode="External"/><Relationship Id="rId2" Type="http://schemas.openxmlformats.org/officeDocument/2006/relationships/hyperlink" Target="https://www.feedingamerica.org/hunger-in-america/new-Mexico" TargetMode="External"/><Relationship Id="rId1" Type="http://schemas.openxmlformats.org/officeDocument/2006/relationships/slideLayout" Target="../slideLayouts/slideLayout10.xml"/><Relationship Id="rId6" Type="http://schemas.openxmlformats.org/officeDocument/2006/relationships/hyperlink" Target="https://www.nutritioncare.org/Guidelines_and_Clinical_Resources/Malnutrition_Awareness_Week%E2%84%A2_Schedule/" TargetMode="External"/><Relationship Id="rId5" Type="http://schemas.openxmlformats.org/officeDocument/2006/relationships/hyperlink" Target="https://www.uptodate.com/contents/geriatric-nutrition-nutritional-issues-in-older-adults" TargetMode="External"/><Relationship Id="rId4" Type="http://schemas.openxmlformats.org/officeDocument/2006/relationships/hyperlink" Target="https://talkpoverty.org/state-year-report/new-mexico-2020-report/index.html" TargetMode="External"/></Relationships>
</file>

<file path=ppt/slides/_rels/slide29.xml.rels><?xml version="1.0" encoding="UTF-8" standalone="yes"?>
<Relationships xmlns="http://schemas.openxmlformats.org/package/2006/relationships"><Relationship Id="rId2" Type="http://schemas.openxmlformats.org/officeDocument/2006/relationships/hyperlink" Target="mailto:constancer@ncnmedd.com"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16.png"/><Relationship Id="rId4" Type="http://schemas.openxmlformats.org/officeDocument/2006/relationships/customXml" Target="../ink/ink1.xml"/></Relationships>
</file>

<file path=ppt/slides/_rels/slide4.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16.jpeg"/><Relationship Id="rId1" Type="http://schemas.openxmlformats.org/officeDocument/2006/relationships/slideLayout" Target="../slideLayouts/slideLayout17.xml"/><Relationship Id="rId6" Type="http://schemas.openxmlformats.org/officeDocument/2006/relationships/image" Target="../media/image19.png"/><Relationship Id="rId5" Type="http://schemas.openxmlformats.org/officeDocument/2006/relationships/customXml" Target="../ink/ink3.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customXml" Target="../ink/ink4.xml"/><Relationship Id="rId7" Type="http://schemas.openxmlformats.org/officeDocument/2006/relationships/customXml" Target="../ink/ink6.xml"/><Relationship Id="rId2" Type="http://schemas.openxmlformats.org/officeDocument/2006/relationships/image" Target="../media/image17.jpeg"/><Relationship Id="rId1" Type="http://schemas.openxmlformats.org/officeDocument/2006/relationships/slideLayout" Target="../slideLayouts/slideLayout17.xml"/><Relationship Id="rId6" Type="http://schemas.openxmlformats.org/officeDocument/2006/relationships/image" Target="../media/image22.png"/><Relationship Id="rId5" Type="http://schemas.openxmlformats.org/officeDocument/2006/relationships/customXml" Target="../ink/ink5.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18.jpeg"/><Relationship Id="rId1" Type="http://schemas.openxmlformats.org/officeDocument/2006/relationships/slideLayout" Target="../slideLayouts/slideLayout17.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image" Target="../media/image19.jpeg"/><Relationship Id="rId1" Type="http://schemas.openxmlformats.org/officeDocument/2006/relationships/slideLayout" Target="../slideLayouts/slideLayout17.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29.png"/><Relationship Id="rId4" Type="http://schemas.openxmlformats.org/officeDocument/2006/relationships/customXml" Target="../ink/ink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4180B-35BA-C28E-820F-59C84FBDD99A}"/>
              </a:ext>
            </a:extLst>
          </p:cNvPr>
          <p:cNvSpPr>
            <a:spLocks noGrp="1"/>
          </p:cNvSpPr>
          <p:nvPr>
            <p:ph type="ctrTitle"/>
          </p:nvPr>
        </p:nvSpPr>
        <p:spPr>
          <a:xfrm>
            <a:off x="2804160" y="3227832"/>
            <a:ext cx="6431280" cy="1106424"/>
          </a:xfrm>
        </p:spPr>
        <p:txBody>
          <a:bodyPr/>
          <a:lstStyle/>
          <a:p>
            <a:r>
              <a:rPr lang="en-US"/>
              <a:t>Malnutrition </a:t>
            </a:r>
            <a:br>
              <a:rPr lang="en-US" dirty="0"/>
            </a:br>
            <a:r>
              <a:rPr lang="en-US" sz="3200" dirty="0"/>
              <a:t>October 2023</a:t>
            </a:r>
          </a:p>
        </p:txBody>
      </p:sp>
      <p:sp>
        <p:nvSpPr>
          <p:cNvPr id="3" name="Subtitle 2">
            <a:extLst>
              <a:ext uri="{FF2B5EF4-FFF2-40B4-BE49-F238E27FC236}">
                <a16:creationId xmlns:a16="http://schemas.microsoft.com/office/drawing/2014/main" id="{626260E8-21BF-1371-4767-5E86248A7A7B}"/>
              </a:ext>
            </a:extLst>
          </p:cNvPr>
          <p:cNvSpPr>
            <a:spLocks noGrp="1"/>
          </p:cNvSpPr>
          <p:nvPr>
            <p:ph type="subTitle" idx="1"/>
          </p:nvPr>
        </p:nvSpPr>
        <p:spPr>
          <a:xfrm>
            <a:off x="3950898" y="2267711"/>
            <a:ext cx="3644718" cy="708401"/>
          </a:xfrm>
        </p:spPr>
        <p:txBody>
          <a:bodyPr>
            <a:normAutofit fontScale="47500" lnSpcReduction="20000"/>
          </a:bodyPr>
          <a:lstStyle/>
          <a:p>
            <a:r>
              <a:rPr lang="en-US" sz="3800" b="1" dirty="0"/>
              <a:t>Constance Rudnicki MS, RDN, LD</a:t>
            </a:r>
          </a:p>
          <a:p>
            <a:r>
              <a:rPr lang="en-US" sz="3800" b="1" dirty="0"/>
              <a:t>Non-Metro Area Agency on Aging</a:t>
            </a:r>
          </a:p>
          <a:p>
            <a:endParaRPr lang="en-US" dirty="0"/>
          </a:p>
        </p:txBody>
      </p:sp>
    </p:spTree>
    <p:extLst>
      <p:ext uri="{BB962C8B-B14F-4D97-AF65-F5344CB8AC3E}">
        <p14:creationId xmlns:p14="http://schemas.microsoft.com/office/powerpoint/2010/main" val="317718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08A64-0D03-8830-B881-39EE1D008D1D}"/>
              </a:ext>
            </a:extLst>
          </p:cNvPr>
          <p:cNvSpPr>
            <a:spLocks noGrp="1"/>
          </p:cNvSpPr>
          <p:nvPr>
            <p:ph type="title"/>
          </p:nvPr>
        </p:nvSpPr>
        <p:spPr/>
        <p:txBody>
          <a:bodyPr/>
          <a:lstStyle/>
          <a:p>
            <a:r>
              <a:rPr lang="en-US"/>
              <a:t>Definition of Malnutrition</a:t>
            </a:r>
          </a:p>
        </p:txBody>
      </p:sp>
      <p:sp>
        <p:nvSpPr>
          <p:cNvPr id="3" name="Content Placeholder 2">
            <a:extLst>
              <a:ext uri="{FF2B5EF4-FFF2-40B4-BE49-F238E27FC236}">
                <a16:creationId xmlns:a16="http://schemas.microsoft.com/office/drawing/2014/main" id="{C566C4E8-3FE8-098D-DECA-692B96829D46}"/>
              </a:ext>
            </a:extLst>
          </p:cNvPr>
          <p:cNvSpPr>
            <a:spLocks noGrp="1"/>
          </p:cNvSpPr>
          <p:nvPr>
            <p:ph idx="1"/>
          </p:nvPr>
        </p:nvSpPr>
        <p:spPr/>
        <p:txBody>
          <a:bodyPr/>
          <a:lstStyle/>
          <a:p>
            <a:r>
              <a:rPr lang="en-US" dirty="0"/>
              <a:t>A state resulting from lack of intake or uptake of nutrition that leads to altered body composition (decreased fat free mass) and body cell mass leading to diminished physical and mental function and impaired clinical outcome from disease (4). </a:t>
            </a:r>
          </a:p>
          <a:p>
            <a:r>
              <a:rPr lang="en-US" dirty="0"/>
              <a:t>More simply: when you body doesn’t get the right balance of energy and nutrients it needs.</a:t>
            </a:r>
          </a:p>
        </p:txBody>
      </p:sp>
      <p:sp>
        <p:nvSpPr>
          <p:cNvPr id="5" name="Slide Number Placeholder 4">
            <a:extLst>
              <a:ext uri="{FF2B5EF4-FFF2-40B4-BE49-F238E27FC236}">
                <a16:creationId xmlns:a16="http://schemas.microsoft.com/office/drawing/2014/main" id="{46AE6C65-BDB9-3468-1335-FAE4920B4DD9}"/>
              </a:ext>
            </a:extLst>
          </p:cNvPr>
          <p:cNvSpPr>
            <a:spLocks noGrp="1"/>
          </p:cNvSpPr>
          <p:nvPr>
            <p:ph type="sldNum" sz="quarter" idx="11"/>
          </p:nvPr>
        </p:nvSpPr>
        <p:spPr/>
        <p:txBody>
          <a:bodyPr/>
          <a:lstStyle/>
          <a:p>
            <a:fld id="{294A09A9-5501-47C1-A89A-A340965A2BE2}" type="slidenum">
              <a:rPr lang="en-US" smtClean="0"/>
              <a:pPr/>
              <a:t>10</a:t>
            </a:fld>
            <a:endParaRPr lang="en-US"/>
          </a:p>
        </p:txBody>
      </p:sp>
    </p:spTree>
    <p:extLst>
      <p:ext uri="{BB962C8B-B14F-4D97-AF65-F5344CB8AC3E}">
        <p14:creationId xmlns:p14="http://schemas.microsoft.com/office/powerpoint/2010/main" val="442055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F7516-033E-74A8-124A-9C8F7A857B8A}"/>
              </a:ext>
            </a:extLst>
          </p:cNvPr>
          <p:cNvSpPr>
            <a:spLocks noGrp="1"/>
          </p:cNvSpPr>
          <p:nvPr>
            <p:ph type="title"/>
          </p:nvPr>
        </p:nvSpPr>
        <p:spPr/>
        <p:txBody>
          <a:bodyPr/>
          <a:lstStyle/>
          <a:p>
            <a:r>
              <a:rPr lang="en-US" dirty="0"/>
              <a:t>Types of Malnutrition</a:t>
            </a:r>
          </a:p>
        </p:txBody>
      </p:sp>
      <p:sp>
        <p:nvSpPr>
          <p:cNvPr id="3" name="Content Placeholder 2">
            <a:extLst>
              <a:ext uri="{FF2B5EF4-FFF2-40B4-BE49-F238E27FC236}">
                <a16:creationId xmlns:a16="http://schemas.microsoft.com/office/drawing/2014/main" id="{5F64A773-4E60-17BC-35E0-A73C0C922D1B}"/>
              </a:ext>
            </a:extLst>
          </p:cNvPr>
          <p:cNvSpPr>
            <a:spLocks noGrp="1"/>
          </p:cNvSpPr>
          <p:nvPr>
            <p:ph idx="1"/>
          </p:nvPr>
        </p:nvSpPr>
        <p:spPr/>
        <p:txBody>
          <a:bodyPr/>
          <a:lstStyle/>
          <a:p>
            <a:r>
              <a:rPr lang="en-US" dirty="0"/>
              <a:t>Undernutrition</a:t>
            </a:r>
          </a:p>
          <a:p>
            <a:r>
              <a:rPr lang="en-US" dirty="0"/>
              <a:t>Overnutrition (overeating)</a:t>
            </a:r>
          </a:p>
          <a:p>
            <a:r>
              <a:rPr lang="en-US" dirty="0"/>
              <a:t>Malnutrition is often overlooked, if you classified as normal weight, overweight, or obese (4)</a:t>
            </a:r>
          </a:p>
          <a:p>
            <a:endParaRPr lang="en-US" dirty="0"/>
          </a:p>
          <a:p>
            <a:pPr marL="457200" lvl="1" indent="0">
              <a:buNone/>
            </a:pPr>
            <a:endParaRPr lang="en-US" dirty="0"/>
          </a:p>
          <a:p>
            <a:pPr lvl="1"/>
            <a:endParaRPr lang="en-US" dirty="0"/>
          </a:p>
        </p:txBody>
      </p:sp>
      <p:sp>
        <p:nvSpPr>
          <p:cNvPr id="5" name="Slide Number Placeholder 4">
            <a:extLst>
              <a:ext uri="{FF2B5EF4-FFF2-40B4-BE49-F238E27FC236}">
                <a16:creationId xmlns:a16="http://schemas.microsoft.com/office/drawing/2014/main" id="{E0C5B61E-9828-9CC4-ECFC-C98757F635AC}"/>
              </a:ext>
            </a:extLst>
          </p:cNvPr>
          <p:cNvSpPr>
            <a:spLocks noGrp="1"/>
          </p:cNvSpPr>
          <p:nvPr>
            <p:ph type="sldNum" sz="quarter" idx="11"/>
          </p:nvPr>
        </p:nvSpPr>
        <p:spPr/>
        <p:txBody>
          <a:bodyPr/>
          <a:lstStyle/>
          <a:p>
            <a:fld id="{294A09A9-5501-47C1-A89A-A340965A2BE2}" type="slidenum">
              <a:rPr lang="en-US" smtClean="0"/>
              <a:pPr/>
              <a:t>11</a:t>
            </a:fld>
            <a:endParaRPr lang="en-US"/>
          </a:p>
        </p:txBody>
      </p:sp>
    </p:spTree>
    <p:extLst>
      <p:ext uri="{BB962C8B-B14F-4D97-AF65-F5344CB8AC3E}">
        <p14:creationId xmlns:p14="http://schemas.microsoft.com/office/powerpoint/2010/main" val="4281475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CE9B8-7153-D0DE-3668-70D8E9D3BF22}"/>
              </a:ext>
            </a:extLst>
          </p:cNvPr>
          <p:cNvSpPr>
            <a:spLocks noGrp="1"/>
          </p:cNvSpPr>
          <p:nvPr>
            <p:ph type="title"/>
          </p:nvPr>
        </p:nvSpPr>
        <p:spPr/>
        <p:txBody>
          <a:bodyPr/>
          <a:lstStyle/>
          <a:p>
            <a:r>
              <a:rPr lang="en-US"/>
              <a:t>Malnutrition in Older Adults</a:t>
            </a:r>
          </a:p>
        </p:txBody>
      </p:sp>
      <p:sp>
        <p:nvSpPr>
          <p:cNvPr id="3" name="Content Placeholder 2">
            <a:extLst>
              <a:ext uri="{FF2B5EF4-FFF2-40B4-BE49-F238E27FC236}">
                <a16:creationId xmlns:a16="http://schemas.microsoft.com/office/drawing/2014/main" id="{9B80F191-4594-A11C-92E4-FFCA7D0AF251}"/>
              </a:ext>
            </a:extLst>
          </p:cNvPr>
          <p:cNvSpPr>
            <a:spLocks noGrp="1"/>
          </p:cNvSpPr>
          <p:nvPr>
            <p:ph idx="1"/>
          </p:nvPr>
        </p:nvSpPr>
        <p:spPr/>
        <p:txBody>
          <a:bodyPr>
            <a:normAutofit/>
          </a:bodyPr>
          <a:lstStyle/>
          <a:p>
            <a:r>
              <a:rPr lang="en-US" dirty="0"/>
              <a:t>Undernutrition in older individuals is both common and may have a greater impact on </a:t>
            </a:r>
            <a:r>
              <a:rPr lang="en-US" sz="1100" dirty="0"/>
              <a:t>(5)</a:t>
            </a:r>
          </a:p>
          <a:p>
            <a:pPr lvl="1"/>
            <a:r>
              <a:rPr lang="en-US" dirty="0"/>
              <a:t>Physical function</a:t>
            </a:r>
          </a:p>
          <a:p>
            <a:pPr lvl="1"/>
            <a:r>
              <a:rPr lang="en-US" dirty="0"/>
              <a:t>Health care utilization</a:t>
            </a:r>
          </a:p>
          <a:p>
            <a:pPr lvl="1"/>
            <a:r>
              <a:rPr lang="en-US" dirty="0"/>
              <a:t>Length of stay for surgical hospitalizations</a:t>
            </a:r>
          </a:p>
          <a:p>
            <a:endParaRPr lang="en-US" dirty="0"/>
          </a:p>
          <a:p>
            <a:endParaRPr lang="en-US" dirty="0"/>
          </a:p>
        </p:txBody>
      </p:sp>
      <p:sp>
        <p:nvSpPr>
          <p:cNvPr id="5" name="Slide Number Placeholder 4">
            <a:extLst>
              <a:ext uri="{FF2B5EF4-FFF2-40B4-BE49-F238E27FC236}">
                <a16:creationId xmlns:a16="http://schemas.microsoft.com/office/drawing/2014/main" id="{9457D9F3-D7FC-107A-E6E6-3DA0FC54A411}"/>
              </a:ext>
            </a:extLst>
          </p:cNvPr>
          <p:cNvSpPr>
            <a:spLocks noGrp="1"/>
          </p:cNvSpPr>
          <p:nvPr>
            <p:ph type="sldNum" sz="quarter" idx="11"/>
          </p:nvPr>
        </p:nvSpPr>
        <p:spPr/>
        <p:txBody>
          <a:bodyPr/>
          <a:lstStyle/>
          <a:p>
            <a:fld id="{294A09A9-5501-47C1-A89A-A340965A2BE2}" type="slidenum">
              <a:rPr lang="en-US" smtClean="0"/>
              <a:pPr/>
              <a:t>12</a:t>
            </a:fld>
            <a:endParaRPr lang="en-US"/>
          </a:p>
        </p:txBody>
      </p:sp>
    </p:spTree>
    <p:extLst>
      <p:ext uri="{BB962C8B-B14F-4D97-AF65-F5344CB8AC3E}">
        <p14:creationId xmlns:p14="http://schemas.microsoft.com/office/powerpoint/2010/main" val="1953967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21801-141B-14D4-81BD-B39F7C5C0509}"/>
              </a:ext>
            </a:extLst>
          </p:cNvPr>
          <p:cNvSpPr>
            <a:spLocks noGrp="1"/>
          </p:cNvSpPr>
          <p:nvPr>
            <p:ph type="title"/>
          </p:nvPr>
        </p:nvSpPr>
        <p:spPr/>
        <p:txBody>
          <a:bodyPr/>
          <a:lstStyle/>
          <a:p>
            <a:r>
              <a:rPr lang="en-US" dirty="0"/>
              <a:t>Involuntary Weight loss</a:t>
            </a:r>
          </a:p>
        </p:txBody>
      </p:sp>
      <p:sp>
        <p:nvSpPr>
          <p:cNvPr id="3" name="Content Placeholder 2">
            <a:extLst>
              <a:ext uri="{FF2B5EF4-FFF2-40B4-BE49-F238E27FC236}">
                <a16:creationId xmlns:a16="http://schemas.microsoft.com/office/drawing/2014/main" id="{085AE35C-7F01-AD75-13E1-4CC7736BB5B0}"/>
              </a:ext>
            </a:extLst>
          </p:cNvPr>
          <p:cNvSpPr>
            <a:spLocks noGrp="1"/>
          </p:cNvSpPr>
          <p:nvPr>
            <p:ph idx="1"/>
          </p:nvPr>
        </p:nvSpPr>
        <p:spPr/>
        <p:txBody>
          <a:bodyPr>
            <a:normAutofit fontScale="85000" lnSpcReduction="20000"/>
          </a:bodyPr>
          <a:lstStyle/>
          <a:p>
            <a:r>
              <a:rPr lang="en-US" dirty="0"/>
              <a:t>The inability to get adequate food intake due to illness or other difficulties can result in long term:</a:t>
            </a:r>
          </a:p>
          <a:p>
            <a:pPr lvl="1"/>
            <a:r>
              <a:rPr lang="en-US" dirty="0"/>
              <a:t>Persistent weight changes</a:t>
            </a:r>
          </a:p>
          <a:p>
            <a:pPr lvl="1"/>
            <a:r>
              <a:rPr lang="en-US" dirty="0"/>
              <a:t>Especially when combined with social, medical or psychological factors that can affect weight </a:t>
            </a:r>
            <a:r>
              <a:rPr lang="en-US" sz="1100" dirty="0"/>
              <a:t>(2)</a:t>
            </a:r>
            <a:r>
              <a:rPr lang="en-US" dirty="0"/>
              <a:t>. </a:t>
            </a:r>
          </a:p>
          <a:p>
            <a:r>
              <a:rPr lang="en-US" dirty="0"/>
              <a:t>Involuntary weight loss results in (5):</a:t>
            </a:r>
          </a:p>
          <a:p>
            <a:pPr lvl="1"/>
            <a:r>
              <a:rPr lang="en-US" dirty="0"/>
              <a:t>Inadequate dietary intake</a:t>
            </a:r>
          </a:p>
          <a:p>
            <a:pPr lvl="1"/>
            <a:r>
              <a:rPr lang="en-US" dirty="0"/>
              <a:t>Appetite loss (anorexia)</a:t>
            </a:r>
            <a:endParaRPr lang="en-US" sz="1100" dirty="0"/>
          </a:p>
          <a:p>
            <a:pPr lvl="1"/>
            <a:r>
              <a:rPr lang="en-US" dirty="0"/>
              <a:t>Disuse or muscle atrophy (sarcopenia)</a:t>
            </a:r>
            <a:endParaRPr lang="en-US" sz="1100" dirty="0"/>
          </a:p>
          <a:p>
            <a:pPr lvl="1"/>
            <a:r>
              <a:rPr lang="en-US" dirty="0"/>
              <a:t>Inflammatory effects of disease (cachexia)</a:t>
            </a:r>
            <a:endParaRPr lang="en-US" sz="1100" dirty="0"/>
          </a:p>
          <a:p>
            <a:pPr marL="457200" lvl="1" indent="0">
              <a:buNone/>
            </a:pPr>
            <a:endParaRPr lang="en-US" dirty="0"/>
          </a:p>
          <a:p>
            <a:pPr marL="457200" lvl="1" indent="0">
              <a:buNone/>
            </a:pPr>
            <a:r>
              <a:rPr lang="en-US" dirty="0"/>
              <a:t>Can also be a combination of the above</a:t>
            </a:r>
          </a:p>
        </p:txBody>
      </p:sp>
      <p:sp>
        <p:nvSpPr>
          <p:cNvPr id="5" name="Slide Number Placeholder 4">
            <a:extLst>
              <a:ext uri="{FF2B5EF4-FFF2-40B4-BE49-F238E27FC236}">
                <a16:creationId xmlns:a16="http://schemas.microsoft.com/office/drawing/2014/main" id="{72D3FE62-4FEA-280D-BF17-4B416B8F25BA}"/>
              </a:ext>
            </a:extLst>
          </p:cNvPr>
          <p:cNvSpPr>
            <a:spLocks noGrp="1"/>
          </p:cNvSpPr>
          <p:nvPr>
            <p:ph type="sldNum" sz="quarter" idx="11"/>
          </p:nvPr>
        </p:nvSpPr>
        <p:spPr/>
        <p:txBody>
          <a:bodyPr/>
          <a:lstStyle/>
          <a:p>
            <a:fld id="{294A09A9-5501-47C1-A89A-A340965A2BE2}" type="slidenum">
              <a:rPr lang="en-US" smtClean="0"/>
              <a:pPr/>
              <a:t>13</a:t>
            </a:fld>
            <a:endParaRPr lang="en-US"/>
          </a:p>
        </p:txBody>
      </p:sp>
    </p:spTree>
    <p:extLst>
      <p:ext uri="{BB962C8B-B14F-4D97-AF65-F5344CB8AC3E}">
        <p14:creationId xmlns:p14="http://schemas.microsoft.com/office/powerpoint/2010/main" val="552605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F4F75-003F-8704-AB2A-A11825CC940A}"/>
              </a:ext>
            </a:extLst>
          </p:cNvPr>
          <p:cNvSpPr>
            <a:spLocks noGrp="1"/>
          </p:cNvSpPr>
          <p:nvPr>
            <p:ph type="title"/>
          </p:nvPr>
        </p:nvSpPr>
        <p:spPr/>
        <p:txBody>
          <a:bodyPr/>
          <a:lstStyle/>
          <a:p>
            <a:r>
              <a:rPr lang="en-US" dirty="0"/>
              <a:t>Inadequate dietary intake</a:t>
            </a:r>
          </a:p>
        </p:txBody>
      </p:sp>
      <p:sp>
        <p:nvSpPr>
          <p:cNvPr id="3" name="Content Placeholder 2">
            <a:extLst>
              <a:ext uri="{FF2B5EF4-FFF2-40B4-BE49-F238E27FC236}">
                <a16:creationId xmlns:a16="http://schemas.microsoft.com/office/drawing/2014/main" id="{F4D1056A-1F52-697E-7C8C-B37647784AB5}"/>
              </a:ext>
            </a:extLst>
          </p:cNvPr>
          <p:cNvSpPr>
            <a:spLocks noGrp="1"/>
          </p:cNvSpPr>
          <p:nvPr>
            <p:ph idx="1"/>
          </p:nvPr>
        </p:nvSpPr>
        <p:spPr/>
        <p:txBody>
          <a:bodyPr>
            <a:normAutofit fontScale="92500" lnSpcReduction="10000"/>
          </a:bodyPr>
          <a:lstStyle/>
          <a:p>
            <a:r>
              <a:rPr lang="en-US" dirty="0"/>
              <a:t>Multiple causes results in decreased appetite can include (5)</a:t>
            </a:r>
          </a:p>
          <a:p>
            <a:pPr lvl="1"/>
            <a:r>
              <a:rPr lang="en-US" dirty="0"/>
              <a:t>Social (Poverty, Social Isolation) </a:t>
            </a:r>
            <a:endParaRPr lang="en-US" sz="1600" dirty="0"/>
          </a:p>
          <a:p>
            <a:pPr lvl="1"/>
            <a:r>
              <a:rPr lang="en-US" dirty="0"/>
              <a:t>Psychological (depression, dementia) </a:t>
            </a:r>
          </a:p>
          <a:p>
            <a:pPr lvl="3"/>
            <a:r>
              <a:rPr lang="en-US" dirty="0"/>
              <a:t>Depression is an important cause of weight loss in the subacute care and nursing home settings, as well as in older patients in the community. </a:t>
            </a:r>
          </a:p>
          <a:p>
            <a:pPr lvl="3"/>
            <a:r>
              <a:rPr lang="en-US" dirty="0"/>
              <a:t>In a chart review of 1017 medical outpatients, for example, depression was the cause of weight loss in 30 percent of the older patients, compared with only 15 percent in younger patients. </a:t>
            </a:r>
          </a:p>
          <a:p>
            <a:pPr lvl="1"/>
            <a:r>
              <a:rPr lang="en-US" dirty="0"/>
              <a:t>Medical (dysphagia) </a:t>
            </a:r>
            <a:endParaRPr lang="en-US" sz="1600" dirty="0"/>
          </a:p>
          <a:p>
            <a:pPr lvl="3"/>
            <a:r>
              <a:rPr lang="en-US" dirty="0"/>
              <a:t>In a study of unexplained weight loss in 45 ambulatory older adults, the most common identified cause for weight loss was depression (18 percent), a followed by malignancy (16 percent). A third report found cancer, predominantly of the gastrointestinal tract, as a cause of weight loss in 36 percent of the 154 patients evaluated.  </a:t>
            </a:r>
          </a:p>
          <a:p>
            <a:pPr lvl="3"/>
            <a:endParaRPr lang="en-US" dirty="0"/>
          </a:p>
        </p:txBody>
      </p:sp>
      <p:sp>
        <p:nvSpPr>
          <p:cNvPr id="5" name="Slide Number Placeholder 4">
            <a:extLst>
              <a:ext uri="{FF2B5EF4-FFF2-40B4-BE49-F238E27FC236}">
                <a16:creationId xmlns:a16="http://schemas.microsoft.com/office/drawing/2014/main" id="{A6B49D91-221B-7BC4-E15A-81F960F11EB1}"/>
              </a:ext>
            </a:extLst>
          </p:cNvPr>
          <p:cNvSpPr>
            <a:spLocks noGrp="1"/>
          </p:cNvSpPr>
          <p:nvPr>
            <p:ph type="sldNum" sz="quarter" idx="11"/>
          </p:nvPr>
        </p:nvSpPr>
        <p:spPr/>
        <p:txBody>
          <a:bodyPr/>
          <a:lstStyle/>
          <a:p>
            <a:fld id="{294A09A9-5501-47C1-A89A-A340965A2BE2}" type="slidenum">
              <a:rPr lang="en-US" smtClean="0"/>
              <a:pPr/>
              <a:t>14</a:t>
            </a:fld>
            <a:endParaRPr lang="en-US"/>
          </a:p>
        </p:txBody>
      </p:sp>
    </p:spTree>
    <p:extLst>
      <p:ext uri="{BB962C8B-B14F-4D97-AF65-F5344CB8AC3E}">
        <p14:creationId xmlns:p14="http://schemas.microsoft.com/office/powerpoint/2010/main" val="4257647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27E55-B7C2-15CB-DE1D-EF1758ED7F31}"/>
              </a:ext>
            </a:extLst>
          </p:cNvPr>
          <p:cNvSpPr>
            <a:spLocks noGrp="1"/>
          </p:cNvSpPr>
          <p:nvPr>
            <p:ph type="title"/>
          </p:nvPr>
        </p:nvSpPr>
        <p:spPr/>
        <p:txBody>
          <a:bodyPr/>
          <a:lstStyle/>
          <a:p>
            <a:r>
              <a:rPr lang="en-US" dirty="0"/>
              <a:t>Inadequate dietary intake Continued</a:t>
            </a:r>
          </a:p>
        </p:txBody>
      </p:sp>
      <p:sp>
        <p:nvSpPr>
          <p:cNvPr id="3" name="Content Placeholder 2">
            <a:extLst>
              <a:ext uri="{FF2B5EF4-FFF2-40B4-BE49-F238E27FC236}">
                <a16:creationId xmlns:a16="http://schemas.microsoft.com/office/drawing/2014/main" id="{7D394922-5DB1-49C8-D764-88EB4AF474F1}"/>
              </a:ext>
            </a:extLst>
          </p:cNvPr>
          <p:cNvSpPr>
            <a:spLocks noGrp="1"/>
          </p:cNvSpPr>
          <p:nvPr>
            <p:ph idx="1"/>
          </p:nvPr>
        </p:nvSpPr>
        <p:spPr/>
        <p:txBody>
          <a:bodyPr/>
          <a:lstStyle/>
          <a:p>
            <a:r>
              <a:rPr lang="en-US" dirty="0"/>
              <a:t>Pharmalogical Issues</a:t>
            </a:r>
          </a:p>
          <a:p>
            <a:r>
              <a:rPr lang="en-US" dirty="0"/>
              <a:t>Physiological factors</a:t>
            </a:r>
          </a:p>
          <a:p>
            <a:pPr lvl="1"/>
            <a:r>
              <a:rPr lang="en-US" dirty="0"/>
              <a:t>Age related decrease in taste and smell sensitivity</a:t>
            </a:r>
          </a:p>
          <a:p>
            <a:pPr lvl="1"/>
            <a:r>
              <a:rPr lang="en-US" dirty="0"/>
              <a:t>Delayed gastric emptying</a:t>
            </a:r>
          </a:p>
          <a:p>
            <a:pPr lvl="1"/>
            <a:r>
              <a:rPr lang="en-US" dirty="0"/>
              <a:t>Early satiety</a:t>
            </a:r>
          </a:p>
          <a:p>
            <a:pPr lvl="1"/>
            <a:r>
              <a:rPr lang="en-US" dirty="0"/>
              <a:t>Impairment in food intake</a:t>
            </a:r>
          </a:p>
          <a:p>
            <a:endParaRPr lang="en-US" dirty="0"/>
          </a:p>
        </p:txBody>
      </p:sp>
      <p:sp>
        <p:nvSpPr>
          <p:cNvPr id="5" name="Slide Number Placeholder 4">
            <a:extLst>
              <a:ext uri="{FF2B5EF4-FFF2-40B4-BE49-F238E27FC236}">
                <a16:creationId xmlns:a16="http://schemas.microsoft.com/office/drawing/2014/main" id="{4EB9B462-15EF-07E6-9CA7-10638105AA48}"/>
              </a:ext>
            </a:extLst>
          </p:cNvPr>
          <p:cNvSpPr>
            <a:spLocks noGrp="1"/>
          </p:cNvSpPr>
          <p:nvPr>
            <p:ph type="sldNum" sz="quarter" idx="11"/>
          </p:nvPr>
        </p:nvSpPr>
        <p:spPr/>
        <p:txBody>
          <a:bodyPr/>
          <a:lstStyle/>
          <a:p>
            <a:fld id="{294A09A9-5501-47C1-A89A-A340965A2BE2}" type="slidenum">
              <a:rPr lang="en-US" smtClean="0"/>
              <a:pPr/>
              <a:t>15</a:t>
            </a:fld>
            <a:endParaRPr lang="en-US"/>
          </a:p>
        </p:txBody>
      </p:sp>
    </p:spTree>
    <p:extLst>
      <p:ext uri="{BB962C8B-B14F-4D97-AF65-F5344CB8AC3E}">
        <p14:creationId xmlns:p14="http://schemas.microsoft.com/office/powerpoint/2010/main" val="812142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FC08D-37CA-687F-0A11-0E87B2467C49}"/>
              </a:ext>
            </a:extLst>
          </p:cNvPr>
          <p:cNvSpPr>
            <a:spLocks noGrp="1"/>
          </p:cNvSpPr>
          <p:nvPr>
            <p:ph type="title"/>
          </p:nvPr>
        </p:nvSpPr>
        <p:spPr/>
        <p:txBody>
          <a:bodyPr/>
          <a:lstStyle/>
          <a:p>
            <a:r>
              <a:rPr lang="en-US" dirty="0"/>
              <a:t>Additional causes of inadequate intake  </a:t>
            </a:r>
          </a:p>
        </p:txBody>
      </p:sp>
      <p:sp>
        <p:nvSpPr>
          <p:cNvPr id="3" name="Content Placeholder 2">
            <a:extLst>
              <a:ext uri="{FF2B5EF4-FFF2-40B4-BE49-F238E27FC236}">
                <a16:creationId xmlns:a16="http://schemas.microsoft.com/office/drawing/2014/main" id="{C8BC97AA-BA81-6880-D57E-CF208EA9027F}"/>
              </a:ext>
            </a:extLst>
          </p:cNvPr>
          <p:cNvSpPr>
            <a:spLocks noGrp="1"/>
          </p:cNvSpPr>
          <p:nvPr>
            <p:ph idx="1"/>
          </p:nvPr>
        </p:nvSpPr>
        <p:spPr/>
        <p:txBody>
          <a:bodyPr>
            <a:normAutofit fontScale="85000" lnSpcReduction="20000"/>
          </a:bodyPr>
          <a:lstStyle/>
          <a:p>
            <a:r>
              <a:rPr lang="en-US" dirty="0"/>
              <a:t>Chewing Difficulty and oral pain </a:t>
            </a:r>
            <a:r>
              <a:rPr lang="en-US" sz="1300" dirty="0"/>
              <a:t>(5)</a:t>
            </a:r>
          </a:p>
          <a:p>
            <a:pPr lvl="1"/>
            <a:r>
              <a:rPr lang="en-US" dirty="0" err="1"/>
              <a:t>Wt</a:t>
            </a:r>
            <a:r>
              <a:rPr lang="en-US" dirty="0"/>
              <a:t> loss and decrease hand grip strength</a:t>
            </a:r>
          </a:p>
          <a:p>
            <a:pPr lvl="1"/>
            <a:r>
              <a:rPr lang="en-US" dirty="0"/>
              <a:t>Dentures </a:t>
            </a:r>
          </a:p>
          <a:p>
            <a:r>
              <a:rPr lang="en-US" dirty="0"/>
              <a:t>Dysphagia </a:t>
            </a:r>
            <a:endParaRPr lang="en-US" sz="1300" dirty="0"/>
          </a:p>
          <a:p>
            <a:r>
              <a:rPr lang="en-US" dirty="0"/>
              <a:t>Paralysis (stroke, severe arthritis, hand tremors, and dementia)</a:t>
            </a:r>
          </a:p>
          <a:p>
            <a:pPr lvl="1"/>
            <a:r>
              <a:rPr lang="en-US" dirty="0"/>
              <a:t>Assistance at meals</a:t>
            </a:r>
            <a:endParaRPr lang="en-US" sz="1300" dirty="0"/>
          </a:p>
          <a:p>
            <a:r>
              <a:rPr lang="en-US" dirty="0"/>
              <a:t>Physiologic factors</a:t>
            </a:r>
            <a:endParaRPr lang="en-US" sz="1300" dirty="0"/>
          </a:p>
          <a:p>
            <a:pPr lvl="1"/>
            <a:r>
              <a:rPr lang="en-US" dirty="0"/>
              <a:t>Age related decrease in taste and smell sensitivity</a:t>
            </a:r>
          </a:p>
          <a:p>
            <a:pPr lvl="1"/>
            <a:r>
              <a:rPr lang="en-US" dirty="0"/>
              <a:t>Delayed gastric emptying</a:t>
            </a:r>
          </a:p>
          <a:p>
            <a:pPr lvl="1"/>
            <a:r>
              <a:rPr lang="en-US" dirty="0"/>
              <a:t>Early satiety</a:t>
            </a:r>
          </a:p>
          <a:p>
            <a:pPr lvl="1"/>
            <a:r>
              <a:rPr lang="en-US" dirty="0"/>
              <a:t>Impairment in food intake</a:t>
            </a:r>
          </a:p>
        </p:txBody>
      </p:sp>
      <p:sp>
        <p:nvSpPr>
          <p:cNvPr id="5" name="Slide Number Placeholder 4">
            <a:extLst>
              <a:ext uri="{FF2B5EF4-FFF2-40B4-BE49-F238E27FC236}">
                <a16:creationId xmlns:a16="http://schemas.microsoft.com/office/drawing/2014/main" id="{FC9AB097-FFB9-A8B3-2208-3B66065703BD}"/>
              </a:ext>
            </a:extLst>
          </p:cNvPr>
          <p:cNvSpPr>
            <a:spLocks noGrp="1"/>
          </p:cNvSpPr>
          <p:nvPr>
            <p:ph type="sldNum" sz="quarter" idx="11"/>
          </p:nvPr>
        </p:nvSpPr>
        <p:spPr/>
        <p:txBody>
          <a:bodyPr/>
          <a:lstStyle/>
          <a:p>
            <a:fld id="{294A09A9-5501-47C1-A89A-A340965A2BE2}" type="slidenum">
              <a:rPr lang="en-US" smtClean="0"/>
              <a:pPr/>
              <a:t>16</a:t>
            </a:fld>
            <a:endParaRPr lang="en-US"/>
          </a:p>
        </p:txBody>
      </p:sp>
    </p:spTree>
    <p:extLst>
      <p:ext uri="{BB962C8B-B14F-4D97-AF65-F5344CB8AC3E}">
        <p14:creationId xmlns:p14="http://schemas.microsoft.com/office/powerpoint/2010/main" val="3834853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BBE95-861F-A3B5-AAA2-A7D3CC9C45C0}"/>
              </a:ext>
            </a:extLst>
          </p:cNvPr>
          <p:cNvSpPr>
            <a:spLocks noGrp="1"/>
          </p:cNvSpPr>
          <p:nvPr>
            <p:ph type="title"/>
          </p:nvPr>
        </p:nvSpPr>
        <p:spPr/>
        <p:txBody>
          <a:bodyPr/>
          <a:lstStyle/>
          <a:p>
            <a:r>
              <a:rPr lang="en-US"/>
              <a:t>Nutrition Screening</a:t>
            </a:r>
          </a:p>
        </p:txBody>
      </p:sp>
      <p:sp>
        <p:nvSpPr>
          <p:cNvPr id="3" name="Content Placeholder 2">
            <a:extLst>
              <a:ext uri="{FF2B5EF4-FFF2-40B4-BE49-F238E27FC236}">
                <a16:creationId xmlns:a16="http://schemas.microsoft.com/office/drawing/2014/main" id="{DB5A007C-8AB6-C343-44F0-BEE15CFE9456}"/>
              </a:ext>
            </a:extLst>
          </p:cNvPr>
          <p:cNvSpPr>
            <a:spLocks noGrp="1"/>
          </p:cNvSpPr>
          <p:nvPr>
            <p:ph idx="1"/>
          </p:nvPr>
        </p:nvSpPr>
        <p:spPr/>
        <p:txBody>
          <a:bodyPr/>
          <a:lstStyle/>
          <a:p>
            <a:r>
              <a:rPr lang="en-US" dirty="0"/>
              <a:t>Screening in not an Assessment </a:t>
            </a:r>
            <a:r>
              <a:rPr lang="en-US" sz="1100" dirty="0"/>
              <a:t>(6)</a:t>
            </a:r>
          </a:p>
          <a:p>
            <a:pPr lvl="1"/>
            <a:r>
              <a:rPr lang="en-US" dirty="0"/>
              <a:t>Screening identifies risk for a specific outcome like undernutrition or functional decline</a:t>
            </a:r>
          </a:p>
          <a:p>
            <a:pPr lvl="1"/>
            <a:r>
              <a:rPr lang="en-US" dirty="0"/>
              <a:t>Assessment is further level of evaluation to clarify etiology, severity, and appropriate intervention </a:t>
            </a:r>
          </a:p>
          <a:p>
            <a:pPr lvl="1"/>
            <a:r>
              <a:rPr lang="en-US" dirty="0"/>
              <a:t>ACL is still developing a screening tool for the AAA’s</a:t>
            </a:r>
          </a:p>
          <a:p>
            <a:pPr lvl="2"/>
            <a:r>
              <a:rPr lang="en-US" dirty="0"/>
              <a:t>Example of Iowa Nutrition Intake form</a:t>
            </a:r>
          </a:p>
          <a:p>
            <a:pPr lvl="2"/>
            <a:endParaRPr lang="en-US" dirty="0"/>
          </a:p>
          <a:p>
            <a:pPr marL="457200" lvl="1" indent="0">
              <a:buNone/>
            </a:pPr>
            <a:endParaRPr lang="en-US" dirty="0"/>
          </a:p>
        </p:txBody>
      </p:sp>
      <p:sp>
        <p:nvSpPr>
          <p:cNvPr id="5" name="Slide Number Placeholder 4">
            <a:extLst>
              <a:ext uri="{FF2B5EF4-FFF2-40B4-BE49-F238E27FC236}">
                <a16:creationId xmlns:a16="http://schemas.microsoft.com/office/drawing/2014/main" id="{28409B33-AE1E-6D60-9052-607FFCAB50BD}"/>
              </a:ext>
            </a:extLst>
          </p:cNvPr>
          <p:cNvSpPr>
            <a:spLocks noGrp="1"/>
          </p:cNvSpPr>
          <p:nvPr>
            <p:ph type="sldNum" sz="quarter" idx="11"/>
          </p:nvPr>
        </p:nvSpPr>
        <p:spPr/>
        <p:txBody>
          <a:bodyPr/>
          <a:lstStyle/>
          <a:p>
            <a:fld id="{294A09A9-5501-47C1-A89A-A340965A2BE2}" type="slidenum">
              <a:rPr lang="en-US" smtClean="0"/>
              <a:pPr/>
              <a:t>17</a:t>
            </a:fld>
            <a:endParaRPr lang="en-US"/>
          </a:p>
        </p:txBody>
      </p:sp>
    </p:spTree>
    <p:extLst>
      <p:ext uri="{BB962C8B-B14F-4D97-AF65-F5344CB8AC3E}">
        <p14:creationId xmlns:p14="http://schemas.microsoft.com/office/powerpoint/2010/main" val="384604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48E62D2-311A-554E-8CA2-C08A776C29C1}"/>
              </a:ext>
            </a:extLst>
          </p:cNvPr>
          <p:cNvSpPr>
            <a:spLocks noGrp="1"/>
          </p:cNvSpPr>
          <p:nvPr>
            <p:ph type="sldNum" sz="quarter" idx="12"/>
          </p:nvPr>
        </p:nvSpPr>
        <p:spPr/>
        <p:txBody>
          <a:bodyPr/>
          <a:lstStyle/>
          <a:p>
            <a:fld id="{294A09A9-5501-47C1-A89A-A340965A2BE2}" type="slidenum">
              <a:rPr lang="en-US" smtClean="0"/>
              <a:pPr/>
              <a:t>18</a:t>
            </a:fld>
            <a:endParaRPr lang="en-US"/>
          </a:p>
        </p:txBody>
      </p:sp>
      <p:sp>
        <p:nvSpPr>
          <p:cNvPr id="2" name="Title 1">
            <a:extLst>
              <a:ext uri="{FF2B5EF4-FFF2-40B4-BE49-F238E27FC236}">
                <a16:creationId xmlns:a16="http://schemas.microsoft.com/office/drawing/2014/main" id="{DCD8319A-6F9F-B38F-25BC-1B04638CD730}"/>
              </a:ext>
            </a:extLst>
          </p:cNvPr>
          <p:cNvSpPr>
            <a:spLocks noGrp="1"/>
          </p:cNvSpPr>
          <p:nvPr>
            <p:ph type="title" idx="4294967295"/>
          </p:nvPr>
        </p:nvSpPr>
        <p:spPr>
          <a:xfrm>
            <a:off x="0" y="484188"/>
            <a:ext cx="8783782" cy="744248"/>
          </a:xfrm>
        </p:spPr>
        <p:txBody>
          <a:bodyPr/>
          <a:lstStyle/>
          <a:p>
            <a:r>
              <a:rPr lang="en-US"/>
              <a:t>DETERMINE SCREENING TOOL</a:t>
            </a:r>
          </a:p>
        </p:txBody>
      </p:sp>
      <p:pic>
        <p:nvPicPr>
          <p:cNvPr id="7" name="Content Placeholder 6">
            <a:extLst>
              <a:ext uri="{FF2B5EF4-FFF2-40B4-BE49-F238E27FC236}">
                <a16:creationId xmlns:a16="http://schemas.microsoft.com/office/drawing/2014/main" id="{E4CDAEBE-7B1D-A7B6-29BE-E33DC7D0181B}"/>
              </a:ext>
            </a:extLst>
          </p:cNvPr>
          <p:cNvPicPr>
            <a:picLocks noGrp="1" noChangeAspect="1"/>
          </p:cNvPicPr>
          <p:nvPr>
            <p:ph idx="4294967295"/>
          </p:nvPr>
        </p:nvPicPr>
        <p:blipFill>
          <a:blip r:embed="rId2"/>
          <a:stretch>
            <a:fillRect/>
          </a:stretch>
        </p:blipFill>
        <p:spPr>
          <a:xfrm>
            <a:off x="305447" y="1097828"/>
            <a:ext cx="5367338" cy="4841875"/>
          </a:xfrm>
        </p:spPr>
      </p:pic>
      <p:pic>
        <p:nvPicPr>
          <p:cNvPr id="9" name="Picture 8">
            <a:extLst>
              <a:ext uri="{FF2B5EF4-FFF2-40B4-BE49-F238E27FC236}">
                <a16:creationId xmlns:a16="http://schemas.microsoft.com/office/drawing/2014/main" id="{5B26C711-D640-A0E7-757F-8C96740F9238}"/>
              </a:ext>
            </a:extLst>
          </p:cNvPr>
          <p:cNvPicPr>
            <a:picLocks noChangeAspect="1"/>
          </p:cNvPicPr>
          <p:nvPr/>
        </p:nvPicPr>
        <p:blipFill>
          <a:blip r:embed="rId3"/>
          <a:stretch>
            <a:fillRect/>
          </a:stretch>
        </p:blipFill>
        <p:spPr>
          <a:xfrm>
            <a:off x="5672785" y="1842076"/>
            <a:ext cx="7980662" cy="3342843"/>
          </a:xfrm>
          <a:prstGeom prst="rect">
            <a:avLst/>
          </a:prstGeom>
        </p:spPr>
      </p:pic>
    </p:spTree>
    <p:extLst>
      <p:ext uri="{BB962C8B-B14F-4D97-AF65-F5344CB8AC3E}">
        <p14:creationId xmlns:p14="http://schemas.microsoft.com/office/powerpoint/2010/main" val="18759487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5C696-C2AB-5441-0D33-983ADB8C7B78}"/>
              </a:ext>
            </a:extLst>
          </p:cNvPr>
          <p:cNvSpPr>
            <a:spLocks noGrp="1"/>
          </p:cNvSpPr>
          <p:nvPr>
            <p:ph type="title"/>
          </p:nvPr>
        </p:nvSpPr>
        <p:spPr/>
        <p:txBody>
          <a:bodyPr/>
          <a:lstStyle/>
          <a:p>
            <a:r>
              <a:rPr lang="en-US"/>
              <a:t>DETERMINE CHECKLIST </a:t>
            </a:r>
          </a:p>
        </p:txBody>
      </p:sp>
      <p:sp>
        <p:nvSpPr>
          <p:cNvPr id="3" name="Content Placeholder 2">
            <a:extLst>
              <a:ext uri="{FF2B5EF4-FFF2-40B4-BE49-F238E27FC236}">
                <a16:creationId xmlns:a16="http://schemas.microsoft.com/office/drawing/2014/main" id="{877D1E54-B9B3-D448-4EF1-16F5065F7C86}"/>
              </a:ext>
            </a:extLst>
          </p:cNvPr>
          <p:cNvSpPr>
            <a:spLocks noGrp="1"/>
          </p:cNvSpPr>
          <p:nvPr>
            <p:ph idx="1"/>
          </p:nvPr>
        </p:nvSpPr>
        <p:spPr/>
        <p:txBody>
          <a:bodyPr/>
          <a:lstStyle/>
          <a:p>
            <a:r>
              <a:rPr lang="en-US"/>
              <a:t>10-item self report questionnaire </a:t>
            </a:r>
            <a:r>
              <a:rPr lang="en-US" sz="1100"/>
              <a:t>(3)</a:t>
            </a:r>
          </a:p>
          <a:p>
            <a:r>
              <a:rPr lang="en-US"/>
              <a:t>Intended to raise public awareness </a:t>
            </a:r>
            <a:r>
              <a:rPr lang="en-US" sz="1100"/>
              <a:t>(3)</a:t>
            </a:r>
          </a:p>
          <a:p>
            <a:r>
              <a:rPr lang="en-US"/>
              <a:t>It has been used in many applications for which it was never intended or validated </a:t>
            </a:r>
            <a:r>
              <a:rPr lang="en-US" sz="1100"/>
              <a:t>(3)</a:t>
            </a:r>
          </a:p>
          <a:p>
            <a:r>
              <a:rPr lang="en-US"/>
              <a:t>Validation testing raised awareness of limitations </a:t>
            </a:r>
            <a:r>
              <a:rPr lang="en-US" sz="1100"/>
              <a:t>(3)</a:t>
            </a:r>
          </a:p>
        </p:txBody>
      </p:sp>
      <p:sp>
        <p:nvSpPr>
          <p:cNvPr id="5" name="Slide Number Placeholder 4">
            <a:extLst>
              <a:ext uri="{FF2B5EF4-FFF2-40B4-BE49-F238E27FC236}">
                <a16:creationId xmlns:a16="http://schemas.microsoft.com/office/drawing/2014/main" id="{30B6292C-C288-81FD-2C03-C7BFCFD682BF}"/>
              </a:ext>
            </a:extLst>
          </p:cNvPr>
          <p:cNvSpPr>
            <a:spLocks noGrp="1"/>
          </p:cNvSpPr>
          <p:nvPr>
            <p:ph type="sldNum" sz="quarter" idx="11"/>
          </p:nvPr>
        </p:nvSpPr>
        <p:spPr/>
        <p:txBody>
          <a:bodyPr/>
          <a:lstStyle/>
          <a:p>
            <a:fld id="{294A09A9-5501-47C1-A89A-A340965A2BE2}" type="slidenum">
              <a:rPr lang="en-US" smtClean="0"/>
              <a:pPr/>
              <a:t>19</a:t>
            </a:fld>
            <a:endParaRPr lang="en-US"/>
          </a:p>
        </p:txBody>
      </p:sp>
    </p:spTree>
    <p:extLst>
      <p:ext uri="{BB962C8B-B14F-4D97-AF65-F5344CB8AC3E}">
        <p14:creationId xmlns:p14="http://schemas.microsoft.com/office/powerpoint/2010/main" val="1700922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CA1C134-B83D-56C2-AAC9-522A9DD2A06B}"/>
              </a:ext>
            </a:extLst>
          </p:cNvPr>
          <p:cNvSpPr>
            <a:spLocks noGrp="1"/>
          </p:cNvSpPr>
          <p:nvPr>
            <p:ph type="sldNum" sz="quarter" idx="12"/>
          </p:nvPr>
        </p:nvSpPr>
        <p:spPr/>
        <p:txBody>
          <a:bodyPr/>
          <a:lstStyle/>
          <a:p>
            <a:fld id="{294A09A9-5501-47C1-A89A-A340965A2BE2}" type="slidenum">
              <a:rPr lang="en-US" smtClean="0"/>
              <a:t>2</a:t>
            </a:fld>
            <a:endParaRPr lang="en-US"/>
          </a:p>
        </p:txBody>
      </p:sp>
      <p:sp>
        <p:nvSpPr>
          <p:cNvPr id="7" name="Title 6">
            <a:extLst>
              <a:ext uri="{FF2B5EF4-FFF2-40B4-BE49-F238E27FC236}">
                <a16:creationId xmlns:a16="http://schemas.microsoft.com/office/drawing/2014/main" id="{E781BB46-2C51-A45F-6DFE-E46D7CB053B0}"/>
              </a:ext>
            </a:extLst>
          </p:cNvPr>
          <p:cNvSpPr>
            <a:spLocks noGrp="1"/>
          </p:cNvSpPr>
          <p:nvPr>
            <p:ph type="title" idx="4294967295"/>
          </p:nvPr>
        </p:nvSpPr>
        <p:spPr>
          <a:xfrm>
            <a:off x="0" y="484188"/>
            <a:ext cx="10515600" cy="1135062"/>
          </a:xfrm>
        </p:spPr>
        <p:txBody>
          <a:bodyPr>
            <a:normAutofit fontScale="90000"/>
          </a:bodyPr>
          <a:lstStyle/>
          <a:p>
            <a:r>
              <a:rPr lang="en-US"/>
              <a:t>ASPEN Malnutrition Awareness Week</a:t>
            </a:r>
            <a:br>
              <a:rPr lang="en-US"/>
            </a:br>
            <a:endParaRPr lang="en-US"/>
          </a:p>
        </p:txBody>
      </p:sp>
      <p:sp>
        <p:nvSpPr>
          <p:cNvPr id="8" name="Content Placeholder 7">
            <a:extLst>
              <a:ext uri="{FF2B5EF4-FFF2-40B4-BE49-F238E27FC236}">
                <a16:creationId xmlns:a16="http://schemas.microsoft.com/office/drawing/2014/main" id="{120CA912-6CC0-4241-9299-B3EF39EE650B}"/>
              </a:ext>
            </a:extLst>
          </p:cNvPr>
          <p:cNvSpPr>
            <a:spLocks noGrp="1"/>
          </p:cNvSpPr>
          <p:nvPr>
            <p:ph idx="4294967295"/>
          </p:nvPr>
        </p:nvSpPr>
        <p:spPr>
          <a:xfrm>
            <a:off x="0" y="2190750"/>
            <a:ext cx="10515600" cy="4273550"/>
          </a:xfrm>
        </p:spPr>
        <p:txBody>
          <a:bodyPr>
            <a:normAutofit/>
          </a:bodyPr>
          <a:lstStyle/>
          <a:p>
            <a:pPr algn="l" fontAlgn="base"/>
            <a:endParaRPr lang="en-US" b="1" i="0" dirty="0">
              <a:effectLst/>
            </a:endParaRPr>
          </a:p>
          <a:p>
            <a:pPr algn="l" fontAlgn="base"/>
            <a:r>
              <a:rPr lang="en-US" b="1" i="0" dirty="0">
                <a:effectLst/>
              </a:rPr>
              <a:t>About Malnutrition Awareness Week (September 18-22)</a:t>
            </a:r>
            <a:endParaRPr lang="en-US" b="0" i="0" dirty="0">
              <a:effectLst/>
            </a:endParaRPr>
          </a:p>
          <a:p>
            <a:pPr algn="l" fontAlgn="base"/>
            <a:r>
              <a:rPr lang="en-US" b="0" i="0" dirty="0">
                <a:effectLst/>
              </a:rPr>
              <a:t>Malnutrition Awareness Week™ is an annual, multi-organizational campaign created by ASPEN in 2012 to:</a:t>
            </a:r>
          </a:p>
          <a:p>
            <a:pPr lvl="1" fontAlgn="base"/>
            <a:r>
              <a:rPr lang="en-US" b="0" i="0" dirty="0">
                <a:solidFill>
                  <a:srgbClr val="000000"/>
                </a:solidFill>
                <a:effectLst/>
              </a:rPr>
              <a:t>Educate healthcare professionals about early detection and treatment of malnutrition </a:t>
            </a:r>
          </a:p>
          <a:p>
            <a:pPr lvl="1" fontAlgn="base"/>
            <a:r>
              <a:rPr lang="en-US" b="0" i="0" dirty="0">
                <a:solidFill>
                  <a:srgbClr val="000000"/>
                </a:solidFill>
                <a:effectLst/>
              </a:rPr>
              <a:t>Educate consumers/patients on the importance of discussing their nutrition status with healthcare professionals </a:t>
            </a:r>
          </a:p>
          <a:p>
            <a:pPr lvl="1" fontAlgn="base"/>
            <a:r>
              <a:rPr lang="en-US" b="0" i="0" dirty="0">
                <a:solidFill>
                  <a:srgbClr val="000000"/>
                </a:solidFill>
                <a:effectLst/>
              </a:rPr>
              <a:t>Increase awareness of nutrition’s role on patient recovery </a:t>
            </a:r>
            <a:r>
              <a:rPr lang="en-US" sz="1100" b="0" i="0" dirty="0">
                <a:solidFill>
                  <a:srgbClr val="000000"/>
                </a:solidFill>
                <a:effectLst/>
              </a:rPr>
              <a:t>(4). </a:t>
            </a:r>
          </a:p>
          <a:p>
            <a:endParaRPr lang="en-US" dirty="0"/>
          </a:p>
        </p:txBody>
      </p:sp>
    </p:spTree>
    <p:extLst>
      <p:ext uri="{BB962C8B-B14F-4D97-AF65-F5344CB8AC3E}">
        <p14:creationId xmlns:p14="http://schemas.microsoft.com/office/powerpoint/2010/main" val="2917244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D03A6-792D-D40E-52CA-3EF6B4FC2F40}"/>
              </a:ext>
            </a:extLst>
          </p:cNvPr>
          <p:cNvSpPr>
            <a:spLocks noGrp="1"/>
          </p:cNvSpPr>
          <p:nvPr>
            <p:ph type="title"/>
          </p:nvPr>
        </p:nvSpPr>
        <p:spPr/>
        <p:txBody>
          <a:bodyPr/>
          <a:lstStyle/>
          <a:p>
            <a:r>
              <a:rPr lang="en-US"/>
              <a:t>Mini Nutritional Assessment (MNA)</a:t>
            </a:r>
          </a:p>
        </p:txBody>
      </p:sp>
      <p:sp>
        <p:nvSpPr>
          <p:cNvPr id="3" name="Content Placeholder 2">
            <a:extLst>
              <a:ext uri="{FF2B5EF4-FFF2-40B4-BE49-F238E27FC236}">
                <a16:creationId xmlns:a16="http://schemas.microsoft.com/office/drawing/2014/main" id="{957A2855-643D-9109-8C18-E46FBCFE5F79}"/>
              </a:ext>
            </a:extLst>
          </p:cNvPr>
          <p:cNvSpPr>
            <a:spLocks noGrp="1"/>
          </p:cNvSpPr>
          <p:nvPr>
            <p:ph idx="1"/>
          </p:nvPr>
        </p:nvSpPr>
        <p:spPr>
          <a:xfrm>
            <a:off x="838200" y="2990087"/>
            <a:ext cx="10515600" cy="3731387"/>
          </a:xfrm>
        </p:spPr>
        <p:txBody>
          <a:bodyPr>
            <a:normAutofit fontScale="92500" lnSpcReduction="20000"/>
          </a:bodyPr>
          <a:lstStyle/>
          <a:p>
            <a:r>
              <a:rPr lang="en-US" dirty="0"/>
              <a:t>25 years</a:t>
            </a:r>
          </a:p>
          <a:p>
            <a:r>
              <a:rPr lang="en-US" dirty="0"/>
              <a:t>&gt; 2,000 studies to date </a:t>
            </a:r>
            <a:r>
              <a:rPr lang="en-US" sz="2800" dirty="0"/>
              <a:t>(6)</a:t>
            </a:r>
            <a:endParaRPr lang="en-US" dirty="0"/>
          </a:p>
          <a:p>
            <a:r>
              <a:rPr lang="en-US" dirty="0"/>
              <a:t>Includes BMI, circumferences, weight loss, living environment, mobility, mental status, medications, pressure sores, dietary habits, self perceived health and nutrition </a:t>
            </a:r>
            <a:r>
              <a:rPr lang="en-US" sz="1200" dirty="0"/>
              <a:t>(6)</a:t>
            </a:r>
          </a:p>
          <a:p>
            <a:r>
              <a:rPr lang="en-US" dirty="0"/>
              <a:t>Different assessment forms: </a:t>
            </a:r>
            <a:r>
              <a:rPr lang="en-US" sz="1200" dirty="0"/>
              <a:t>(6)</a:t>
            </a:r>
          </a:p>
          <a:p>
            <a:pPr lvl="1"/>
            <a:r>
              <a:rPr lang="en-US" dirty="0"/>
              <a:t>Full MNA</a:t>
            </a:r>
          </a:p>
          <a:p>
            <a:pPr lvl="1"/>
            <a:r>
              <a:rPr lang="en-US" dirty="0"/>
              <a:t>Short form MNA</a:t>
            </a:r>
          </a:p>
          <a:p>
            <a:pPr lvl="1"/>
            <a:r>
              <a:rPr lang="en-US" dirty="0"/>
              <a:t>Self MNA</a:t>
            </a:r>
          </a:p>
          <a:p>
            <a:pPr marL="0" indent="0">
              <a:buNone/>
            </a:pPr>
            <a:r>
              <a:rPr lang="en-US" dirty="0">
                <a:hlinkClick r:id="rId2"/>
              </a:rPr>
              <a:t>https://www.mna-elderly.com/sites/default/files/2021-10/MNA-english.pdf</a:t>
            </a:r>
            <a:endParaRPr lang="en-US" dirty="0"/>
          </a:p>
          <a:p>
            <a:pPr marL="0" indent="0">
              <a:buNone/>
            </a:pPr>
            <a:endParaRPr lang="en-US" dirty="0"/>
          </a:p>
          <a:p>
            <a:endParaRPr lang="en-US" sz="1200" dirty="0"/>
          </a:p>
          <a:p>
            <a:endParaRPr lang="en-US" sz="1200" dirty="0"/>
          </a:p>
        </p:txBody>
      </p:sp>
      <p:sp>
        <p:nvSpPr>
          <p:cNvPr id="5" name="Slide Number Placeholder 4">
            <a:extLst>
              <a:ext uri="{FF2B5EF4-FFF2-40B4-BE49-F238E27FC236}">
                <a16:creationId xmlns:a16="http://schemas.microsoft.com/office/drawing/2014/main" id="{9772844A-CBF0-C6F6-470F-DE4E76EA4718}"/>
              </a:ext>
            </a:extLst>
          </p:cNvPr>
          <p:cNvSpPr>
            <a:spLocks noGrp="1"/>
          </p:cNvSpPr>
          <p:nvPr>
            <p:ph type="sldNum" sz="quarter" idx="11"/>
          </p:nvPr>
        </p:nvSpPr>
        <p:spPr/>
        <p:txBody>
          <a:bodyPr/>
          <a:lstStyle/>
          <a:p>
            <a:fld id="{294A09A9-5501-47C1-A89A-A340965A2BE2}" type="slidenum">
              <a:rPr lang="en-US" smtClean="0"/>
              <a:pPr/>
              <a:t>20</a:t>
            </a:fld>
            <a:endParaRPr lang="en-US"/>
          </a:p>
        </p:txBody>
      </p:sp>
    </p:spTree>
    <p:extLst>
      <p:ext uri="{BB962C8B-B14F-4D97-AF65-F5344CB8AC3E}">
        <p14:creationId xmlns:p14="http://schemas.microsoft.com/office/powerpoint/2010/main" val="275108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4B2CB-697D-B253-B2BC-2225E7502C91}"/>
              </a:ext>
            </a:extLst>
          </p:cNvPr>
          <p:cNvSpPr>
            <a:spLocks noGrp="1"/>
          </p:cNvSpPr>
          <p:nvPr>
            <p:ph type="title"/>
          </p:nvPr>
        </p:nvSpPr>
        <p:spPr/>
        <p:txBody>
          <a:bodyPr/>
          <a:lstStyle/>
          <a:p>
            <a:r>
              <a:rPr lang="en-US"/>
              <a:t>Relationship to Hospital Screening</a:t>
            </a:r>
          </a:p>
        </p:txBody>
      </p:sp>
      <p:sp>
        <p:nvSpPr>
          <p:cNvPr id="3" name="Content Placeholder 2">
            <a:extLst>
              <a:ext uri="{FF2B5EF4-FFF2-40B4-BE49-F238E27FC236}">
                <a16:creationId xmlns:a16="http://schemas.microsoft.com/office/drawing/2014/main" id="{08AE651C-0045-1358-7ACD-141C684E1300}"/>
              </a:ext>
            </a:extLst>
          </p:cNvPr>
          <p:cNvSpPr>
            <a:spLocks noGrp="1"/>
          </p:cNvSpPr>
          <p:nvPr>
            <p:ph idx="1"/>
          </p:nvPr>
        </p:nvSpPr>
        <p:spPr/>
        <p:txBody>
          <a:bodyPr/>
          <a:lstStyle/>
          <a:p>
            <a:r>
              <a:rPr lang="en-US" dirty="0"/>
              <a:t>Global Malnutrition Composite Score: newly approved quality measure which will have all older adults at participating hospitals screen for malnutrition </a:t>
            </a:r>
            <a:r>
              <a:rPr lang="en-US" sz="1100" dirty="0"/>
              <a:t>(6)</a:t>
            </a:r>
            <a:r>
              <a:rPr lang="en-US" dirty="0"/>
              <a:t> </a:t>
            </a:r>
          </a:p>
          <a:p>
            <a:r>
              <a:rPr lang="en-US" dirty="0"/>
              <a:t>Older adults found to be malnourished can and should be referred out to community program at part of a discharge nutrition care plan </a:t>
            </a:r>
            <a:r>
              <a:rPr lang="en-US" sz="1100" dirty="0"/>
              <a:t>(6)</a:t>
            </a:r>
          </a:p>
          <a:p>
            <a:r>
              <a:rPr lang="en-US" dirty="0"/>
              <a:t>Some hospitals have programs that connects patients to community program </a:t>
            </a:r>
            <a:r>
              <a:rPr lang="en-US" sz="1100" dirty="0"/>
              <a:t>(6)</a:t>
            </a:r>
          </a:p>
          <a:p>
            <a:endParaRPr lang="en-US" dirty="0"/>
          </a:p>
        </p:txBody>
      </p:sp>
      <p:sp>
        <p:nvSpPr>
          <p:cNvPr id="5" name="Slide Number Placeholder 4">
            <a:extLst>
              <a:ext uri="{FF2B5EF4-FFF2-40B4-BE49-F238E27FC236}">
                <a16:creationId xmlns:a16="http://schemas.microsoft.com/office/drawing/2014/main" id="{94C1ADE5-8F9D-2158-13B8-65BACEFB01E3}"/>
              </a:ext>
            </a:extLst>
          </p:cNvPr>
          <p:cNvSpPr>
            <a:spLocks noGrp="1"/>
          </p:cNvSpPr>
          <p:nvPr>
            <p:ph type="sldNum" sz="quarter" idx="11"/>
          </p:nvPr>
        </p:nvSpPr>
        <p:spPr/>
        <p:txBody>
          <a:bodyPr/>
          <a:lstStyle/>
          <a:p>
            <a:fld id="{294A09A9-5501-47C1-A89A-A340965A2BE2}" type="slidenum">
              <a:rPr lang="en-US" smtClean="0"/>
              <a:pPr/>
              <a:t>21</a:t>
            </a:fld>
            <a:endParaRPr lang="en-US"/>
          </a:p>
        </p:txBody>
      </p:sp>
    </p:spTree>
    <p:extLst>
      <p:ext uri="{BB962C8B-B14F-4D97-AF65-F5344CB8AC3E}">
        <p14:creationId xmlns:p14="http://schemas.microsoft.com/office/powerpoint/2010/main" val="17451675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80239-F33E-19D4-BB30-DA5EC3072580}"/>
              </a:ext>
            </a:extLst>
          </p:cNvPr>
          <p:cNvSpPr>
            <a:spLocks noGrp="1"/>
          </p:cNvSpPr>
          <p:nvPr>
            <p:ph type="title"/>
          </p:nvPr>
        </p:nvSpPr>
        <p:spPr/>
        <p:txBody>
          <a:bodyPr/>
          <a:lstStyle/>
          <a:p>
            <a:r>
              <a:rPr lang="en-US"/>
              <a:t>How We Fit In</a:t>
            </a:r>
          </a:p>
        </p:txBody>
      </p:sp>
      <p:sp>
        <p:nvSpPr>
          <p:cNvPr id="3" name="Content Placeholder 2">
            <a:extLst>
              <a:ext uri="{FF2B5EF4-FFF2-40B4-BE49-F238E27FC236}">
                <a16:creationId xmlns:a16="http://schemas.microsoft.com/office/drawing/2014/main" id="{BB8DBD4E-31D7-93D9-2EA8-146E17DBEE58}"/>
              </a:ext>
            </a:extLst>
          </p:cNvPr>
          <p:cNvSpPr>
            <a:spLocks noGrp="1"/>
          </p:cNvSpPr>
          <p:nvPr>
            <p:ph idx="1"/>
          </p:nvPr>
        </p:nvSpPr>
        <p:spPr/>
        <p:txBody>
          <a:bodyPr/>
          <a:lstStyle/>
          <a:p>
            <a:r>
              <a:rPr lang="en-US" dirty="0"/>
              <a:t>HHS Community-Based Nutrition programs </a:t>
            </a:r>
            <a:r>
              <a:rPr lang="en-US" sz="1100" dirty="0"/>
              <a:t>(6)</a:t>
            </a:r>
            <a:r>
              <a:rPr lang="en-US" dirty="0"/>
              <a:t>.</a:t>
            </a:r>
          </a:p>
          <a:p>
            <a:pPr lvl="1"/>
            <a:r>
              <a:rPr lang="en-US" dirty="0"/>
              <a:t>Also called the Older Americans Act Nutrition Services Program</a:t>
            </a:r>
          </a:p>
          <a:p>
            <a:r>
              <a:rPr lang="en-US" dirty="0"/>
              <a:t>Title III-C-1 congregate nutrition programs (meals provided at senior centers and other locations) </a:t>
            </a:r>
            <a:r>
              <a:rPr lang="en-US" sz="1100" dirty="0"/>
              <a:t>(6)</a:t>
            </a:r>
          </a:p>
          <a:p>
            <a:r>
              <a:rPr lang="en-US" dirty="0"/>
              <a:t>Title II-C-2 Home delivered nutrition programs (Meals on Wheels) </a:t>
            </a:r>
            <a:r>
              <a:rPr lang="en-US" sz="1100" dirty="0"/>
              <a:t>(6)</a:t>
            </a:r>
          </a:p>
        </p:txBody>
      </p:sp>
      <p:sp>
        <p:nvSpPr>
          <p:cNvPr id="5" name="Slide Number Placeholder 4">
            <a:extLst>
              <a:ext uri="{FF2B5EF4-FFF2-40B4-BE49-F238E27FC236}">
                <a16:creationId xmlns:a16="http://schemas.microsoft.com/office/drawing/2014/main" id="{DEFE04D2-BDC4-CC0B-226E-06DC02C1B96D}"/>
              </a:ext>
            </a:extLst>
          </p:cNvPr>
          <p:cNvSpPr>
            <a:spLocks noGrp="1"/>
          </p:cNvSpPr>
          <p:nvPr>
            <p:ph type="sldNum" sz="quarter" idx="11"/>
          </p:nvPr>
        </p:nvSpPr>
        <p:spPr/>
        <p:txBody>
          <a:bodyPr/>
          <a:lstStyle/>
          <a:p>
            <a:fld id="{294A09A9-5501-47C1-A89A-A340965A2BE2}" type="slidenum">
              <a:rPr lang="en-US" smtClean="0"/>
              <a:pPr/>
              <a:t>22</a:t>
            </a:fld>
            <a:endParaRPr lang="en-US"/>
          </a:p>
        </p:txBody>
      </p:sp>
    </p:spTree>
    <p:extLst>
      <p:ext uri="{BB962C8B-B14F-4D97-AF65-F5344CB8AC3E}">
        <p14:creationId xmlns:p14="http://schemas.microsoft.com/office/powerpoint/2010/main" val="7384052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6BDF85E-B2C8-8E12-0789-4C00DB4AC49F}"/>
              </a:ext>
            </a:extLst>
          </p:cNvPr>
          <p:cNvSpPr>
            <a:spLocks noGrp="1"/>
          </p:cNvSpPr>
          <p:nvPr>
            <p:ph type="title"/>
          </p:nvPr>
        </p:nvSpPr>
        <p:spPr/>
        <p:txBody>
          <a:bodyPr anchor="ctr">
            <a:normAutofit/>
          </a:bodyPr>
          <a:lstStyle/>
          <a:p>
            <a:r>
              <a:rPr lang="en-US" dirty="0"/>
              <a:t>How to prevent or treat malnutrition</a:t>
            </a:r>
          </a:p>
        </p:txBody>
      </p:sp>
      <p:sp>
        <p:nvSpPr>
          <p:cNvPr id="10" name="Content Placeholder 9">
            <a:extLst>
              <a:ext uri="{FF2B5EF4-FFF2-40B4-BE49-F238E27FC236}">
                <a16:creationId xmlns:a16="http://schemas.microsoft.com/office/drawing/2014/main" id="{A5058717-2D7E-E1A5-BC15-E2795178BDC5}"/>
              </a:ext>
            </a:extLst>
          </p:cNvPr>
          <p:cNvSpPr>
            <a:spLocks noGrp="1"/>
          </p:cNvSpPr>
          <p:nvPr>
            <p:ph idx="1"/>
          </p:nvPr>
        </p:nvSpPr>
        <p:spPr/>
        <p:txBody>
          <a:bodyPr/>
          <a:lstStyle/>
          <a:p>
            <a:r>
              <a:rPr lang="en-US" dirty="0"/>
              <a:t>Making sure that your diet is getting all needed nutrients</a:t>
            </a:r>
          </a:p>
          <a:p>
            <a:pPr lvl="1"/>
            <a:r>
              <a:rPr lang="en-US" dirty="0"/>
              <a:t>Malnutrition is an imbalance of nutrients, your diet may be high in calories but it may be low in needed nutrients</a:t>
            </a:r>
          </a:p>
          <a:p>
            <a:pPr lvl="1"/>
            <a:r>
              <a:rPr lang="en-US" dirty="0"/>
              <a:t>Diets needs to slowly changed to make sure that you get everything that you need </a:t>
            </a:r>
          </a:p>
          <a:p>
            <a:r>
              <a:rPr lang="en-US" dirty="0"/>
              <a:t>Exercise to build muscle and improve strength</a:t>
            </a:r>
          </a:p>
          <a:p>
            <a:r>
              <a:rPr lang="en-US" dirty="0"/>
              <a:t>Consult a Registered Dietitian Nutritionist</a:t>
            </a:r>
          </a:p>
          <a:p>
            <a:r>
              <a:rPr lang="en-US" dirty="0"/>
              <a:t>Consider using an oral supplement</a:t>
            </a:r>
          </a:p>
        </p:txBody>
      </p:sp>
      <p:sp>
        <p:nvSpPr>
          <p:cNvPr id="5" name="Slide Number Placeholder 4">
            <a:extLst>
              <a:ext uri="{FF2B5EF4-FFF2-40B4-BE49-F238E27FC236}">
                <a16:creationId xmlns:a16="http://schemas.microsoft.com/office/drawing/2014/main" id="{6B25B3BC-4222-5D7E-E40A-2BFA43DA0654}"/>
              </a:ext>
            </a:extLst>
          </p:cNvPr>
          <p:cNvSpPr>
            <a:spLocks noGrp="1"/>
          </p:cNvSpPr>
          <p:nvPr>
            <p:ph type="sldNum" sz="quarter" idx="11"/>
          </p:nvPr>
        </p:nvSpPr>
        <p:spPr/>
        <p:txBody>
          <a:bodyPr anchor="ctr">
            <a:normAutofit/>
          </a:bodyPr>
          <a:lstStyle/>
          <a:p>
            <a:pPr>
              <a:spcAft>
                <a:spcPts val="600"/>
              </a:spcAft>
            </a:pPr>
            <a:fld id="{294A09A9-5501-47C1-A89A-A340965A2BE2}" type="slidenum">
              <a:rPr lang="en-US" smtClean="0"/>
              <a:pPr>
                <a:spcAft>
                  <a:spcPts val="600"/>
                </a:spcAft>
              </a:pPr>
              <a:t>23</a:t>
            </a:fld>
            <a:endParaRPr lang="en-US"/>
          </a:p>
        </p:txBody>
      </p:sp>
    </p:spTree>
    <p:extLst>
      <p:ext uri="{BB962C8B-B14F-4D97-AF65-F5344CB8AC3E}">
        <p14:creationId xmlns:p14="http://schemas.microsoft.com/office/powerpoint/2010/main" val="3655355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094D0-A0C1-2E3F-BA52-76F59EEBC3DA}"/>
              </a:ext>
            </a:extLst>
          </p:cNvPr>
          <p:cNvSpPr>
            <a:spLocks noGrp="1"/>
          </p:cNvSpPr>
          <p:nvPr>
            <p:ph type="title"/>
          </p:nvPr>
        </p:nvSpPr>
        <p:spPr/>
        <p:txBody>
          <a:bodyPr/>
          <a:lstStyle/>
          <a:p>
            <a:r>
              <a:rPr lang="en-US" dirty="0"/>
              <a:t>Suspect Malnutrition?</a:t>
            </a:r>
          </a:p>
        </p:txBody>
      </p:sp>
      <p:sp>
        <p:nvSpPr>
          <p:cNvPr id="3" name="Content Placeholder 2">
            <a:extLst>
              <a:ext uri="{FF2B5EF4-FFF2-40B4-BE49-F238E27FC236}">
                <a16:creationId xmlns:a16="http://schemas.microsoft.com/office/drawing/2014/main" id="{F75321AE-33B5-FB44-BA52-18B937FEDF47}"/>
              </a:ext>
            </a:extLst>
          </p:cNvPr>
          <p:cNvSpPr>
            <a:spLocks noGrp="1"/>
          </p:cNvSpPr>
          <p:nvPr>
            <p:ph idx="1"/>
          </p:nvPr>
        </p:nvSpPr>
        <p:spPr/>
        <p:txBody>
          <a:bodyPr>
            <a:normAutofit/>
          </a:bodyPr>
          <a:lstStyle/>
          <a:p>
            <a:r>
              <a:rPr lang="en-US" dirty="0"/>
              <a:t>Speak to your doctor about your concerns</a:t>
            </a:r>
          </a:p>
          <a:p>
            <a:r>
              <a:rPr lang="en-US" dirty="0"/>
              <a:t>Understand the warning signs and stay informed avoid malnutrition</a:t>
            </a:r>
          </a:p>
          <a:p>
            <a:r>
              <a:rPr lang="en-US" dirty="0"/>
              <a:t>See if you qualify for programs that can help pay for food/</a:t>
            </a:r>
          </a:p>
          <a:p>
            <a:pPr lvl="1"/>
            <a:r>
              <a:rPr lang="en-US" dirty="0"/>
              <a:t>Contact the ADRC (The Aging and Disability Resource Center) (1-800-342-2080)</a:t>
            </a:r>
          </a:p>
          <a:p>
            <a:pPr lvl="2"/>
            <a:r>
              <a:rPr lang="en-US" dirty="0"/>
              <a:t>For recommendation of nutrition programs</a:t>
            </a:r>
          </a:p>
          <a:p>
            <a:pPr lvl="3"/>
            <a:r>
              <a:rPr lang="en-US" dirty="0"/>
              <a:t>Example: Farmers Market Association has Fresh RX program where senior can receive 6 weeks of produce bag to take home; includes meal ideas</a:t>
            </a:r>
          </a:p>
          <a:p>
            <a:pPr lvl="1"/>
            <a:endParaRPr lang="en-US" dirty="0"/>
          </a:p>
        </p:txBody>
      </p:sp>
      <p:sp>
        <p:nvSpPr>
          <p:cNvPr id="5" name="Slide Number Placeholder 4">
            <a:extLst>
              <a:ext uri="{FF2B5EF4-FFF2-40B4-BE49-F238E27FC236}">
                <a16:creationId xmlns:a16="http://schemas.microsoft.com/office/drawing/2014/main" id="{AFE1F78C-139C-4A6A-4388-DD3DD12E9197}"/>
              </a:ext>
            </a:extLst>
          </p:cNvPr>
          <p:cNvSpPr>
            <a:spLocks noGrp="1"/>
          </p:cNvSpPr>
          <p:nvPr>
            <p:ph type="sldNum" sz="quarter" idx="11"/>
          </p:nvPr>
        </p:nvSpPr>
        <p:spPr/>
        <p:txBody>
          <a:bodyPr/>
          <a:lstStyle/>
          <a:p>
            <a:fld id="{294A09A9-5501-47C1-A89A-A340965A2BE2}" type="slidenum">
              <a:rPr lang="en-US" smtClean="0"/>
              <a:pPr/>
              <a:t>24</a:t>
            </a:fld>
            <a:endParaRPr lang="en-US"/>
          </a:p>
        </p:txBody>
      </p:sp>
    </p:spTree>
    <p:extLst>
      <p:ext uri="{BB962C8B-B14F-4D97-AF65-F5344CB8AC3E}">
        <p14:creationId xmlns:p14="http://schemas.microsoft.com/office/powerpoint/2010/main" val="37841246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BFE69-4732-4130-5865-2DD0042862F0}"/>
              </a:ext>
            </a:extLst>
          </p:cNvPr>
          <p:cNvSpPr>
            <a:spLocks noGrp="1"/>
          </p:cNvSpPr>
          <p:nvPr>
            <p:ph type="title"/>
          </p:nvPr>
        </p:nvSpPr>
        <p:spPr/>
        <p:txBody>
          <a:bodyPr/>
          <a:lstStyle/>
          <a:p>
            <a:r>
              <a:rPr lang="en-US" dirty="0"/>
              <a:t>What else can be done?</a:t>
            </a:r>
          </a:p>
        </p:txBody>
      </p:sp>
      <p:sp>
        <p:nvSpPr>
          <p:cNvPr id="3" name="Content Placeholder 2">
            <a:extLst>
              <a:ext uri="{FF2B5EF4-FFF2-40B4-BE49-F238E27FC236}">
                <a16:creationId xmlns:a16="http://schemas.microsoft.com/office/drawing/2014/main" id="{26BD3367-BCDB-9029-BE74-860AD7C9F784}"/>
              </a:ext>
            </a:extLst>
          </p:cNvPr>
          <p:cNvSpPr>
            <a:spLocks noGrp="1"/>
          </p:cNvSpPr>
          <p:nvPr>
            <p:ph idx="1"/>
          </p:nvPr>
        </p:nvSpPr>
        <p:spPr/>
        <p:txBody>
          <a:bodyPr/>
          <a:lstStyle/>
          <a:p>
            <a:r>
              <a:rPr lang="en-US" dirty="0"/>
              <a:t>Contact ICAN (Ideas for Cooking and Nutrition)-New Mexico State University</a:t>
            </a:r>
          </a:p>
          <a:p>
            <a:r>
              <a:rPr lang="en-US" dirty="0">
                <a:hlinkClick r:id="rId2"/>
              </a:rPr>
              <a:t>https://ican.nmsu.edu/</a:t>
            </a:r>
            <a:endParaRPr lang="en-US" dirty="0"/>
          </a:p>
          <a:p>
            <a:pPr lvl="1"/>
            <a:r>
              <a:rPr lang="en-US" dirty="0"/>
              <a:t>Free cooking classes</a:t>
            </a:r>
          </a:p>
          <a:p>
            <a:pPr lvl="1"/>
            <a:r>
              <a:rPr lang="en-US" dirty="0"/>
              <a:t>Meal prep ideas</a:t>
            </a:r>
          </a:p>
          <a:p>
            <a:r>
              <a:rPr lang="en-US" dirty="0"/>
              <a:t>Work with health care organizations to manage transition of care from hospital to home</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8AF495FE-DDC5-69EB-BD0F-30E34A3A8EB1}"/>
              </a:ext>
            </a:extLst>
          </p:cNvPr>
          <p:cNvSpPr>
            <a:spLocks noGrp="1"/>
          </p:cNvSpPr>
          <p:nvPr>
            <p:ph type="sldNum" sz="quarter" idx="11"/>
          </p:nvPr>
        </p:nvSpPr>
        <p:spPr/>
        <p:txBody>
          <a:bodyPr/>
          <a:lstStyle/>
          <a:p>
            <a:fld id="{294A09A9-5501-47C1-A89A-A340965A2BE2}" type="slidenum">
              <a:rPr lang="en-US" smtClean="0"/>
              <a:pPr/>
              <a:t>25</a:t>
            </a:fld>
            <a:endParaRPr lang="en-US"/>
          </a:p>
        </p:txBody>
      </p:sp>
    </p:spTree>
    <p:extLst>
      <p:ext uri="{BB962C8B-B14F-4D97-AF65-F5344CB8AC3E}">
        <p14:creationId xmlns:p14="http://schemas.microsoft.com/office/powerpoint/2010/main" val="37211273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904BC77-2D9A-2949-FDF3-ED0DC0C7F57F}"/>
              </a:ext>
            </a:extLst>
          </p:cNvPr>
          <p:cNvSpPr>
            <a:spLocks noGrp="1"/>
          </p:cNvSpPr>
          <p:nvPr>
            <p:ph type="sldNum" sz="quarter" idx="12"/>
          </p:nvPr>
        </p:nvSpPr>
        <p:spPr/>
        <p:txBody>
          <a:bodyPr/>
          <a:lstStyle/>
          <a:p>
            <a:fld id="{294A09A9-5501-47C1-A89A-A340965A2BE2}" type="slidenum">
              <a:rPr lang="en-US" smtClean="0"/>
              <a:pPr/>
              <a:t>26</a:t>
            </a:fld>
            <a:endParaRPr lang="en-US"/>
          </a:p>
        </p:txBody>
      </p:sp>
      <p:pic>
        <p:nvPicPr>
          <p:cNvPr id="1026" name="Picture 2">
            <a:extLst>
              <a:ext uri="{FF2B5EF4-FFF2-40B4-BE49-F238E27FC236}">
                <a16:creationId xmlns:a16="http://schemas.microsoft.com/office/drawing/2014/main" id="{1525D933-E337-5BE0-0D9A-030233C375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38150"/>
            <a:ext cx="11430000" cy="598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82280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1D482-BDCB-F1AE-356C-A9E808D9E3FC}"/>
              </a:ext>
            </a:extLst>
          </p:cNvPr>
          <p:cNvSpPr>
            <a:spLocks noGrp="1"/>
          </p:cNvSpPr>
          <p:nvPr>
            <p:ph type="title"/>
          </p:nvPr>
        </p:nvSpPr>
        <p:spPr/>
        <p:txBody>
          <a:bodyPr/>
          <a:lstStyle/>
          <a:p>
            <a:r>
              <a:rPr lang="en-US"/>
              <a:t>Resources </a:t>
            </a:r>
          </a:p>
        </p:txBody>
      </p:sp>
      <p:sp>
        <p:nvSpPr>
          <p:cNvPr id="3" name="Content Placeholder 2">
            <a:extLst>
              <a:ext uri="{FF2B5EF4-FFF2-40B4-BE49-F238E27FC236}">
                <a16:creationId xmlns:a16="http://schemas.microsoft.com/office/drawing/2014/main" id="{520EAA58-BC18-C87D-A193-AA918DF48BB0}"/>
              </a:ext>
            </a:extLst>
          </p:cNvPr>
          <p:cNvSpPr>
            <a:spLocks noGrp="1"/>
          </p:cNvSpPr>
          <p:nvPr>
            <p:ph idx="1"/>
          </p:nvPr>
        </p:nvSpPr>
        <p:spPr>
          <a:xfrm>
            <a:off x="838200" y="2990087"/>
            <a:ext cx="10515600" cy="3731387"/>
          </a:xfrm>
        </p:spPr>
        <p:txBody>
          <a:bodyPr>
            <a:normAutofit fontScale="85000" lnSpcReduction="20000"/>
          </a:bodyPr>
          <a:lstStyle/>
          <a:p>
            <a:r>
              <a:rPr lang="en-US">
                <a:hlinkClick r:id="rId2"/>
              </a:rPr>
              <a:t>https://acl.gov/senior-nutrition/malnutrition</a:t>
            </a:r>
            <a:endParaRPr lang="en-US"/>
          </a:p>
          <a:p>
            <a:r>
              <a:rPr lang="en-US">
                <a:hlinkClick r:id="rId3"/>
              </a:rPr>
              <a:t>https://www.nutritioncare.org/uploadedFiles/Documents/Malnutrition/MAW_2022/Malnutrition-Older-Adults_Id-Intervetion.pdf</a:t>
            </a:r>
            <a:endParaRPr lang="en-US"/>
          </a:p>
          <a:p>
            <a:r>
              <a:rPr lang="en-US">
                <a:hlinkClick r:id="rId4"/>
              </a:rPr>
              <a:t>https://defeatmalnutrition.today/wp-content/uploads/2023/04/DMT_Malnutrition_Info_Graphic_OnePage_Update_2.pdf</a:t>
            </a:r>
            <a:endParaRPr lang="en-US"/>
          </a:p>
          <a:p>
            <a:r>
              <a:rPr lang="en-US">
                <a:hlinkClick r:id="rId5"/>
              </a:rPr>
              <a:t>https://acl.gov/sites/default/files/nutrition/NSI_checklist_508%20with%20citation.pdf</a:t>
            </a:r>
            <a:endParaRPr lang="en-US"/>
          </a:p>
          <a:p>
            <a:r>
              <a:rPr lang="en-US">
                <a:hlinkClick r:id="rId6"/>
              </a:rPr>
              <a:t>https://static.abbottnutrition.com/cms-prod/abbottnutrition-2016.com/img/Malnutrition%20Screening%20Tool_FINAL_tcm1226-57900.pdf</a:t>
            </a:r>
            <a:endParaRPr lang="en-US"/>
          </a:p>
          <a:p>
            <a:r>
              <a:rPr lang="en-US">
                <a:hlinkClick r:id="rId7"/>
              </a:rPr>
              <a:t>https://www.mna-elderly.com/sites/default/files/2021-10/mna-mini-english.pdf</a:t>
            </a:r>
            <a:endParaRPr lang="en-US"/>
          </a:p>
          <a:p>
            <a:r>
              <a:rPr lang="en-US">
                <a:hlinkClick r:id="rId8"/>
              </a:rPr>
              <a:t>https://acl.gov/sites/default/files/nutrition/Nutrition-Requirements-of-the-Older-Americans-Act_508.pdf</a:t>
            </a:r>
            <a:endParaRPr lang="en-US"/>
          </a:p>
          <a:p>
            <a:endParaRPr lang="en-US"/>
          </a:p>
          <a:p>
            <a:endParaRPr lang="en-US"/>
          </a:p>
          <a:p>
            <a:endParaRPr lang="en-US"/>
          </a:p>
          <a:p>
            <a:endParaRPr lang="en-US"/>
          </a:p>
          <a:p>
            <a:endParaRPr lang="en-US"/>
          </a:p>
        </p:txBody>
      </p:sp>
      <p:sp>
        <p:nvSpPr>
          <p:cNvPr id="5" name="Slide Number Placeholder 4">
            <a:extLst>
              <a:ext uri="{FF2B5EF4-FFF2-40B4-BE49-F238E27FC236}">
                <a16:creationId xmlns:a16="http://schemas.microsoft.com/office/drawing/2014/main" id="{EBD68BF6-6E62-652B-CFAC-D5CADD78D871}"/>
              </a:ext>
            </a:extLst>
          </p:cNvPr>
          <p:cNvSpPr>
            <a:spLocks noGrp="1"/>
          </p:cNvSpPr>
          <p:nvPr>
            <p:ph type="sldNum" sz="quarter" idx="11"/>
          </p:nvPr>
        </p:nvSpPr>
        <p:spPr/>
        <p:txBody>
          <a:bodyPr/>
          <a:lstStyle/>
          <a:p>
            <a:fld id="{294A09A9-5501-47C1-A89A-A340965A2BE2}" type="slidenum">
              <a:rPr lang="en-US" smtClean="0"/>
              <a:pPr/>
              <a:t>27</a:t>
            </a:fld>
            <a:endParaRPr lang="en-US"/>
          </a:p>
        </p:txBody>
      </p:sp>
    </p:spTree>
    <p:extLst>
      <p:ext uri="{BB962C8B-B14F-4D97-AF65-F5344CB8AC3E}">
        <p14:creationId xmlns:p14="http://schemas.microsoft.com/office/powerpoint/2010/main" val="2203594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CEA37-137F-6E0F-A389-90C0CEC5D71E}"/>
              </a:ext>
            </a:extLst>
          </p:cNvPr>
          <p:cNvSpPr>
            <a:spLocks noGrp="1"/>
          </p:cNvSpPr>
          <p:nvPr>
            <p:ph type="title"/>
          </p:nvPr>
        </p:nvSpPr>
        <p:spPr/>
        <p:txBody>
          <a:bodyPr/>
          <a:lstStyle/>
          <a:p>
            <a:r>
              <a:rPr lang="en-US"/>
              <a:t>References</a:t>
            </a:r>
          </a:p>
        </p:txBody>
      </p:sp>
      <p:sp>
        <p:nvSpPr>
          <p:cNvPr id="3" name="Content Placeholder 2">
            <a:extLst>
              <a:ext uri="{FF2B5EF4-FFF2-40B4-BE49-F238E27FC236}">
                <a16:creationId xmlns:a16="http://schemas.microsoft.com/office/drawing/2014/main" id="{0B4FCE8A-F368-C268-C271-2505317FE99D}"/>
              </a:ext>
            </a:extLst>
          </p:cNvPr>
          <p:cNvSpPr>
            <a:spLocks noGrp="1"/>
          </p:cNvSpPr>
          <p:nvPr>
            <p:ph idx="1"/>
          </p:nvPr>
        </p:nvSpPr>
        <p:spPr/>
        <p:txBody>
          <a:bodyPr>
            <a:normAutofit lnSpcReduction="10000"/>
          </a:bodyPr>
          <a:lstStyle/>
          <a:p>
            <a:pPr marL="342900" indent="-342900">
              <a:lnSpc>
                <a:spcPct val="100000"/>
              </a:lnSpc>
              <a:buAutoNum type="arabicPeriod"/>
            </a:pPr>
            <a:r>
              <a:rPr lang="en-US" sz="1300" dirty="0">
                <a:solidFill>
                  <a:schemeClr val="tx1"/>
                </a:solidFill>
                <a:latin typeface="Arial" panose="020B0604020202020204" pitchFamily="34" charset="0"/>
                <a:cs typeface="Arial" panose="020B0604020202020204" pitchFamily="34" charset="0"/>
              </a:rPr>
              <a:t>Feeding America. Hunger in New Mexico. Available at: </a:t>
            </a:r>
            <a:r>
              <a:rPr lang="en-US" sz="1300" dirty="0">
                <a:solidFill>
                  <a:srgbClr val="3968F6"/>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https://www.feedingamerica.org/hunger-in-america/new-Mexico</a:t>
            </a:r>
            <a:r>
              <a:rPr lang="en-US" sz="1300" dirty="0">
                <a:solidFill>
                  <a:srgbClr val="3968F6"/>
                </a:solidFill>
                <a:latin typeface="Arial" panose="020B0604020202020204" pitchFamily="34" charset="0"/>
                <a:cs typeface="Arial" panose="020B0604020202020204" pitchFamily="34" charset="0"/>
              </a:rPr>
              <a:t>. </a:t>
            </a:r>
            <a:r>
              <a:rPr lang="en-US" sz="1300" dirty="0">
                <a:solidFill>
                  <a:schemeClr val="tx1"/>
                </a:solidFill>
                <a:latin typeface="Arial" panose="020B0604020202020204" pitchFamily="34" charset="0"/>
                <a:cs typeface="Arial" panose="020B0604020202020204" pitchFamily="34" charset="0"/>
              </a:rPr>
              <a:t>Accessed on October 11, 2023</a:t>
            </a:r>
            <a:r>
              <a:rPr lang="en-US" sz="1300" dirty="0">
                <a:solidFill>
                  <a:srgbClr val="3968F6"/>
                </a:solidFill>
                <a:latin typeface="Arial" panose="020B0604020202020204" pitchFamily="34" charset="0"/>
                <a:cs typeface="Arial" panose="020B0604020202020204" pitchFamily="34" charset="0"/>
              </a:rPr>
              <a:t>.</a:t>
            </a:r>
          </a:p>
          <a:p>
            <a:pPr marL="342900" indent="-342900">
              <a:lnSpc>
                <a:spcPct val="100000"/>
              </a:lnSpc>
              <a:buFont typeface="Arial" panose="020B0604020202020204" pitchFamily="34" charset="0"/>
              <a:buAutoNum type="arabicPeriod"/>
            </a:pPr>
            <a:r>
              <a:rPr lang="en-US" sz="1300"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Taos News. Malnutrition is a real problem here in New Mexico. Available at: </a:t>
            </a:r>
            <a:r>
              <a:rPr lang="en-US" sz="1300" dirty="0">
                <a:solidFill>
                  <a:srgbClr val="954F72"/>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https://www.taosnews.com/opinion/my-turn/malnutrition-is-a-real-problem-here-in-new-mexico/article_134af286-b9e2-5031-bd03-cadcffd10115.html</a:t>
            </a:r>
            <a:r>
              <a:rPr lang="en-US" sz="1300" dirty="0">
                <a:solidFill>
                  <a:srgbClr val="954F72"/>
                </a:solidFill>
                <a:latin typeface="Arial" panose="020B0604020202020204" pitchFamily="34" charset="0"/>
                <a:cs typeface="Arial" panose="020B0604020202020204" pitchFamily="34" charset="0"/>
              </a:rPr>
              <a:t>. </a:t>
            </a:r>
            <a:r>
              <a:rPr lang="en-US" sz="1300" dirty="0">
                <a:solidFill>
                  <a:schemeClr val="tx1"/>
                </a:solidFill>
                <a:latin typeface="Arial" panose="020B0604020202020204" pitchFamily="34" charset="0"/>
                <a:cs typeface="Arial" panose="020B0604020202020204" pitchFamily="34" charset="0"/>
              </a:rPr>
              <a:t>Accessed on October 11,2023.</a:t>
            </a:r>
          </a:p>
          <a:p>
            <a:pPr marL="342900" indent="-342900">
              <a:lnSpc>
                <a:spcPct val="100000"/>
              </a:lnSpc>
              <a:buFont typeface="Arial" panose="020B0604020202020204" pitchFamily="34" charset="0"/>
              <a:buAutoNum type="arabicPeriod"/>
            </a:pPr>
            <a:r>
              <a:rPr lang="en-US" sz="1300" dirty="0">
                <a:solidFill>
                  <a:schemeClr val="tx1"/>
                </a:solidFill>
                <a:latin typeface="Arial" panose="020B0604020202020204" pitchFamily="34" charset="0"/>
                <a:cs typeface="Arial" panose="020B0604020202020204" pitchFamily="34" charset="0"/>
              </a:rPr>
              <a:t>Talk Poverty, New Mexico. Available at: </a:t>
            </a:r>
            <a:r>
              <a:rPr lang="en-US" sz="1300" dirty="0">
                <a:latin typeface="Arial" panose="020B0604020202020204" pitchFamily="34" charset="0"/>
                <a:cs typeface="Arial" panose="020B0604020202020204" pitchFamily="34" charset="0"/>
                <a:hlinkClick r:id="rId4"/>
              </a:rPr>
              <a:t>https://talkpoverty.org/state-year-report/new-mexico-2020-report/index.html</a:t>
            </a:r>
            <a:r>
              <a:rPr lang="en-US" sz="1300" dirty="0">
                <a:latin typeface="Arial" panose="020B0604020202020204" pitchFamily="34" charset="0"/>
                <a:cs typeface="Arial" panose="020B0604020202020204" pitchFamily="34" charset="0"/>
              </a:rPr>
              <a:t>. Accessed on October 11,2023.</a:t>
            </a:r>
          </a:p>
          <a:p>
            <a:pPr>
              <a:lnSpc>
                <a:spcPct val="100000"/>
              </a:lnSpc>
              <a:buAutoNum type="arabicPeriod"/>
            </a:pPr>
            <a:r>
              <a:rPr lang="en-US" sz="1300" dirty="0">
                <a:solidFill>
                  <a:schemeClr val="tx1"/>
                </a:solidFill>
                <a:latin typeface="Arial" panose="020B0604020202020204" pitchFamily="34" charset="0"/>
                <a:cs typeface="Arial" panose="020B0604020202020204" pitchFamily="34" charset="0"/>
              </a:rPr>
              <a:t>American Society of Enteral and Parenteral Nutrition (2023). Malnutrition Awareness Week 2023: </a:t>
            </a:r>
            <a:r>
              <a:rPr lang="en-US" sz="1300" i="1" dirty="0">
                <a:solidFill>
                  <a:schemeClr val="tx1"/>
                </a:solidFill>
                <a:latin typeface="Arial" panose="020B0604020202020204" pitchFamily="34" charset="0"/>
                <a:cs typeface="Arial" panose="020B0604020202020204" pitchFamily="34" charset="0"/>
              </a:rPr>
              <a:t>Is This Malnutrition? How to Approach Common Diagnostic Challenges. </a:t>
            </a:r>
            <a:r>
              <a:rPr lang="en-US" sz="1300" dirty="0">
                <a:solidFill>
                  <a:schemeClr val="tx1"/>
                </a:solidFill>
                <a:latin typeface="Arial" panose="020B0604020202020204" pitchFamily="34" charset="0"/>
                <a:cs typeface="Arial" panose="020B0604020202020204" pitchFamily="34" charset="0"/>
              </a:rPr>
              <a:t>[</a:t>
            </a:r>
            <a:r>
              <a:rPr lang="en-US" sz="1300" dirty="0" err="1">
                <a:solidFill>
                  <a:schemeClr val="tx1"/>
                </a:solidFill>
                <a:latin typeface="Arial" panose="020B0604020202020204" pitchFamily="34" charset="0"/>
                <a:cs typeface="Arial" panose="020B0604020202020204" pitchFamily="34" charset="0"/>
              </a:rPr>
              <a:t>Powerpoint</a:t>
            </a:r>
            <a:r>
              <a:rPr lang="en-US" sz="1300" dirty="0">
                <a:solidFill>
                  <a:schemeClr val="tx1"/>
                </a:solidFill>
                <a:latin typeface="Arial" panose="020B0604020202020204" pitchFamily="34" charset="0"/>
                <a:cs typeface="Arial" panose="020B0604020202020204" pitchFamily="34" charset="0"/>
              </a:rPr>
              <a:t> slides]. ASPEN eLearning Center</a:t>
            </a:r>
          </a:p>
          <a:p>
            <a:pPr>
              <a:lnSpc>
                <a:spcPct val="100000"/>
              </a:lnSpc>
              <a:buFont typeface="Arial" panose="020B0604020202020204" pitchFamily="34" charset="0"/>
              <a:buAutoNum type="arabicPeriod"/>
            </a:pPr>
            <a:r>
              <a:rPr lang="en-US" sz="1300" dirty="0">
                <a:solidFill>
                  <a:schemeClr val="tx1"/>
                </a:solidFill>
                <a:latin typeface="Arial" panose="020B0604020202020204" pitchFamily="34" charset="0"/>
                <a:cs typeface="Arial" panose="020B0604020202020204" pitchFamily="34" charset="0"/>
              </a:rPr>
              <a:t>Up to date. Geriatric nutrition: Nutritional issues in older adults. Access on September 18, 2023. Available </a:t>
            </a:r>
            <a:r>
              <a:rPr lang="en-US" sz="1300" dirty="0" err="1">
                <a:solidFill>
                  <a:schemeClr val="tx1"/>
                </a:solidFill>
                <a:latin typeface="Arial" panose="020B0604020202020204" pitchFamily="34" charset="0"/>
                <a:cs typeface="Arial" panose="020B0604020202020204" pitchFamily="34" charset="0"/>
              </a:rPr>
              <a:t>at:</a:t>
            </a:r>
            <a:r>
              <a:rPr lang="en-US" sz="1300" dirty="0" err="1">
                <a:solidFill>
                  <a:srgbClr val="3968F6"/>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a:t>
            </a:r>
            <a:r>
              <a:rPr lang="en-US" sz="1300" dirty="0">
                <a:solidFill>
                  <a:schemeClr val="tx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://www.uptodate.com/contents/geriatric-nutrition-nutritional-issues-in-older-adults</a:t>
            </a:r>
            <a:r>
              <a:rPr lang="en-US" sz="1300" dirty="0">
                <a:solidFill>
                  <a:schemeClr val="tx1"/>
                </a:solidFill>
                <a:latin typeface="Arial" panose="020B0604020202020204" pitchFamily="34" charset="0"/>
                <a:cs typeface="Arial" panose="020B0604020202020204" pitchFamily="34" charset="0"/>
              </a:rPr>
              <a:t>.</a:t>
            </a:r>
          </a:p>
          <a:p>
            <a:pPr>
              <a:lnSpc>
                <a:spcPct val="100000"/>
              </a:lnSpc>
              <a:buFont typeface="Arial" panose="020B0604020202020204" pitchFamily="34" charset="0"/>
              <a:buAutoNum type="arabicPeriod"/>
            </a:pPr>
            <a:r>
              <a:rPr lang="en-US" sz="1300" dirty="0">
                <a:solidFill>
                  <a:schemeClr val="tx1"/>
                </a:solidFill>
                <a:latin typeface="Arial" panose="020B0604020202020204" pitchFamily="34" charset="0"/>
                <a:cs typeface="Arial" panose="020B0604020202020204" pitchFamily="34" charset="0"/>
              </a:rPr>
              <a:t>American Society of Enteral and Parenteral Nutrition. (2022). Malnutrition Awareness Week 2022: </a:t>
            </a:r>
            <a:r>
              <a:rPr lang="en-US" sz="1300" i="1" dirty="0">
                <a:solidFill>
                  <a:schemeClr val="tx1"/>
                </a:solidFill>
                <a:latin typeface="Arial" panose="020B0604020202020204" pitchFamily="34" charset="0"/>
                <a:cs typeface="Arial" panose="020B0604020202020204" pitchFamily="34" charset="0"/>
              </a:rPr>
              <a:t>Malnutrition in the older Adult: identification and Intervention in the Community Setting.[</a:t>
            </a:r>
            <a:r>
              <a:rPr lang="en-US" sz="1300" dirty="0" err="1">
                <a:solidFill>
                  <a:schemeClr val="tx1"/>
                </a:solidFill>
                <a:latin typeface="Arial" panose="020B0604020202020204" pitchFamily="34" charset="0"/>
                <a:cs typeface="Arial" panose="020B0604020202020204" pitchFamily="34" charset="0"/>
              </a:rPr>
              <a:t>Powerpoint</a:t>
            </a:r>
            <a:r>
              <a:rPr lang="en-US" sz="1300" dirty="0">
                <a:solidFill>
                  <a:schemeClr val="tx1"/>
                </a:solidFill>
                <a:latin typeface="Arial" panose="020B0604020202020204" pitchFamily="34" charset="0"/>
                <a:cs typeface="Arial" panose="020B0604020202020204" pitchFamily="34" charset="0"/>
              </a:rPr>
              <a:t> </a:t>
            </a:r>
            <a:r>
              <a:rPr lang="en-US" sz="1300" dirty="0">
                <a:latin typeface="Arial" panose="020B0604020202020204" pitchFamily="34" charset="0"/>
                <a:cs typeface="Arial" panose="020B0604020202020204" pitchFamily="34" charset="0"/>
              </a:rPr>
              <a:t>slides] ASPEN eLearning Center</a:t>
            </a:r>
          </a:p>
          <a:p>
            <a:pPr>
              <a:lnSpc>
                <a:spcPct val="100000"/>
              </a:lnSpc>
              <a:buFont typeface="Arial" panose="020B0604020202020204" pitchFamily="34" charset="0"/>
              <a:buAutoNum type="arabicPeriod"/>
            </a:pPr>
            <a:r>
              <a:rPr lang="en-US" sz="1300" dirty="0">
                <a:solidFill>
                  <a:schemeClr val="tx1"/>
                </a:solidFill>
                <a:latin typeface="Arial" panose="020B0604020202020204" pitchFamily="34" charset="0"/>
                <a:cs typeface="Arial" panose="020B0604020202020204" pitchFamily="34" charset="0"/>
              </a:rPr>
              <a:t>American Society of Enteral and Parenteral Nutrition. (2023). Malnutrition Awareness Week. Accessed on September 18, 2023. Available at: </a:t>
            </a:r>
            <a:r>
              <a:rPr lang="en-US" sz="1300" dirty="0">
                <a:solidFill>
                  <a:schemeClr val="tx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https://www.nutritioncare.org/Guidelines_and_Clinical_Resources/Malnutrition_Awareness_Week%E2%84%A2_Schedule/</a:t>
            </a:r>
            <a:r>
              <a:rPr lang="en-US" sz="1300" dirty="0">
                <a:solidFill>
                  <a:schemeClr val="tx1"/>
                </a:solidFill>
                <a:latin typeface="Arial" panose="020B0604020202020204" pitchFamily="34" charset="0"/>
                <a:cs typeface="Arial" panose="020B0604020202020204" pitchFamily="34" charset="0"/>
              </a:rPr>
              <a:t>.</a:t>
            </a:r>
          </a:p>
          <a:p>
            <a:pPr>
              <a:lnSpc>
                <a:spcPct val="100000"/>
              </a:lnSpc>
              <a:buFont typeface="Arial" panose="020B0604020202020204" pitchFamily="34" charset="0"/>
              <a:buAutoNum type="arabicPeriod"/>
            </a:pPr>
            <a:endParaRPr lang="en-US" sz="1200" dirty="0">
              <a:solidFill>
                <a:schemeClr val="tx1"/>
              </a:solidFill>
              <a:latin typeface="Arial" panose="020B0604020202020204" pitchFamily="34" charset="0"/>
              <a:cs typeface="Arial" panose="020B0604020202020204" pitchFamily="34" charset="0"/>
            </a:endParaRPr>
          </a:p>
          <a:p>
            <a:pPr marL="0" indent="0">
              <a:buNone/>
            </a:pPr>
            <a:endParaRPr lang="en-US" dirty="0"/>
          </a:p>
        </p:txBody>
      </p:sp>
      <p:sp>
        <p:nvSpPr>
          <p:cNvPr id="5" name="Slide Number Placeholder 4">
            <a:extLst>
              <a:ext uri="{FF2B5EF4-FFF2-40B4-BE49-F238E27FC236}">
                <a16:creationId xmlns:a16="http://schemas.microsoft.com/office/drawing/2014/main" id="{2D2B16F3-CC48-5EF2-2863-B5731AB99EFC}"/>
              </a:ext>
            </a:extLst>
          </p:cNvPr>
          <p:cNvSpPr>
            <a:spLocks noGrp="1"/>
          </p:cNvSpPr>
          <p:nvPr>
            <p:ph type="sldNum" sz="quarter" idx="11"/>
          </p:nvPr>
        </p:nvSpPr>
        <p:spPr/>
        <p:txBody>
          <a:bodyPr/>
          <a:lstStyle/>
          <a:p>
            <a:fld id="{294A09A9-5501-47C1-A89A-A340965A2BE2}" type="slidenum">
              <a:rPr lang="en-US" smtClean="0"/>
              <a:pPr/>
              <a:t>28</a:t>
            </a:fld>
            <a:endParaRPr lang="en-US"/>
          </a:p>
        </p:txBody>
      </p:sp>
    </p:spTree>
    <p:extLst>
      <p:ext uri="{BB962C8B-B14F-4D97-AF65-F5344CB8AC3E}">
        <p14:creationId xmlns:p14="http://schemas.microsoft.com/office/powerpoint/2010/main" val="20122357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EB5DC-8C2B-5750-6E12-9A35C0FFBA00}"/>
              </a:ext>
            </a:extLst>
          </p:cNvPr>
          <p:cNvSpPr>
            <a:spLocks noGrp="1"/>
          </p:cNvSpPr>
          <p:nvPr>
            <p:ph type="title"/>
          </p:nvPr>
        </p:nvSpPr>
        <p:spPr/>
        <p:txBody>
          <a:bodyPr/>
          <a:lstStyle/>
          <a:p>
            <a:r>
              <a:rPr lang="en-US"/>
              <a:t>Thank you</a:t>
            </a:r>
          </a:p>
        </p:txBody>
      </p:sp>
      <p:sp>
        <p:nvSpPr>
          <p:cNvPr id="5" name="Content Placeholder 4">
            <a:extLst>
              <a:ext uri="{FF2B5EF4-FFF2-40B4-BE49-F238E27FC236}">
                <a16:creationId xmlns:a16="http://schemas.microsoft.com/office/drawing/2014/main" id="{AAF5CF3F-E5EF-5769-3F83-24ADB4412BBF}"/>
              </a:ext>
            </a:extLst>
          </p:cNvPr>
          <p:cNvSpPr>
            <a:spLocks noGrp="1"/>
          </p:cNvSpPr>
          <p:nvPr>
            <p:ph idx="1"/>
          </p:nvPr>
        </p:nvSpPr>
        <p:spPr/>
        <p:txBody>
          <a:bodyPr/>
          <a:lstStyle/>
          <a:p>
            <a:r>
              <a:rPr lang="en-US"/>
              <a:t>Constance Rudnicki MS, RDN, LD</a:t>
            </a:r>
          </a:p>
          <a:p>
            <a:r>
              <a:rPr lang="en-US">
                <a:hlinkClick r:id="rId2"/>
              </a:rPr>
              <a:t>constancer@ncnmedd.com</a:t>
            </a:r>
            <a:endParaRPr lang="en-US"/>
          </a:p>
          <a:p>
            <a:endParaRPr lang="en-US"/>
          </a:p>
        </p:txBody>
      </p:sp>
    </p:spTree>
    <p:extLst>
      <p:ext uri="{BB962C8B-B14F-4D97-AF65-F5344CB8AC3E}">
        <p14:creationId xmlns:p14="http://schemas.microsoft.com/office/powerpoint/2010/main" val="2790251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484022E-E3BA-F782-C35D-4F4F2868CEBC}"/>
              </a:ext>
            </a:extLst>
          </p:cNvPr>
          <p:cNvSpPr>
            <a:spLocks noGrp="1"/>
          </p:cNvSpPr>
          <p:nvPr>
            <p:ph type="sldNum" sz="quarter" idx="12"/>
          </p:nvPr>
        </p:nvSpPr>
        <p:spPr/>
        <p:txBody>
          <a:bodyPr/>
          <a:lstStyle/>
          <a:p>
            <a:fld id="{294A09A9-5501-47C1-A89A-A340965A2BE2}" type="slidenum">
              <a:rPr lang="en-US" smtClean="0"/>
              <a:t>3</a:t>
            </a:fld>
            <a:endParaRPr lang="en-US"/>
          </a:p>
        </p:txBody>
      </p:sp>
      <p:pic>
        <p:nvPicPr>
          <p:cNvPr id="2050" name="Picture 2">
            <a:extLst>
              <a:ext uri="{FF2B5EF4-FFF2-40B4-BE49-F238E27FC236}">
                <a16:creationId xmlns:a16="http://schemas.microsoft.com/office/drawing/2014/main" id="{FDCC2657-3BB0-E921-B10A-715315E910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38150"/>
            <a:ext cx="11430000" cy="59817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14" name="Ink 13">
                <a:extLst>
                  <a:ext uri="{FF2B5EF4-FFF2-40B4-BE49-F238E27FC236}">
                    <a16:creationId xmlns:a16="http://schemas.microsoft.com/office/drawing/2014/main" id="{055C2F3D-3425-21F5-7845-F16F540884F5}"/>
                  </a:ext>
                </a:extLst>
              </p14:cNvPr>
              <p14:cNvContentPartPr/>
              <p14:nvPr/>
            </p14:nvContentPartPr>
            <p14:xfrm>
              <a:off x="4698390" y="5426947"/>
              <a:ext cx="7081560" cy="638640"/>
            </p14:xfrm>
          </p:contentPart>
        </mc:Choice>
        <mc:Fallback xmlns="">
          <p:pic>
            <p:nvPicPr>
              <p:cNvPr id="14" name="Ink 13">
                <a:extLst>
                  <a:ext uri="{FF2B5EF4-FFF2-40B4-BE49-F238E27FC236}">
                    <a16:creationId xmlns:a16="http://schemas.microsoft.com/office/drawing/2014/main" id="{055C2F3D-3425-21F5-7845-F16F540884F5}"/>
                  </a:ext>
                </a:extLst>
              </p:cNvPr>
              <p:cNvPicPr/>
              <p:nvPr/>
            </p:nvPicPr>
            <p:blipFill>
              <a:blip r:embed="rId5"/>
              <a:stretch>
                <a:fillRect/>
              </a:stretch>
            </p:blipFill>
            <p:spPr>
              <a:xfrm>
                <a:off x="4635390" y="5363947"/>
                <a:ext cx="7207200" cy="764280"/>
              </a:xfrm>
              <a:prstGeom prst="rect">
                <a:avLst/>
              </a:prstGeom>
            </p:spPr>
          </p:pic>
        </mc:Fallback>
      </mc:AlternateContent>
    </p:spTree>
    <p:extLst>
      <p:ext uri="{BB962C8B-B14F-4D97-AF65-F5344CB8AC3E}">
        <p14:creationId xmlns:p14="http://schemas.microsoft.com/office/powerpoint/2010/main" val="2828305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47BDE8-E328-9EF5-9D9C-5621EC5F41EB}"/>
              </a:ext>
            </a:extLst>
          </p:cNvPr>
          <p:cNvSpPr>
            <a:spLocks noGrp="1"/>
          </p:cNvSpPr>
          <p:nvPr>
            <p:ph type="sldNum" sz="quarter" idx="12"/>
          </p:nvPr>
        </p:nvSpPr>
        <p:spPr/>
        <p:txBody>
          <a:bodyPr/>
          <a:lstStyle/>
          <a:p>
            <a:fld id="{294A09A9-5501-47C1-A89A-A340965A2BE2}" type="slidenum">
              <a:rPr lang="en-US" smtClean="0"/>
              <a:t>4</a:t>
            </a:fld>
            <a:endParaRPr lang="en-US"/>
          </a:p>
        </p:txBody>
      </p:sp>
      <p:pic>
        <p:nvPicPr>
          <p:cNvPr id="4098" name="Picture 2">
            <a:extLst>
              <a:ext uri="{FF2B5EF4-FFF2-40B4-BE49-F238E27FC236}">
                <a16:creationId xmlns:a16="http://schemas.microsoft.com/office/drawing/2014/main" id="{669FB517-AACC-74FD-5CBB-27725E7BED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38150"/>
            <a:ext cx="11430000" cy="59817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EF0EAE78-7649-BE71-8B50-FD261F4CB849}"/>
                  </a:ext>
                </a:extLst>
              </p14:cNvPr>
              <p14:cNvContentPartPr/>
              <p14:nvPr/>
            </p14:nvContentPartPr>
            <p14:xfrm>
              <a:off x="4798110" y="5460427"/>
              <a:ext cx="6928920" cy="110160"/>
            </p14:xfrm>
          </p:contentPart>
        </mc:Choice>
        <mc:Fallback xmlns="">
          <p:pic>
            <p:nvPicPr>
              <p:cNvPr id="4" name="Ink 3">
                <a:extLst>
                  <a:ext uri="{FF2B5EF4-FFF2-40B4-BE49-F238E27FC236}">
                    <a16:creationId xmlns:a16="http://schemas.microsoft.com/office/drawing/2014/main" id="{EF0EAE78-7649-BE71-8B50-FD261F4CB849}"/>
                  </a:ext>
                </a:extLst>
              </p:cNvPr>
              <p:cNvPicPr/>
              <p:nvPr/>
            </p:nvPicPr>
            <p:blipFill>
              <a:blip r:embed="rId4"/>
              <a:stretch>
                <a:fillRect/>
              </a:stretch>
            </p:blipFill>
            <p:spPr>
              <a:xfrm>
                <a:off x="4735110" y="5397427"/>
                <a:ext cx="705456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C1A56884-6907-41EF-7013-8C7E24A1AB2C}"/>
                  </a:ext>
                </a:extLst>
              </p14:cNvPr>
              <p14:cNvContentPartPr/>
              <p14:nvPr/>
            </p14:nvContentPartPr>
            <p14:xfrm>
              <a:off x="4789830" y="5506507"/>
              <a:ext cx="6999840" cy="489240"/>
            </p14:xfrm>
          </p:contentPart>
        </mc:Choice>
        <mc:Fallback xmlns="">
          <p:pic>
            <p:nvPicPr>
              <p:cNvPr id="5" name="Ink 4">
                <a:extLst>
                  <a:ext uri="{FF2B5EF4-FFF2-40B4-BE49-F238E27FC236}">
                    <a16:creationId xmlns:a16="http://schemas.microsoft.com/office/drawing/2014/main" id="{C1A56884-6907-41EF-7013-8C7E24A1AB2C}"/>
                  </a:ext>
                </a:extLst>
              </p:cNvPr>
              <p:cNvPicPr/>
              <p:nvPr/>
            </p:nvPicPr>
            <p:blipFill>
              <a:blip r:embed="rId6"/>
              <a:stretch>
                <a:fillRect/>
              </a:stretch>
            </p:blipFill>
            <p:spPr>
              <a:xfrm>
                <a:off x="4726827" y="5443507"/>
                <a:ext cx="7125486" cy="614880"/>
              </a:xfrm>
              <a:prstGeom prst="rect">
                <a:avLst/>
              </a:prstGeom>
            </p:spPr>
          </p:pic>
        </mc:Fallback>
      </mc:AlternateContent>
    </p:spTree>
    <p:extLst>
      <p:ext uri="{BB962C8B-B14F-4D97-AF65-F5344CB8AC3E}">
        <p14:creationId xmlns:p14="http://schemas.microsoft.com/office/powerpoint/2010/main" val="3565699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8D5E437-6903-1A18-A40A-DA3465C24039}"/>
              </a:ext>
            </a:extLst>
          </p:cNvPr>
          <p:cNvSpPr>
            <a:spLocks noGrp="1"/>
          </p:cNvSpPr>
          <p:nvPr>
            <p:ph type="sldNum" sz="quarter" idx="12"/>
          </p:nvPr>
        </p:nvSpPr>
        <p:spPr/>
        <p:txBody>
          <a:bodyPr/>
          <a:lstStyle/>
          <a:p>
            <a:fld id="{294A09A9-5501-47C1-A89A-A340965A2BE2}" type="slidenum">
              <a:rPr lang="en-US" smtClean="0"/>
              <a:t>5</a:t>
            </a:fld>
            <a:endParaRPr lang="en-US"/>
          </a:p>
        </p:txBody>
      </p:sp>
      <p:pic>
        <p:nvPicPr>
          <p:cNvPr id="5122" name="Picture 2">
            <a:extLst>
              <a:ext uri="{FF2B5EF4-FFF2-40B4-BE49-F238E27FC236}">
                <a16:creationId xmlns:a16="http://schemas.microsoft.com/office/drawing/2014/main" id="{B8C5187C-0603-A7D3-F645-017B452396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38150"/>
            <a:ext cx="11430000" cy="59817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2B71D914-DB17-C535-B9A2-B46B98360E3B}"/>
              </a:ext>
            </a:extLst>
          </p:cNvPr>
          <p:cNvGrpSpPr/>
          <p:nvPr/>
        </p:nvGrpSpPr>
        <p:grpSpPr>
          <a:xfrm>
            <a:off x="4738710" y="5443147"/>
            <a:ext cx="7040880" cy="607680"/>
            <a:chOff x="4738710" y="5443147"/>
            <a:chExt cx="7040880" cy="607680"/>
          </a:xfrm>
        </p:grpSpPr>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506BC849-C133-C57D-D758-0BB1D945A641}"/>
                    </a:ext>
                  </a:extLst>
                </p14:cNvPr>
                <p14:cNvContentPartPr/>
                <p14:nvPr/>
              </p14:nvContentPartPr>
              <p14:xfrm>
                <a:off x="4798110" y="5443147"/>
                <a:ext cx="6937560" cy="144720"/>
              </p14:xfrm>
            </p:contentPart>
          </mc:Choice>
          <mc:Fallback xmlns="">
            <p:pic>
              <p:nvPicPr>
                <p:cNvPr id="2" name="Ink 1">
                  <a:extLst>
                    <a:ext uri="{FF2B5EF4-FFF2-40B4-BE49-F238E27FC236}">
                      <a16:creationId xmlns:a16="http://schemas.microsoft.com/office/drawing/2014/main" id="{506BC849-C133-C57D-D758-0BB1D945A641}"/>
                    </a:ext>
                  </a:extLst>
                </p:cNvPr>
                <p:cNvPicPr/>
                <p:nvPr/>
              </p:nvPicPr>
              <p:blipFill>
                <a:blip r:embed="rId4"/>
                <a:stretch>
                  <a:fillRect/>
                </a:stretch>
              </p:blipFill>
              <p:spPr>
                <a:xfrm>
                  <a:off x="4735107" y="5380147"/>
                  <a:ext cx="7063207"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F3F8AE7A-CA96-7A50-3335-C3A6F5F13D83}"/>
                    </a:ext>
                  </a:extLst>
                </p14:cNvPr>
                <p14:cNvContentPartPr/>
                <p14:nvPr/>
              </p14:nvContentPartPr>
              <p14:xfrm>
                <a:off x="6782430" y="5460427"/>
                <a:ext cx="2672280" cy="60120"/>
              </p14:xfrm>
            </p:contentPart>
          </mc:Choice>
          <mc:Fallback xmlns="">
            <p:pic>
              <p:nvPicPr>
                <p:cNvPr id="4" name="Ink 3">
                  <a:extLst>
                    <a:ext uri="{FF2B5EF4-FFF2-40B4-BE49-F238E27FC236}">
                      <a16:creationId xmlns:a16="http://schemas.microsoft.com/office/drawing/2014/main" id="{F3F8AE7A-CA96-7A50-3335-C3A6F5F13D83}"/>
                    </a:ext>
                  </a:extLst>
                </p:cNvPr>
                <p:cNvPicPr/>
                <p:nvPr/>
              </p:nvPicPr>
              <p:blipFill>
                <a:blip r:embed="rId6"/>
                <a:stretch>
                  <a:fillRect/>
                </a:stretch>
              </p:blipFill>
              <p:spPr>
                <a:xfrm>
                  <a:off x="6719430" y="5397427"/>
                  <a:ext cx="279792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55F7FD9A-C656-624E-88CA-18A894FE79F1}"/>
                    </a:ext>
                  </a:extLst>
                </p14:cNvPr>
                <p14:cNvContentPartPr/>
                <p14:nvPr/>
              </p14:nvContentPartPr>
              <p14:xfrm>
                <a:off x="4738710" y="5569507"/>
                <a:ext cx="7040880" cy="481320"/>
              </p14:xfrm>
            </p:contentPart>
          </mc:Choice>
          <mc:Fallback xmlns="">
            <p:pic>
              <p:nvPicPr>
                <p:cNvPr id="10" name="Ink 9">
                  <a:extLst>
                    <a:ext uri="{FF2B5EF4-FFF2-40B4-BE49-F238E27FC236}">
                      <a16:creationId xmlns:a16="http://schemas.microsoft.com/office/drawing/2014/main" id="{55F7FD9A-C656-624E-88CA-18A894FE79F1}"/>
                    </a:ext>
                  </a:extLst>
                </p:cNvPr>
                <p:cNvPicPr/>
                <p:nvPr/>
              </p:nvPicPr>
              <p:blipFill>
                <a:blip r:embed="rId8"/>
                <a:stretch>
                  <a:fillRect/>
                </a:stretch>
              </p:blipFill>
              <p:spPr>
                <a:xfrm>
                  <a:off x="4675710" y="5506507"/>
                  <a:ext cx="7166520" cy="606960"/>
                </a:xfrm>
                <a:prstGeom prst="rect">
                  <a:avLst/>
                </a:prstGeom>
              </p:spPr>
            </p:pic>
          </mc:Fallback>
        </mc:AlternateContent>
      </p:grpSp>
    </p:spTree>
    <p:extLst>
      <p:ext uri="{BB962C8B-B14F-4D97-AF65-F5344CB8AC3E}">
        <p14:creationId xmlns:p14="http://schemas.microsoft.com/office/powerpoint/2010/main" val="1844827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8E17D7A-B877-E7D6-2057-DCC19F0DE0FA}"/>
              </a:ext>
            </a:extLst>
          </p:cNvPr>
          <p:cNvSpPr>
            <a:spLocks noGrp="1"/>
          </p:cNvSpPr>
          <p:nvPr>
            <p:ph type="sldNum" sz="quarter" idx="12"/>
          </p:nvPr>
        </p:nvSpPr>
        <p:spPr/>
        <p:txBody>
          <a:bodyPr/>
          <a:lstStyle/>
          <a:p>
            <a:fld id="{294A09A9-5501-47C1-A89A-A340965A2BE2}" type="slidenum">
              <a:rPr lang="en-US" smtClean="0"/>
              <a:t>6</a:t>
            </a:fld>
            <a:endParaRPr lang="en-US"/>
          </a:p>
        </p:txBody>
      </p:sp>
      <p:pic>
        <p:nvPicPr>
          <p:cNvPr id="6146" name="Picture 2">
            <a:extLst>
              <a:ext uri="{FF2B5EF4-FFF2-40B4-BE49-F238E27FC236}">
                <a16:creationId xmlns:a16="http://schemas.microsoft.com/office/drawing/2014/main" id="{BA9659CA-E14C-D09C-E268-49AC32E25A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38150"/>
            <a:ext cx="11430000" cy="59817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45C95EC0-8188-7DF9-FCB6-52AC1E5345D3}"/>
                  </a:ext>
                </a:extLst>
              </p14:cNvPr>
              <p14:cNvContentPartPr/>
              <p14:nvPr/>
            </p14:nvContentPartPr>
            <p14:xfrm>
              <a:off x="4762470" y="5460427"/>
              <a:ext cx="7055280" cy="630720"/>
            </p14:xfrm>
          </p:contentPart>
        </mc:Choice>
        <mc:Fallback xmlns="">
          <p:pic>
            <p:nvPicPr>
              <p:cNvPr id="4" name="Ink 3">
                <a:extLst>
                  <a:ext uri="{FF2B5EF4-FFF2-40B4-BE49-F238E27FC236}">
                    <a16:creationId xmlns:a16="http://schemas.microsoft.com/office/drawing/2014/main" id="{45C95EC0-8188-7DF9-FCB6-52AC1E5345D3}"/>
                  </a:ext>
                </a:extLst>
              </p:cNvPr>
              <p:cNvPicPr/>
              <p:nvPr/>
            </p:nvPicPr>
            <p:blipFill>
              <a:blip r:embed="rId4"/>
              <a:stretch>
                <a:fillRect/>
              </a:stretch>
            </p:blipFill>
            <p:spPr>
              <a:xfrm>
                <a:off x="4699470" y="5397427"/>
                <a:ext cx="7180920" cy="756360"/>
              </a:xfrm>
              <a:prstGeom prst="rect">
                <a:avLst/>
              </a:prstGeom>
            </p:spPr>
          </p:pic>
        </mc:Fallback>
      </mc:AlternateContent>
    </p:spTree>
    <p:extLst>
      <p:ext uri="{BB962C8B-B14F-4D97-AF65-F5344CB8AC3E}">
        <p14:creationId xmlns:p14="http://schemas.microsoft.com/office/powerpoint/2010/main" val="1988515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6F98429-317D-B8FD-972B-67A41D48DE00}"/>
              </a:ext>
            </a:extLst>
          </p:cNvPr>
          <p:cNvSpPr>
            <a:spLocks noGrp="1"/>
          </p:cNvSpPr>
          <p:nvPr>
            <p:ph type="sldNum" sz="quarter" idx="12"/>
          </p:nvPr>
        </p:nvSpPr>
        <p:spPr/>
        <p:txBody>
          <a:bodyPr/>
          <a:lstStyle/>
          <a:p>
            <a:fld id="{294A09A9-5501-47C1-A89A-A340965A2BE2}" type="slidenum">
              <a:rPr lang="en-US" smtClean="0"/>
              <a:t>7</a:t>
            </a:fld>
            <a:endParaRPr lang="en-US"/>
          </a:p>
        </p:txBody>
      </p:sp>
      <p:pic>
        <p:nvPicPr>
          <p:cNvPr id="3074" name="Picture 2">
            <a:extLst>
              <a:ext uri="{FF2B5EF4-FFF2-40B4-BE49-F238E27FC236}">
                <a16:creationId xmlns:a16="http://schemas.microsoft.com/office/drawing/2014/main" id="{48779BD3-C0A6-FF5D-0817-8A2848FFB0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38150"/>
            <a:ext cx="11430000" cy="59817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4CB9A349-68E5-93DD-B319-A7D7BCC01463}"/>
                  </a:ext>
                </a:extLst>
              </p14:cNvPr>
              <p14:cNvContentPartPr/>
              <p14:nvPr/>
            </p14:nvContentPartPr>
            <p14:xfrm>
              <a:off x="4772550" y="5393827"/>
              <a:ext cx="6964560" cy="668160"/>
            </p14:xfrm>
          </p:contentPart>
        </mc:Choice>
        <mc:Fallback xmlns="">
          <p:pic>
            <p:nvPicPr>
              <p:cNvPr id="8" name="Ink 7">
                <a:extLst>
                  <a:ext uri="{FF2B5EF4-FFF2-40B4-BE49-F238E27FC236}">
                    <a16:creationId xmlns:a16="http://schemas.microsoft.com/office/drawing/2014/main" id="{4CB9A349-68E5-93DD-B319-A7D7BCC01463}"/>
                  </a:ext>
                </a:extLst>
              </p:cNvPr>
              <p:cNvPicPr/>
              <p:nvPr/>
            </p:nvPicPr>
            <p:blipFill>
              <a:blip r:embed="rId4"/>
              <a:stretch>
                <a:fillRect/>
              </a:stretch>
            </p:blipFill>
            <p:spPr>
              <a:xfrm>
                <a:off x="4709547" y="5330827"/>
                <a:ext cx="7090206" cy="793800"/>
              </a:xfrm>
              <a:prstGeom prst="rect">
                <a:avLst/>
              </a:prstGeom>
            </p:spPr>
          </p:pic>
        </mc:Fallback>
      </mc:AlternateContent>
    </p:spTree>
    <p:extLst>
      <p:ext uri="{BB962C8B-B14F-4D97-AF65-F5344CB8AC3E}">
        <p14:creationId xmlns:p14="http://schemas.microsoft.com/office/powerpoint/2010/main" val="992608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D010A26-CDA9-2312-BF93-923202B16F27}"/>
              </a:ext>
            </a:extLst>
          </p:cNvPr>
          <p:cNvSpPr>
            <a:spLocks noGrp="1"/>
          </p:cNvSpPr>
          <p:nvPr>
            <p:ph type="sldNum" sz="quarter" idx="12"/>
          </p:nvPr>
        </p:nvSpPr>
        <p:spPr/>
        <p:txBody>
          <a:bodyPr/>
          <a:lstStyle/>
          <a:p>
            <a:fld id="{294A09A9-5501-47C1-A89A-A340965A2BE2}" type="slidenum">
              <a:rPr lang="en-US" smtClean="0"/>
              <a:t>8</a:t>
            </a:fld>
            <a:endParaRPr lang="en-US"/>
          </a:p>
        </p:txBody>
      </p:sp>
      <p:pic>
        <p:nvPicPr>
          <p:cNvPr id="7170" name="Picture 2">
            <a:extLst>
              <a:ext uri="{FF2B5EF4-FFF2-40B4-BE49-F238E27FC236}">
                <a16:creationId xmlns:a16="http://schemas.microsoft.com/office/drawing/2014/main" id="{0F503B32-D7C7-2E48-F048-E2E9177C7F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38150"/>
            <a:ext cx="11430000" cy="59817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A14A91AA-137E-2650-473C-3708D9B9F009}"/>
                  </a:ext>
                </a:extLst>
              </p14:cNvPr>
              <p14:cNvContentPartPr/>
              <p14:nvPr/>
            </p14:nvContentPartPr>
            <p14:xfrm>
              <a:off x="4640430" y="5460427"/>
              <a:ext cx="7135200" cy="563760"/>
            </p14:xfrm>
          </p:contentPart>
        </mc:Choice>
        <mc:Fallback xmlns="">
          <p:pic>
            <p:nvPicPr>
              <p:cNvPr id="5" name="Ink 4">
                <a:extLst>
                  <a:ext uri="{FF2B5EF4-FFF2-40B4-BE49-F238E27FC236}">
                    <a16:creationId xmlns:a16="http://schemas.microsoft.com/office/drawing/2014/main" id="{A14A91AA-137E-2650-473C-3708D9B9F009}"/>
                  </a:ext>
                </a:extLst>
              </p:cNvPr>
              <p:cNvPicPr/>
              <p:nvPr/>
            </p:nvPicPr>
            <p:blipFill>
              <a:blip r:embed="rId5"/>
              <a:stretch>
                <a:fillRect/>
              </a:stretch>
            </p:blipFill>
            <p:spPr>
              <a:xfrm>
                <a:off x="4577433" y="5397387"/>
                <a:ext cx="7260834" cy="689480"/>
              </a:xfrm>
              <a:prstGeom prst="rect">
                <a:avLst/>
              </a:prstGeom>
            </p:spPr>
          </p:pic>
        </mc:Fallback>
      </mc:AlternateContent>
    </p:spTree>
    <p:extLst>
      <p:ext uri="{BB962C8B-B14F-4D97-AF65-F5344CB8AC3E}">
        <p14:creationId xmlns:p14="http://schemas.microsoft.com/office/powerpoint/2010/main" val="2283979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44059-3DF3-A3EC-C965-E0B7087F3994}"/>
              </a:ext>
            </a:extLst>
          </p:cNvPr>
          <p:cNvSpPr>
            <a:spLocks noGrp="1"/>
          </p:cNvSpPr>
          <p:nvPr>
            <p:ph type="title"/>
          </p:nvPr>
        </p:nvSpPr>
        <p:spPr/>
        <p:txBody>
          <a:bodyPr/>
          <a:lstStyle/>
          <a:p>
            <a:r>
              <a:rPr lang="en-US" dirty="0"/>
              <a:t>New Mexico </a:t>
            </a:r>
          </a:p>
        </p:txBody>
      </p:sp>
      <p:sp>
        <p:nvSpPr>
          <p:cNvPr id="3" name="Content Placeholder 2">
            <a:extLst>
              <a:ext uri="{FF2B5EF4-FFF2-40B4-BE49-F238E27FC236}">
                <a16:creationId xmlns:a16="http://schemas.microsoft.com/office/drawing/2014/main" id="{6FCA27F6-E729-4558-C1B3-1A8AD0949247}"/>
              </a:ext>
            </a:extLst>
          </p:cNvPr>
          <p:cNvSpPr>
            <a:spLocks noGrp="1"/>
          </p:cNvSpPr>
          <p:nvPr>
            <p:ph idx="1"/>
          </p:nvPr>
        </p:nvSpPr>
        <p:spPr/>
        <p:txBody>
          <a:bodyPr>
            <a:normAutofit/>
          </a:bodyPr>
          <a:lstStyle/>
          <a:p>
            <a:r>
              <a:rPr lang="en-US" dirty="0"/>
              <a:t>According to Feeding America, 1 in 7 people face hunger in NM (1) </a:t>
            </a:r>
          </a:p>
          <a:p>
            <a:r>
              <a:rPr lang="en-US" dirty="0"/>
              <a:t>In 2020 prevalence of food insecurity in New Mexico was 12.9 percent (2)</a:t>
            </a:r>
          </a:p>
          <a:p>
            <a:r>
              <a:rPr lang="en-US" dirty="0"/>
              <a:t>In 2022, 20 percent of senior (60 and over) were food insecure (2)</a:t>
            </a:r>
          </a:p>
          <a:p>
            <a:r>
              <a:rPr lang="en-US" dirty="0"/>
              <a:t>Hunger and food Insecurity 15.1% (2020) (3)</a:t>
            </a:r>
          </a:p>
          <a:p>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3BA346AC-A918-7B0B-326D-AD59BFD9DDEF}"/>
              </a:ext>
            </a:extLst>
          </p:cNvPr>
          <p:cNvSpPr>
            <a:spLocks noGrp="1"/>
          </p:cNvSpPr>
          <p:nvPr>
            <p:ph type="sldNum" sz="quarter" idx="11"/>
          </p:nvPr>
        </p:nvSpPr>
        <p:spPr/>
        <p:txBody>
          <a:bodyPr/>
          <a:lstStyle/>
          <a:p>
            <a:fld id="{294A09A9-5501-47C1-A89A-A340965A2BE2}" type="slidenum">
              <a:rPr lang="en-US" smtClean="0"/>
              <a:pPr/>
              <a:t>9</a:t>
            </a:fld>
            <a:endParaRPr lang="en-US" dirty="0"/>
          </a:p>
        </p:txBody>
      </p:sp>
    </p:spTree>
    <p:extLst>
      <p:ext uri="{BB962C8B-B14F-4D97-AF65-F5344CB8AC3E}">
        <p14:creationId xmlns:p14="http://schemas.microsoft.com/office/powerpoint/2010/main" val="3662119892"/>
      </p:ext>
    </p:extLst>
  </p:cSld>
  <p:clrMapOvr>
    <a:masterClrMapping/>
  </p:clrMapOvr>
</p:sld>
</file>

<file path=ppt/theme/theme1.xml><?xml version="1.0" encoding="utf-8"?>
<a:theme xmlns:a="http://schemas.openxmlformats.org/drawingml/2006/main" name="Office Theme">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Baskerville Old Face"/>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loral-Flourish_Win32_CP_v8" id="{BCFB3359-BC8B-4F4E-99DD-822A55018E7C}" vid="{7DF7CEC2-9D9A-40F6-95E4-E2F6E93D64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9ACE2AAA-C718-435C-B4E6-95A08ACAC441}">
  <ds:schemaRefs>
    <ds:schemaRef ds:uri="http://schemas.microsoft.com/sharepoint/v3/contenttype/forms"/>
  </ds:schemaRefs>
</ds:datastoreItem>
</file>

<file path=customXml/itemProps2.xml><?xml version="1.0" encoding="utf-8"?>
<ds:datastoreItem xmlns:ds="http://schemas.openxmlformats.org/officeDocument/2006/customXml" ds:itemID="{614EFF02-EA18-493C-972D-813DB244CB64}">
  <ds:schemaRefs>
    <ds:schemaRef ds:uri="16c05727-aa75-4e4a-9b5f-8a80a1165891"/>
    <ds:schemaRef ds:uri="230e9df3-be65-4c73-a93b-d1236ebd677e"/>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FBB2F3B-6257-41BB-8B64-5AC7494F274B}">
  <ds:schemaRefs>
    <ds:schemaRef ds:uri="230e9df3-be65-4c73-a93b-d1236ebd677e"/>
    <ds:schemaRef ds:uri="71af3243-3dd4-4a8d-8c0d-dd76da1f02a5"/>
    <ds:schemaRef ds:uri="http://schemas.microsoft.com/office/2006/metadata/properties"/>
    <ds:schemaRef ds:uri="http://schemas.microsoft.com/office/infopath/2007/PartnerControls"/>
    <ds:schemaRef ds:uri="http://schemas.microsoft.com/sharepoint/v3"/>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{286635B3-DE7D-42BF-B8A3-99E4EB01C943}tf56410444_win32</Template>
  <TotalTime>184</TotalTime>
  <Words>1676</Words>
  <Application>Microsoft Office PowerPoint</Application>
  <PresentationFormat>Widescreen</PresentationFormat>
  <Paragraphs>182</Paragraphs>
  <Slides>29</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Baskerville</vt:lpstr>
      <vt:lpstr>Baskerville Old Face</vt:lpstr>
      <vt:lpstr>Calibri</vt:lpstr>
      <vt:lpstr>Gill Sans Light</vt:lpstr>
      <vt:lpstr>Gill Sans Nova</vt:lpstr>
      <vt:lpstr>Gill Sans Nova Light</vt:lpstr>
      <vt:lpstr>Office Theme</vt:lpstr>
      <vt:lpstr>Malnutrition  October 2023</vt:lpstr>
      <vt:lpstr>ASPEN Malnutrition Awareness Week </vt:lpstr>
      <vt:lpstr>PowerPoint Presentation</vt:lpstr>
      <vt:lpstr>PowerPoint Presentation</vt:lpstr>
      <vt:lpstr>PowerPoint Presentation</vt:lpstr>
      <vt:lpstr>PowerPoint Presentation</vt:lpstr>
      <vt:lpstr>PowerPoint Presentation</vt:lpstr>
      <vt:lpstr>PowerPoint Presentation</vt:lpstr>
      <vt:lpstr>New Mexico </vt:lpstr>
      <vt:lpstr>Definition of Malnutrition</vt:lpstr>
      <vt:lpstr>Types of Malnutrition</vt:lpstr>
      <vt:lpstr>Malnutrition in Older Adults</vt:lpstr>
      <vt:lpstr>Involuntary Weight loss</vt:lpstr>
      <vt:lpstr>Inadequate dietary intake</vt:lpstr>
      <vt:lpstr>Inadequate dietary intake Continued</vt:lpstr>
      <vt:lpstr>Additional causes of inadequate intake  </vt:lpstr>
      <vt:lpstr>Nutrition Screening</vt:lpstr>
      <vt:lpstr>DETERMINE SCREENING TOOL</vt:lpstr>
      <vt:lpstr>DETERMINE CHECKLIST </vt:lpstr>
      <vt:lpstr>Mini Nutritional Assessment (MNA)</vt:lpstr>
      <vt:lpstr>Relationship to Hospital Screening</vt:lpstr>
      <vt:lpstr>How We Fit In</vt:lpstr>
      <vt:lpstr>How to prevent or treat malnutrition</vt:lpstr>
      <vt:lpstr>Suspect Malnutrition?</vt:lpstr>
      <vt:lpstr>What else can be done?</vt:lpstr>
      <vt:lpstr>PowerPoint Presentation</vt:lpstr>
      <vt:lpstr>Resources </vt:lpstr>
      <vt:lpstr>References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Malnutrition Basics</dc:title>
  <dc:creator>Constance Rudnicki</dc:creator>
  <cp:lastModifiedBy>Constance Rudnicki</cp:lastModifiedBy>
  <cp:revision>3</cp:revision>
  <dcterms:created xsi:type="dcterms:W3CDTF">2023-09-18T18:25:54Z</dcterms:created>
  <dcterms:modified xsi:type="dcterms:W3CDTF">2023-10-18T01:23:25Z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