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8" r:id="rId3"/>
    <p:sldId id="261" r:id="rId4"/>
    <p:sldId id="260" r:id="rId5"/>
    <p:sldId id="262" r:id="rId6"/>
    <p:sldId id="268" r:id="rId7"/>
    <p:sldId id="263" r:id="rId8"/>
    <p:sldId id="264" r:id="rId9"/>
    <p:sldId id="265" r:id="rId10"/>
    <p:sldId id="271" r:id="rId11"/>
    <p:sldId id="273" r:id="rId12"/>
    <p:sldId id="274" r:id="rId13"/>
    <p:sldId id="275" r:id="rId14"/>
    <p:sldId id="283" r:id="rId15"/>
    <p:sldId id="287" r:id="rId16"/>
    <p:sldId id="284" r:id="rId17"/>
    <p:sldId id="285" r:id="rId18"/>
    <p:sldId id="286" r:id="rId19"/>
    <p:sldId id="269" r:id="rId20"/>
    <p:sldId id="270" r:id="rId21"/>
    <p:sldId id="276" r:id="rId22"/>
    <p:sldId id="277" r:id="rId23"/>
    <p:sldId id="278" r:id="rId24"/>
    <p:sldId id="280" r:id="rId25"/>
    <p:sldId id="282"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0528" autoAdjust="0"/>
  </p:normalViewPr>
  <p:slideViewPr>
    <p:cSldViewPr snapToGrid="0">
      <p:cViewPr varScale="1">
        <p:scale>
          <a:sx n="112" d="100"/>
          <a:sy n="112" d="100"/>
        </p:scale>
        <p:origin x="4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27054-0149-4EBE-B5AE-6470C5C0BE8D}" type="doc">
      <dgm:prSet loTypeId="urn:microsoft.com/office/officeart/2005/8/layout/hProcess9" loCatId="process" qsTypeId="urn:microsoft.com/office/officeart/2005/8/quickstyle/3d4" qsCatId="3D" csTypeId="urn:microsoft.com/office/officeart/2005/8/colors/accent1_2" csCatId="accent1" phldr="1"/>
      <dgm:spPr/>
      <dgm:t>
        <a:bodyPr/>
        <a:lstStyle/>
        <a:p>
          <a:endParaRPr lang="en-US"/>
        </a:p>
      </dgm:t>
    </dgm:pt>
    <dgm:pt modelId="{412D2D74-90A9-416C-BCED-2D2FC0220303}">
      <dgm:prSet/>
      <dgm:spPr/>
      <dgm:t>
        <a:bodyPr/>
        <a:lstStyle/>
        <a:p>
          <a:r>
            <a:rPr lang="en-US" sz="1200" b="1" dirty="0">
              <a:solidFill>
                <a:schemeClr val="tx1"/>
              </a:solidFill>
            </a:rPr>
            <a:t>Plan</a:t>
          </a:r>
        </a:p>
      </dgm:t>
    </dgm:pt>
    <dgm:pt modelId="{A6F40CB8-2FD6-4CDF-9305-7808F87FF2EE}" type="parTrans" cxnId="{04269FBD-38DF-42C2-A0C4-09A4F7FED6BC}">
      <dgm:prSet/>
      <dgm:spPr/>
      <dgm:t>
        <a:bodyPr/>
        <a:lstStyle/>
        <a:p>
          <a:endParaRPr lang="en-US"/>
        </a:p>
      </dgm:t>
    </dgm:pt>
    <dgm:pt modelId="{09477EF0-8815-4D7B-BA22-66E18591850C}" type="sibTrans" cxnId="{04269FBD-38DF-42C2-A0C4-09A4F7FED6BC}">
      <dgm:prSet/>
      <dgm:spPr/>
      <dgm:t>
        <a:bodyPr/>
        <a:lstStyle/>
        <a:p>
          <a:endParaRPr lang="en-US"/>
        </a:p>
      </dgm:t>
    </dgm:pt>
    <dgm:pt modelId="{FC1D8153-AF4E-459F-8774-688B07E53AB4}">
      <dgm:prSet custT="1"/>
      <dgm:spPr/>
      <dgm:t>
        <a:bodyPr/>
        <a:lstStyle/>
        <a:p>
          <a:r>
            <a:rPr lang="en-US" sz="900" b="1" dirty="0">
              <a:solidFill>
                <a:schemeClr val="tx1"/>
              </a:solidFill>
            </a:rPr>
            <a:t>Plan two </a:t>
          </a:r>
          <a:r>
            <a:rPr lang="en-US" sz="1400" b="1" dirty="0">
              <a:solidFill>
                <a:schemeClr val="tx1"/>
              </a:solidFill>
            </a:rPr>
            <a:t>escape</a:t>
          </a:r>
          <a:r>
            <a:rPr lang="en-US" sz="900" b="1" dirty="0">
              <a:solidFill>
                <a:schemeClr val="tx1"/>
              </a:solidFill>
            </a:rPr>
            <a:t> routes out of each room.</a:t>
          </a:r>
        </a:p>
      </dgm:t>
    </dgm:pt>
    <dgm:pt modelId="{0A289B7F-2C36-4C30-9599-310F2801517B}" type="parTrans" cxnId="{2E463897-A486-49D4-9B4F-8A95BF55D322}">
      <dgm:prSet/>
      <dgm:spPr/>
      <dgm:t>
        <a:bodyPr/>
        <a:lstStyle/>
        <a:p>
          <a:endParaRPr lang="en-US"/>
        </a:p>
      </dgm:t>
    </dgm:pt>
    <dgm:pt modelId="{CC67B765-CFEF-4A4D-8845-E525AF13058F}" type="sibTrans" cxnId="{2E463897-A486-49D4-9B4F-8A95BF55D322}">
      <dgm:prSet/>
      <dgm:spPr/>
      <dgm:t>
        <a:bodyPr/>
        <a:lstStyle/>
        <a:p>
          <a:endParaRPr lang="en-US"/>
        </a:p>
      </dgm:t>
    </dgm:pt>
    <dgm:pt modelId="{1C2CAD2B-FEB2-4A1E-870D-C927D92CE344}">
      <dgm:prSet custT="1"/>
      <dgm:spPr/>
      <dgm:t>
        <a:bodyPr/>
        <a:lstStyle/>
        <a:p>
          <a:r>
            <a:rPr lang="en-US" sz="1200" b="1" dirty="0">
              <a:solidFill>
                <a:schemeClr val="tx1"/>
              </a:solidFill>
            </a:rPr>
            <a:t>Practice</a:t>
          </a:r>
        </a:p>
      </dgm:t>
    </dgm:pt>
    <dgm:pt modelId="{BB22E8F7-2FDD-4BE8-BF87-7CB5A108B96F}" type="parTrans" cxnId="{771FA951-A921-4C5D-9576-9DA8B90EDC47}">
      <dgm:prSet/>
      <dgm:spPr/>
      <dgm:t>
        <a:bodyPr/>
        <a:lstStyle/>
        <a:p>
          <a:endParaRPr lang="en-US"/>
        </a:p>
      </dgm:t>
    </dgm:pt>
    <dgm:pt modelId="{5C2993EF-5F22-43B5-97A3-251D26686C15}" type="sibTrans" cxnId="{771FA951-A921-4C5D-9576-9DA8B90EDC47}">
      <dgm:prSet/>
      <dgm:spPr/>
      <dgm:t>
        <a:bodyPr/>
        <a:lstStyle/>
        <a:p>
          <a:endParaRPr lang="en-US"/>
        </a:p>
      </dgm:t>
    </dgm:pt>
    <dgm:pt modelId="{42AB72E4-243F-41E1-A74B-D08B629A281B}">
      <dgm:prSet custT="1"/>
      <dgm:spPr/>
      <dgm:t>
        <a:bodyPr/>
        <a:lstStyle/>
        <a:p>
          <a:r>
            <a:rPr lang="en-US" sz="900" b="1" dirty="0">
              <a:solidFill>
                <a:schemeClr val="tx1"/>
              </a:solidFill>
            </a:rPr>
            <a:t>Practice fire drills at least twice a year. </a:t>
          </a:r>
        </a:p>
      </dgm:t>
    </dgm:pt>
    <dgm:pt modelId="{7CC183E2-A0FD-4D48-9A65-E0E1A8E8F5FA}" type="parTrans" cxnId="{BDCEF134-0321-4DE6-BA0A-3FAA5B341E34}">
      <dgm:prSet/>
      <dgm:spPr/>
      <dgm:t>
        <a:bodyPr/>
        <a:lstStyle/>
        <a:p>
          <a:endParaRPr lang="en-US"/>
        </a:p>
      </dgm:t>
    </dgm:pt>
    <dgm:pt modelId="{29C04655-D5B3-49D0-89C5-2E201FC6F4D8}" type="sibTrans" cxnId="{BDCEF134-0321-4DE6-BA0A-3FAA5B341E34}">
      <dgm:prSet/>
      <dgm:spPr/>
      <dgm:t>
        <a:bodyPr/>
        <a:lstStyle/>
        <a:p>
          <a:endParaRPr lang="en-US"/>
        </a:p>
      </dgm:t>
    </dgm:pt>
    <dgm:pt modelId="{C7AFEBAA-F387-466C-B818-6390D2319EF0}">
      <dgm:prSet/>
      <dgm:spPr/>
      <dgm:t>
        <a:bodyPr/>
        <a:lstStyle/>
        <a:p>
          <a:r>
            <a:rPr lang="en-US" sz="1200" b="1" dirty="0">
              <a:solidFill>
                <a:schemeClr val="tx1"/>
              </a:solidFill>
            </a:rPr>
            <a:t>Teach</a:t>
          </a:r>
        </a:p>
      </dgm:t>
    </dgm:pt>
    <dgm:pt modelId="{4481327C-E661-4C08-BC9D-6A1420869F7C}" type="parTrans" cxnId="{BA7C90C3-8024-4A72-A295-9121AF9DBFAD}">
      <dgm:prSet/>
      <dgm:spPr/>
      <dgm:t>
        <a:bodyPr/>
        <a:lstStyle/>
        <a:p>
          <a:endParaRPr lang="en-US"/>
        </a:p>
      </dgm:t>
    </dgm:pt>
    <dgm:pt modelId="{DEC92523-2097-4061-9D33-1795793FA14F}" type="sibTrans" cxnId="{BA7C90C3-8024-4A72-A295-9121AF9DBFAD}">
      <dgm:prSet/>
      <dgm:spPr/>
      <dgm:t>
        <a:bodyPr/>
        <a:lstStyle/>
        <a:p>
          <a:endParaRPr lang="en-US"/>
        </a:p>
      </dgm:t>
    </dgm:pt>
    <dgm:pt modelId="{8270FC76-8C71-47D8-8798-9147CC2EE310}">
      <dgm:prSet custT="1"/>
      <dgm:spPr/>
      <dgm:t>
        <a:bodyPr/>
        <a:lstStyle/>
        <a:p>
          <a:r>
            <a:rPr lang="en-US" sz="900" b="1" dirty="0">
              <a:solidFill>
                <a:schemeClr val="tx1"/>
              </a:solidFill>
            </a:rPr>
            <a:t>Teach family and coworkers to stay low to the </a:t>
          </a:r>
          <a:r>
            <a:rPr lang="en-US" sz="1400" b="1" dirty="0">
              <a:solidFill>
                <a:schemeClr val="tx1"/>
              </a:solidFill>
            </a:rPr>
            <a:t>ground</a:t>
          </a:r>
          <a:r>
            <a:rPr lang="en-US" sz="900" b="1" dirty="0">
              <a:solidFill>
                <a:schemeClr val="tx1"/>
              </a:solidFill>
            </a:rPr>
            <a:t> when escaping from a fire. </a:t>
          </a:r>
        </a:p>
      </dgm:t>
    </dgm:pt>
    <dgm:pt modelId="{F25AC7A6-32BD-4C2E-A46B-20F10429CD65}" type="parTrans" cxnId="{93AFB602-6FCD-4C56-BDD3-937EFD527316}">
      <dgm:prSet/>
      <dgm:spPr/>
      <dgm:t>
        <a:bodyPr/>
        <a:lstStyle/>
        <a:p>
          <a:endParaRPr lang="en-US"/>
        </a:p>
      </dgm:t>
    </dgm:pt>
    <dgm:pt modelId="{A6CE7804-09CC-4419-933D-20D55A999A61}" type="sibTrans" cxnId="{93AFB602-6FCD-4C56-BDD3-937EFD527316}">
      <dgm:prSet/>
      <dgm:spPr/>
      <dgm:t>
        <a:bodyPr/>
        <a:lstStyle/>
        <a:p>
          <a:endParaRPr lang="en-US"/>
        </a:p>
      </dgm:t>
    </dgm:pt>
    <dgm:pt modelId="{7118E8C0-BBF6-4E7B-83BA-91C7C4981645}">
      <dgm:prSet/>
      <dgm:spPr/>
      <dgm:t>
        <a:bodyPr/>
        <a:lstStyle/>
        <a:p>
          <a:r>
            <a:rPr lang="en-US" b="1" dirty="0">
              <a:solidFill>
                <a:schemeClr val="tx1"/>
              </a:solidFill>
            </a:rPr>
            <a:t>Teach</a:t>
          </a:r>
        </a:p>
      </dgm:t>
    </dgm:pt>
    <dgm:pt modelId="{9EA0D4DA-C64A-4E5A-998F-654C677B40F0}" type="parTrans" cxnId="{B9BEBD76-B697-4312-9801-4719739D22EC}">
      <dgm:prSet/>
      <dgm:spPr/>
      <dgm:t>
        <a:bodyPr/>
        <a:lstStyle/>
        <a:p>
          <a:endParaRPr lang="en-US"/>
        </a:p>
      </dgm:t>
    </dgm:pt>
    <dgm:pt modelId="{C7EAF1E4-BE1E-439F-9016-D70C5A36B43B}" type="sibTrans" cxnId="{B9BEBD76-B697-4312-9801-4719739D22EC}">
      <dgm:prSet/>
      <dgm:spPr/>
      <dgm:t>
        <a:bodyPr/>
        <a:lstStyle/>
        <a:p>
          <a:endParaRPr lang="en-US"/>
        </a:p>
      </dgm:t>
    </dgm:pt>
    <dgm:pt modelId="{A4C4A8C7-97EB-416B-9EFA-EBD391E2997A}">
      <dgm:prSet/>
      <dgm:spPr/>
      <dgm:t>
        <a:bodyPr/>
        <a:lstStyle/>
        <a:p>
          <a:r>
            <a:rPr lang="en-US" b="1" dirty="0">
              <a:solidFill>
                <a:schemeClr val="tx1"/>
              </a:solidFill>
            </a:rPr>
            <a:t>Teach family members and staff never to open doors that are hot.  In a fire, feel the bottom of the door with the palm of your hand.  If it is hot, do not open the door. Find another way out. </a:t>
          </a:r>
        </a:p>
      </dgm:t>
    </dgm:pt>
    <dgm:pt modelId="{C5B9FE01-F854-4C5F-9FB2-27235CBDDF71}" type="parTrans" cxnId="{965D4874-181A-4908-9B51-6B54A08AA55E}">
      <dgm:prSet/>
      <dgm:spPr/>
      <dgm:t>
        <a:bodyPr/>
        <a:lstStyle/>
        <a:p>
          <a:endParaRPr lang="en-US"/>
        </a:p>
      </dgm:t>
    </dgm:pt>
    <dgm:pt modelId="{F096D5EF-09ED-468F-BA44-276F2CCB0256}" type="sibTrans" cxnId="{965D4874-181A-4908-9B51-6B54A08AA55E}">
      <dgm:prSet/>
      <dgm:spPr/>
      <dgm:t>
        <a:bodyPr/>
        <a:lstStyle/>
        <a:p>
          <a:endParaRPr lang="en-US"/>
        </a:p>
      </dgm:t>
    </dgm:pt>
    <dgm:pt modelId="{B204EED3-54A5-44B9-ACE8-E1E4C485E983}">
      <dgm:prSet/>
      <dgm:spPr/>
      <dgm:t>
        <a:bodyPr/>
        <a:lstStyle/>
        <a:p>
          <a:r>
            <a:rPr lang="en-US" b="1" dirty="0">
              <a:solidFill>
                <a:schemeClr val="tx1"/>
              </a:solidFill>
            </a:rPr>
            <a:t>Install</a:t>
          </a:r>
        </a:p>
      </dgm:t>
    </dgm:pt>
    <dgm:pt modelId="{0766435D-0D98-4781-9A5B-5EC8E477B613}" type="parTrans" cxnId="{4E0F0059-9751-470C-BE11-CA7FBFC26147}">
      <dgm:prSet/>
      <dgm:spPr/>
      <dgm:t>
        <a:bodyPr/>
        <a:lstStyle/>
        <a:p>
          <a:endParaRPr lang="en-US"/>
        </a:p>
      </dgm:t>
    </dgm:pt>
    <dgm:pt modelId="{F76EE989-39DA-4C21-BAEA-80140D75240A}" type="sibTrans" cxnId="{4E0F0059-9751-470C-BE11-CA7FBFC26147}">
      <dgm:prSet/>
      <dgm:spPr/>
      <dgm:t>
        <a:bodyPr/>
        <a:lstStyle/>
        <a:p>
          <a:endParaRPr lang="en-US"/>
        </a:p>
      </dgm:t>
    </dgm:pt>
    <dgm:pt modelId="{3845203D-13FE-4ADC-9190-AD4DE06C4069}">
      <dgm:prSet/>
      <dgm:spPr/>
      <dgm:t>
        <a:bodyPr/>
        <a:lstStyle/>
        <a:p>
          <a:r>
            <a:rPr lang="en-US" b="1" dirty="0">
              <a:solidFill>
                <a:schemeClr val="tx1"/>
              </a:solidFill>
            </a:rPr>
            <a:t>Install smoke detectors on every level of your home or workplace.  Clean and test them at least once a month.  Change out batteries once a year or as needed. </a:t>
          </a:r>
        </a:p>
      </dgm:t>
    </dgm:pt>
    <dgm:pt modelId="{68981AC5-EBDB-47CC-AAFD-8F420E7B02C1}" type="parTrans" cxnId="{F76130A2-175E-4172-8928-E39E5FA11D11}">
      <dgm:prSet/>
      <dgm:spPr/>
      <dgm:t>
        <a:bodyPr/>
        <a:lstStyle/>
        <a:p>
          <a:endParaRPr lang="en-US"/>
        </a:p>
      </dgm:t>
    </dgm:pt>
    <dgm:pt modelId="{5DBF7DAB-DA04-45AE-88E8-4B9C7826C5D5}" type="sibTrans" cxnId="{F76130A2-175E-4172-8928-E39E5FA11D11}">
      <dgm:prSet/>
      <dgm:spPr/>
      <dgm:t>
        <a:bodyPr/>
        <a:lstStyle/>
        <a:p>
          <a:endParaRPr lang="en-US"/>
        </a:p>
      </dgm:t>
    </dgm:pt>
    <dgm:pt modelId="{021D9854-C7B2-416C-9EA5-ED8170D9D68D}">
      <dgm:prSet/>
      <dgm:spPr/>
      <dgm:t>
        <a:bodyPr/>
        <a:lstStyle/>
        <a:p>
          <a:r>
            <a:rPr lang="en-US" b="1" dirty="0">
              <a:solidFill>
                <a:schemeClr val="tx1"/>
              </a:solidFill>
            </a:rPr>
            <a:t>Keep</a:t>
          </a:r>
        </a:p>
      </dgm:t>
    </dgm:pt>
    <dgm:pt modelId="{58AD0348-17D8-40A9-A7DF-FD97E85E39EA}" type="parTrans" cxnId="{E2E4406F-6B1A-47FF-9D50-678BACA815EA}">
      <dgm:prSet/>
      <dgm:spPr/>
      <dgm:t>
        <a:bodyPr/>
        <a:lstStyle/>
        <a:p>
          <a:endParaRPr lang="en-US"/>
        </a:p>
      </dgm:t>
    </dgm:pt>
    <dgm:pt modelId="{335213D1-6A8D-4AC4-B09B-95126EF255EC}" type="sibTrans" cxnId="{E2E4406F-6B1A-47FF-9D50-678BACA815EA}">
      <dgm:prSet/>
      <dgm:spPr/>
      <dgm:t>
        <a:bodyPr/>
        <a:lstStyle/>
        <a:p>
          <a:endParaRPr lang="en-US"/>
        </a:p>
      </dgm:t>
    </dgm:pt>
    <dgm:pt modelId="{8F4E337B-28F5-45F5-8F83-723C5D54D40C}">
      <dgm:prSet/>
      <dgm:spPr/>
      <dgm:t>
        <a:bodyPr/>
        <a:lstStyle/>
        <a:p>
          <a:r>
            <a:rPr lang="en-US" b="1" dirty="0">
              <a:solidFill>
                <a:schemeClr val="tx1"/>
              </a:solidFill>
            </a:rPr>
            <a:t>Keep a whistle in each bedroom to awaken household in case of fire.</a:t>
          </a:r>
        </a:p>
      </dgm:t>
    </dgm:pt>
    <dgm:pt modelId="{F1417138-7980-4998-8710-F1266EB57210}" type="parTrans" cxnId="{F314A825-2179-4586-B24E-5A3D764F6776}">
      <dgm:prSet/>
      <dgm:spPr/>
      <dgm:t>
        <a:bodyPr/>
        <a:lstStyle/>
        <a:p>
          <a:endParaRPr lang="en-US"/>
        </a:p>
      </dgm:t>
    </dgm:pt>
    <dgm:pt modelId="{604D74AA-10CD-4C93-A3EF-2B844FF65533}" type="sibTrans" cxnId="{F314A825-2179-4586-B24E-5A3D764F6776}">
      <dgm:prSet/>
      <dgm:spPr/>
      <dgm:t>
        <a:bodyPr/>
        <a:lstStyle/>
        <a:p>
          <a:endParaRPr lang="en-US"/>
        </a:p>
      </dgm:t>
    </dgm:pt>
    <dgm:pt modelId="{F55122E6-9EA7-4C13-BEA6-411DB8AEC257}">
      <dgm:prSet/>
      <dgm:spPr/>
      <dgm:t>
        <a:bodyPr/>
        <a:lstStyle/>
        <a:p>
          <a:r>
            <a:rPr lang="en-US" b="1" dirty="0">
              <a:solidFill>
                <a:schemeClr val="tx1"/>
              </a:solidFill>
            </a:rPr>
            <a:t>Check</a:t>
          </a:r>
        </a:p>
      </dgm:t>
    </dgm:pt>
    <dgm:pt modelId="{B61D8624-0974-4FAB-9E95-C82339793E37}" type="parTrans" cxnId="{0307FC77-8757-4D86-8767-1DA869C46714}">
      <dgm:prSet/>
      <dgm:spPr/>
      <dgm:t>
        <a:bodyPr/>
        <a:lstStyle/>
        <a:p>
          <a:endParaRPr lang="en-US"/>
        </a:p>
      </dgm:t>
    </dgm:pt>
    <dgm:pt modelId="{F782DD91-DDC2-4C4E-8E41-90E8BB558DE7}" type="sibTrans" cxnId="{0307FC77-8757-4D86-8767-1DA869C46714}">
      <dgm:prSet/>
      <dgm:spPr/>
      <dgm:t>
        <a:bodyPr/>
        <a:lstStyle/>
        <a:p>
          <a:endParaRPr lang="en-US"/>
        </a:p>
      </dgm:t>
    </dgm:pt>
    <dgm:pt modelId="{C49CA05C-4573-4DD2-8406-FF1305259E99}">
      <dgm:prSet/>
      <dgm:spPr/>
      <dgm:t>
        <a:bodyPr/>
        <a:lstStyle/>
        <a:p>
          <a:r>
            <a:rPr lang="en-US" b="1" dirty="0">
              <a:solidFill>
                <a:schemeClr val="tx1"/>
              </a:solidFill>
            </a:rPr>
            <a:t>Check electrical outlets.  Do not overload outlets. </a:t>
          </a:r>
        </a:p>
      </dgm:t>
    </dgm:pt>
    <dgm:pt modelId="{3C04C948-50A2-417C-9F0A-41081F7C7489}" type="parTrans" cxnId="{B2232247-F553-4A5D-94F6-90EA889495CB}">
      <dgm:prSet/>
      <dgm:spPr/>
      <dgm:t>
        <a:bodyPr/>
        <a:lstStyle/>
        <a:p>
          <a:endParaRPr lang="en-US"/>
        </a:p>
      </dgm:t>
    </dgm:pt>
    <dgm:pt modelId="{6FD59EBF-BAE3-4001-A4A6-F7C462DD3DC1}" type="sibTrans" cxnId="{B2232247-F553-4A5D-94F6-90EA889495CB}">
      <dgm:prSet/>
      <dgm:spPr/>
      <dgm:t>
        <a:bodyPr/>
        <a:lstStyle/>
        <a:p>
          <a:endParaRPr lang="en-US"/>
        </a:p>
      </dgm:t>
    </dgm:pt>
    <dgm:pt modelId="{19A3E8DF-220F-44CA-A98C-B4D0E8FA4DC0}">
      <dgm:prSet/>
      <dgm:spPr/>
      <dgm:t>
        <a:bodyPr/>
        <a:lstStyle/>
        <a:p>
          <a:r>
            <a:rPr lang="en-US" b="1" dirty="0">
              <a:solidFill>
                <a:schemeClr val="tx1"/>
              </a:solidFill>
            </a:rPr>
            <a:t>Purchase and learn</a:t>
          </a:r>
        </a:p>
      </dgm:t>
    </dgm:pt>
    <dgm:pt modelId="{1D4AE65B-09E2-48E8-B880-E5C4FEA8F7CD}" type="parTrans" cxnId="{FFC1BF00-C252-4129-8642-9CBC871BA167}">
      <dgm:prSet/>
      <dgm:spPr/>
      <dgm:t>
        <a:bodyPr/>
        <a:lstStyle/>
        <a:p>
          <a:endParaRPr lang="en-US"/>
        </a:p>
      </dgm:t>
    </dgm:pt>
    <dgm:pt modelId="{D7FE843E-DC13-4281-A2FF-8F1703A7699A}" type="sibTrans" cxnId="{FFC1BF00-C252-4129-8642-9CBC871BA167}">
      <dgm:prSet/>
      <dgm:spPr/>
      <dgm:t>
        <a:bodyPr/>
        <a:lstStyle/>
        <a:p>
          <a:endParaRPr lang="en-US"/>
        </a:p>
      </dgm:t>
    </dgm:pt>
    <dgm:pt modelId="{65AB00F5-78DB-4E74-895D-3FE377376227}">
      <dgm:prSet/>
      <dgm:spPr/>
      <dgm:t>
        <a:bodyPr/>
        <a:lstStyle/>
        <a:p>
          <a:r>
            <a:rPr lang="en-US" b="1" dirty="0">
              <a:solidFill>
                <a:schemeClr val="tx1"/>
              </a:solidFill>
            </a:rPr>
            <a:t>Purchase and learn how to use a fire extinguisher (5lb., A-B-C type)</a:t>
          </a:r>
        </a:p>
      </dgm:t>
    </dgm:pt>
    <dgm:pt modelId="{2CDECC3E-5F4B-4D76-8919-46CC0901BE27}" type="parTrans" cxnId="{EEAB3B4F-67AE-4D10-8CAC-B1CBDADCE7E7}">
      <dgm:prSet/>
      <dgm:spPr/>
      <dgm:t>
        <a:bodyPr/>
        <a:lstStyle/>
        <a:p>
          <a:endParaRPr lang="en-US"/>
        </a:p>
      </dgm:t>
    </dgm:pt>
    <dgm:pt modelId="{F52A0C08-3896-4A3E-A0B9-F0EC61416E7C}" type="sibTrans" cxnId="{EEAB3B4F-67AE-4D10-8CAC-B1CBDADCE7E7}">
      <dgm:prSet/>
      <dgm:spPr/>
      <dgm:t>
        <a:bodyPr/>
        <a:lstStyle/>
        <a:p>
          <a:endParaRPr lang="en-US"/>
        </a:p>
      </dgm:t>
    </dgm:pt>
    <dgm:pt modelId="{ABD28FF0-DEE9-4A93-A9F7-D19FC9B532B8}">
      <dgm:prSet/>
      <dgm:spPr/>
      <dgm:t>
        <a:bodyPr/>
        <a:lstStyle/>
        <a:p>
          <a:r>
            <a:rPr lang="en-US" b="1" dirty="0">
              <a:solidFill>
                <a:schemeClr val="tx1"/>
              </a:solidFill>
            </a:rPr>
            <a:t>Have</a:t>
          </a:r>
          <a:endParaRPr lang="en-US" b="1" dirty="0">
            <a:solidFill>
              <a:schemeClr val="tx1"/>
            </a:solidFill>
            <a:highlight>
              <a:srgbClr val="FFFF00"/>
            </a:highlight>
          </a:endParaRPr>
        </a:p>
      </dgm:t>
    </dgm:pt>
    <dgm:pt modelId="{FDC309A8-E971-4DCD-8AC0-416357489E06}" type="parTrans" cxnId="{D77483EC-38FD-4EEC-AFA0-F0BE0D159DC2}">
      <dgm:prSet/>
      <dgm:spPr/>
      <dgm:t>
        <a:bodyPr/>
        <a:lstStyle/>
        <a:p>
          <a:endParaRPr lang="en-US"/>
        </a:p>
      </dgm:t>
    </dgm:pt>
    <dgm:pt modelId="{7F947202-78D4-44B7-AF83-AF6858CE7C4C}" type="sibTrans" cxnId="{D77483EC-38FD-4EEC-AFA0-F0BE0D159DC2}">
      <dgm:prSet/>
      <dgm:spPr/>
      <dgm:t>
        <a:bodyPr/>
        <a:lstStyle/>
        <a:p>
          <a:endParaRPr lang="en-US"/>
        </a:p>
      </dgm:t>
    </dgm:pt>
    <dgm:pt modelId="{383F719A-C5DA-45FC-94A8-F50598522672}">
      <dgm:prSet/>
      <dgm:spPr/>
      <dgm:t>
        <a:bodyPr/>
        <a:lstStyle/>
        <a:p>
          <a:r>
            <a:rPr lang="en-US" b="1" dirty="0">
              <a:solidFill>
                <a:schemeClr val="tx1"/>
              </a:solidFill>
            </a:rPr>
            <a:t>Have a collapsible ladder on each upper floor of your house. </a:t>
          </a:r>
        </a:p>
      </dgm:t>
    </dgm:pt>
    <dgm:pt modelId="{65D5C835-D997-4FB8-BE1A-FF2BE522EEEB}" type="parTrans" cxnId="{5B3543DD-4F1D-4DDC-82B7-CB040015E16A}">
      <dgm:prSet/>
      <dgm:spPr/>
      <dgm:t>
        <a:bodyPr/>
        <a:lstStyle/>
        <a:p>
          <a:endParaRPr lang="en-US"/>
        </a:p>
      </dgm:t>
    </dgm:pt>
    <dgm:pt modelId="{FB0B1319-AA59-4F7A-B140-9991BC54C475}" type="sibTrans" cxnId="{5B3543DD-4F1D-4DDC-82B7-CB040015E16A}">
      <dgm:prSet/>
      <dgm:spPr/>
      <dgm:t>
        <a:bodyPr/>
        <a:lstStyle/>
        <a:p>
          <a:endParaRPr lang="en-US"/>
        </a:p>
      </dgm:t>
    </dgm:pt>
    <dgm:pt modelId="{0A462DC0-FFED-4A7B-A4BE-43FC6E3DC339}">
      <dgm:prSet/>
      <dgm:spPr/>
      <dgm:t>
        <a:bodyPr/>
        <a:lstStyle/>
        <a:p>
          <a:r>
            <a:rPr lang="en-US" b="1" dirty="0">
              <a:solidFill>
                <a:schemeClr val="tx1"/>
              </a:solidFill>
            </a:rPr>
            <a:t>Consider</a:t>
          </a:r>
        </a:p>
      </dgm:t>
    </dgm:pt>
    <dgm:pt modelId="{95240FAC-C5E4-45E2-A14C-80722249B97E}" type="parTrans" cxnId="{627BE8E4-9E18-440E-9EF6-0E9A690A4325}">
      <dgm:prSet/>
      <dgm:spPr/>
      <dgm:t>
        <a:bodyPr/>
        <a:lstStyle/>
        <a:p>
          <a:endParaRPr lang="en-US"/>
        </a:p>
      </dgm:t>
    </dgm:pt>
    <dgm:pt modelId="{296DCACF-3806-4494-9D12-1FFB645FA954}" type="sibTrans" cxnId="{627BE8E4-9E18-440E-9EF6-0E9A690A4325}">
      <dgm:prSet/>
      <dgm:spPr/>
      <dgm:t>
        <a:bodyPr/>
        <a:lstStyle/>
        <a:p>
          <a:endParaRPr lang="en-US"/>
        </a:p>
      </dgm:t>
    </dgm:pt>
    <dgm:pt modelId="{5502E94F-3A1C-4C7E-B7ED-FC3F784DCD08}">
      <dgm:prSet/>
      <dgm:spPr/>
      <dgm:t>
        <a:bodyPr/>
        <a:lstStyle/>
        <a:p>
          <a:r>
            <a:rPr lang="en-US" b="1" dirty="0">
              <a:solidFill>
                <a:schemeClr val="tx1"/>
              </a:solidFill>
            </a:rPr>
            <a:t>Consider installing sprinklers. </a:t>
          </a:r>
        </a:p>
      </dgm:t>
    </dgm:pt>
    <dgm:pt modelId="{4AD485F5-F7EC-488F-9160-D28C35E7512C}" type="parTrans" cxnId="{950CFECA-AE41-44EF-BD2F-6F824667F113}">
      <dgm:prSet/>
      <dgm:spPr/>
      <dgm:t>
        <a:bodyPr/>
        <a:lstStyle/>
        <a:p>
          <a:endParaRPr lang="en-US"/>
        </a:p>
      </dgm:t>
    </dgm:pt>
    <dgm:pt modelId="{87EA2FFF-E11B-42AB-9F96-0EE388347C2E}" type="sibTrans" cxnId="{950CFECA-AE41-44EF-BD2F-6F824667F113}">
      <dgm:prSet/>
      <dgm:spPr/>
      <dgm:t>
        <a:bodyPr/>
        <a:lstStyle/>
        <a:p>
          <a:endParaRPr lang="en-US"/>
        </a:p>
      </dgm:t>
    </dgm:pt>
    <dgm:pt modelId="{EDF34573-F829-4D51-A365-C071EC96CF79}" type="pres">
      <dgm:prSet presAssocID="{9E427054-0149-4EBE-B5AE-6470C5C0BE8D}" presName="CompostProcess" presStyleCnt="0">
        <dgm:presLayoutVars>
          <dgm:dir/>
          <dgm:resizeHandles val="exact"/>
        </dgm:presLayoutVars>
      </dgm:prSet>
      <dgm:spPr/>
    </dgm:pt>
    <dgm:pt modelId="{CC0BA8CD-5402-46D5-B10A-BBD6F1B35D7C}" type="pres">
      <dgm:prSet presAssocID="{9E427054-0149-4EBE-B5AE-6470C5C0BE8D}" presName="arrow" presStyleLbl="bgShp" presStyleIdx="0" presStyleCnt="1" custLinFactNeighborX="828" custLinFactNeighborY="-964"/>
      <dgm:spPr/>
    </dgm:pt>
    <dgm:pt modelId="{49049789-DD18-46CA-9CE2-53F60CB8E91B}" type="pres">
      <dgm:prSet presAssocID="{9E427054-0149-4EBE-B5AE-6470C5C0BE8D}" presName="linearProcess" presStyleCnt="0"/>
      <dgm:spPr/>
    </dgm:pt>
    <dgm:pt modelId="{1CD80273-9D6F-40BA-AD9C-0BFE53DC50C9}" type="pres">
      <dgm:prSet presAssocID="{412D2D74-90A9-416C-BCED-2D2FC0220303}" presName="textNode" presStyleLbl="node1" presStyleIdx="0" presStyleCnt="10" custScaleX="89388" custScaleY="89047" custLinFactNeighborX="-21745" custLinFactNeighborY="-18442">
        <dgm:presLayoutVars>
          <dgm:bulletEnabled val="1"/>
        </dgm:presLayoutVars>
      </dgm:prSet>
      <dgm:spPr/>
    </dgm:pt>
    <dgm:pt modelId="{32FBC732-3388-4869-9065-168F650C0ACE}" type="pres">
      <dgm:prSet presAssocID="{09477EF0-8815-4D7B-BA22-66E18591850C}" presName="sibTrans" presStyleCnt="0"/>
      <dgm:spPr/>
    </dgm:pt>
    <dgm:pt modelId="{6C95F0A8-CF91-4E59-9824-65B65ED99530}" type="pres">
      <dgm:prSet presAssocID="{1C2CAD2B-FEB2-4A1E-870D-C927D92CE344}" presName="textNode" presStyleLbl="node1" presStyleIdx="1" presStyleCnt="10" custScaleX="110607" custLinFactNeighborX="-6785" custLinFactNeighborY="-13572">
        <dgm:presLayoutVars>
          <dgm:bulletEnabled val="1"/>
        </dgm:presLayoutVars>
      </dgm:prSet>
      <dgm:spPr/>
    </dgm:pt>
    <dgm:pt modelId="{C4BCC185-8A99-4925-AF5B-8985F2422E8C}" type="pres">
      <dgm:prSet presAssocID="{5C2993EF-5F22-43B5-97A3-251D26686C15}" presName="sibTrans" presStyleCnt="0"/>
      <dgm:spPr/>
    </dgm:pt>
    <dgm:pt modelId="{42DFD338-1F71-445A-A8C0-B080061F28A9}" type="pres">
      <dgm:prSet presAssocID="{C7AFEBAA-F387-466C-B818-6390D2319EF0}" presName="textNode" presStyleLbl="node1" presStyleIdx="2" presStyleCnt="10" custScaleY="97075" custLinFactNeighborX="-12046" custLinFactNeighborY="-15957">
        <dgm:presLayoutVars>
          <dgm:bulletEnabled val="1"/>
        </dgm:presLayoutVars>
      </dgm:prSet>
      <dgm:spPr/>
    </dgm:pt>
    <dgm:pt modelId="{974C12AB-7F78-48F4-9CDC-7A3BDEAAC06E}" type="pres">
      <dgm:prSet presAssocID="{DEC92523-2097-4061-9D33-1795793FA14F}" presName="sibTrans" presStyleCnt="0"/>
      <dgm:spPr/>
    </dgm:pt>
    <dgm:pt modelId="{FD158D96-F36D-4876-8880-CD251DA9EAC2}" type="pres">
      <dgm:prSet presAssocID="{7118E8C0-BBF6-4E7B-83BA-91C7C4981645}" presName="textNode" presStyleLbl="node1" presStyleIdx="3" presStyleCnt="10" custLinFactNeighborX="26581" custLinFactNeighborY="-13187">
        <dgm:presLayoutVars>
          <dgm:bulletEnabled val="1"/>
        </dgm:presLayoutVars>
      </dgm:prSet>
      <dgm:spPr/>
    </dgm:pt>
    <dgm:pt modelId="{F091BE18-2917-4C66-A9AC-DAFD74DE7678}" type="pres">
      <dgm:prSet presAssocID="{C7EAF1E4-BE1E-439F-9016-D70C5A36B43B}" presName="sibTrans" presStyleCnt="0"/>
      <dgm:spPr/>
    </dgm:pt>
    <dgm:pt modelId="{60F32DB8-1D00-4044-BC5F-3ACFF1E36696}" type="pres">
      <dgm:prSet presAssocID="{B204EED3-54A5-44B9-ACE8-E1E4C485E983}" presName="textNode" presStyleLbl="node1" presStyleIdx="4" presStyleCnt="10" custLinFactNeighborX="44474" custLinFactNeighborY="-13998">
        <dgm:presLayoutVars>
          <dgm:bulletEnabled val="1"/>
        </dgm:presLayoutVars>
      </dgm:prSet>
      <dgm:spPr/>
    </dgm:pt>
    <dgm:pt modelId="{7B10B8E1-EDBC-4479-AD46-7988CAC29FA8}" type="pres">
      <dgm:prSet presAssocID="{F76EE989-39DA-4C21-BAEA-80140D75240A}" presName="sibTrans" presStyleCnt="0"/>
      <dgm:spPr/>
    </dgm:pt>
    <dgm:pt modelId="{7AE6F3A1-7D9F-4F66-BFBC-21548071D348}" type="pres">
      <dgm:prSet presAssocID="{021D9854-C7B2-416C-9EA5-ED8170D9D68D}" presName="textNode" presStyleLbl="node1" presStyleIdx="5" presStyleCnt="10" custScaleX="72961" custScaleY="93476" custLinFactNeighborX="5227" custLinFactNeighborY="-16979">
        <dgm:presLayoutVars>
          <dgm:bulletEnabled val="1"/>
        </dgm:presLayoutVars>
      </dgm:prSet>
      <dgm:spPr/>
    </dgm:pt>
    <dgm:pt modelId="{BA4EAE22-88DB-4091-8007-922A657375E8}" type="pres">
      <dgm:prSet presAssocID="{335213D1-6A8D-4AC4-B09B-95126EF255EC}" presName="sibTrans" presStyleCnt="0"/>
      <dgm:spPr/>
    </dgm:pt>
    <dgm:pt modelId="{52E941FA-237D-439F-B307-930FCE34F8AE}" type="pres">
      <dgm:prSet presAssocID="{F55122E6-9EA7-4C13-BEA6-411DB8AEC257}" presName="textNode" presStyleLbl="node1" presStyleIdx="6" presStyleCnt="10" custScaleX="71729" custScaleY="95471" custLinFactNeighborX="-44055" custLinFactNeighborY="-15981">
        <dgm:presLayoutVars>
          <dgm:bulletEnabled val="1"/>
        </dgm:presLayoutVars>
      </dgm:prSet>
      <dgm:spPr/>
    </dgm:pt>
    <dgm:pt modelId="{EC5D3AD6-AA1C-4447-A2AC-45D81838B325}" type="pres">
      <dgm:prSet presAssocID="{F782DD91-DDC2-4C4E-8E41-90E8BB558DE7}" presName="sibTrans" presStyleCnt="0"/>
      <dgm:spPr/>
    </dgm:pt>
    <dgm:pt modelId="{A7156D79-4EEC-406A-8FB8-16CDC1988C54}" type="pres">
      <dgm:prSet presAssocID="{19A3E8DF-220F-44CA-A98C-B4D0E8FA4DC0}" presName="textNode" presStyleLbl="node1" presStyleIdx="7" presStyleCnt="10" custScaleX="95226" custScaleY="101381" custLinFactNeighborX="-57828" custLinFactNeighborY="-13804">
        <dgm:presLayoutVars>
          <dgm:bulletEnabled val="1"/>
        </dgm:presLayoutVars>
      </dgm:prSet>
      <dgm:spPr/>
    </dgm:pt>
    <dgm:pt modelId="{DE37CD2B-E034-401B-B011-1EA2FDAE3159}" type="pres">
      <dgm:prSet presAssocID="{D7FE843E-DC13-4281-A2FF-8F1703A7699A}" presName="sibTrans" presStyleCnt="0"/>
      <dgm:spPr/>
    </dgm:pt>
    <dgm:pt modelId="{AE9044F2-3560-4979-BBFA-26375EEA1484}" type="pres">
      <dgm:prSet presAssocID="{ABD28FF0-DEE9-4A93-A9F7-D19FC9B532B8}" presName="textNode" presStyleLbl="node1" presStyleIdx="8" presStyleCnt="10" custScaleX="92729" custLinFactNeighborX="-56624" custLinFactNeighborY="-16044">
        <dgm:presLayoutVars>
          <dgm:bulletEnabled val="1"/>
        </dgm:presLayoutVars>
      </dgm:prSet>
      <dgm:spPr/>
    </dgm:pt>
    <dgm:pt modelId="{57C8C8E1-5CC4-493B-A240-AFF2E70F84F9}" type="pres">
      <dgm:prSet presAssocID="{7F947202-78D4-44B7-AF83-AF6858CE7C4C}" presName="sibTrans" presStyleCnt="0"/>
      <dgm:spPr/>
    </dgm:pt>
    <dgm:pt modelId="{B52EDD59-19A1-41EF-8507-CB5E574D4113}" type="pres">
      <dgm:prSet presAssocID="{0A462DC0-FFED-4A7B-A4BE-43FC6E3DC339}" presName="textNode" presStyleLbl="node1" presStyleIdx="9" presStyleCnt="10" custScaleX="81153" custScaleY="120177" custLinFactNeighborX="-37242" custLinFactNeighborY="-7410">
        <dgm:presLayoutVars>
          <dgm:bulletEnabled val="1"/>
        </dgm:presLayoutVars>
      </dgm:prSet>
      <dgm:spPr/>
    </dgm:pt>
  </dgm:ptLst>
  <dgm:cxnLst>
    <dgm:cxn modelId="{FFC1BF00-C252-4129-8642-9CBC871BA167}" srcId="{9E427054-0149-4EBE-B5AE-6470C5C0BE8D}" destId="{19A3E8DF-220F-44CA-A98C-B4D0E8FA4DC0}" srcOrd="7" destOrd="0" parTransId="{1D4AE65B-09E2-48E8-B880-E5C4FEA8F7CD}" sibTransId="{D7FE843E-DC13-4281-A2FF-8F1703A7699A}"/>
    <dgm:cxn modelId="{93AFB602-6FCD-4C56-BDD3-937EFD527316}" srcId="{C7AFEBAA-F387-466C-B818-6390D2319EF0}" destId="{8270FC76-8C71-47D8-8798-9147CC2EE310}" srcOrd="0" destOrd="0" parTransId="{F25AC7A6-32BD-4C2E-A46B-20F10429CD65}" sibTransId="{A6CE7804-09CC-4419-933D-20D55A999A61}"/>
    <dgm:cxn modelId="{18460506-FDD9-420C-802A-F0079BB73345}" type="presOf" srcId="{FC1D8153-AF4E-459F-8774-688B07E53AB4}" destId="{1CD80273-9D6F-40BA-AD9C-0BFE53DC50C9}" srcOrd="0" destOrd="1" presId="urn:microsoft.com/office/officeart/2005/8/layout/hProcess9"/>
    <dgm:cxn modelId="{CE32AC0C-F7E4-4D7C-A17C-3A483FCF2707}" type="presOf" srcId="{C7AFEBAA-F387-466C-B818-6390D2319EF0}" destId="{42DFD338-1F71-445A-A8C0-B080061F28A9}" srcOrd="0" destOrd="0" presId="urn:microsoft.com/office/officeart/2005/8/layout/hProcess9"/>
    <dgm:cxn modelId="{4D67FF10-2E01-4C30-A990-25FFA6DCA311}" type="presOf" srcId="{ABD28FF0-DEE9-4A93-A9F7-D19FC9B532B8}" destId="{AE9044F2-3560-4979-BBFA-26375EEA1484}" srcOrd="0" destOrd="0" presId="urn:microsoft.com/office/officeart/2005/8/layout/hProcess9"/>
    <dgm:cxn modelId="{2A514E12-C095-4CCA-AF5E-B8166E89874D}" type="presOf" srcId="{F55122E6-9EA7-4C13-BEA6-411DB8AEC257}" destId="{52E941FA-237D-439F-B307-930FCE34F8AE}" srcOrd="0" destOrd="0" presId="urn:microsoft.com/office/officeart/2005/8/layout/hProcess9"/>
    <dgm:cxn modelId="{87C62622-F22B-4DD8-9949-FE874BDD2685}" type="presOf" srcId="{A4C4A8C7-97EB-416B-9EFA-EBD391E2997A}" destId="{FD158D96-F36D-4876-8880-CD251DA9EAC2}" srcOrd="0" destOrd="1" presId="urn:microsoft.com/office/officeart/2005/8/layout/hProcess9"/>
    <dgm:cxn modelId="{F314A825-2179-4586-B24E-5A3D764F6776}" srcId="{021D9854-C7B2-416C-9EA5-ED8170D9D68D}" destId="{8F4E337B-28F5-45F5-8F83-723C5D54D40C}" srcOrd="0" destOrd="0" parTransId="{F1417138-7980-4998-8710-F1266EB57210}" sibTransId="{604D74AA-10CD-4C93-A3EF-2B844FF65533}"/>
    <dgm:cxn modelId="{BDCEF134-0321-4DE6-BA0A-3FAA5B341E34}" srcId="{1C2CAD2B-FEB2-4A1E-870D-C927D92CE344}" destId="{42AB72E4-243F-41E1-A74B-D08B629A281B}" srcOrd="0" destOrd="0" parTransId="{7CC183E2-A0FD-4D48-9A65-E0E1A8E8F5FA}" sibTransId="{29C04655-D5B3-49D0-89C5-2E201FC6F4D8}"/>
    <dgm:cxn modelId="{B2232247-F553-4A5D-94F6-90EA889495CB}" srcId="{F55122E6-9EA7-4C13-BEA6-411DB8AEC257}" destId="{C49CA05C-4573-4DD2-8406-FF1305259E99}" srcOrd="0" destOrd="0" parTransId="{3C04C948-50A2-417C-9F0A-41081F7C7489}" sibTransId="{6FD59EBF-BAE3-4001-A4A6-F7C462DD3DC1}"/>
    <dgm:cxn modelId="{7A4C354B-83CB-4B79-832C-D1C96C24F6E6}" type="presOf" srcId="{383F719A-C5DA-45FC-94A8-F50598522672}" destId="{AE9044F2-3560-4979-BBFA-26375EEA1484}" srcOrd="0" destOrd="1" presId="urn:microsoft.com/office/officeart/2005/8/layout/hProcess9"/>
    <dgm:cxn modelId="{92EED46E-1396-456B-84C0-91909A0A2A39}" type="presOf" srcId="{42AB72E4-243F-41E1-A74B-D08B629A281B}" destId="{6C95F0A8-CF91-4E59-9824-65B65ED99530}" srcOrd="0" destOrd="1" presId="urn:microsoft.com/office/officeart/2005/8/layout/hProcess9"/>
    <dgm:cxn modelId="{EEAB3B4F-67AE-4D10-8CAC-B1CBDADCE7E7}" srcId="{19A3E8DF-220F-44CA-A98C-B4D0E8FA4DC0}" destId="{65AB00F5-78DB-4E74-895D-3FE377376227}" srcOrd="0" destOrd="0" parTransId="{2CDECC3E-5F4B-4D76-8919-46CC0901BE27}" sibTransId="{F52A0C08-3896-4A3E-A0B9-F0EC61416E7C}"/>
    <dgm:cxn modelId="{E2E4406F-6B1A-47FF-9D50-678BACA815EA}" srcId="{9E427054-0149-4EBE-B5AE-6470C5C0BE8D}" destId="{021D9854-C7B2-416C-9EA5-ED8170D9D68D}" srcOrd="5" destOrd="0" parTransId="{58AD0348-17D8-40A9-A7DF-FD97E85E39EA}" sibTransId="{335213D1-6A8D-4AC4-B09B-95126EF255EC}"/>
    <dgm:cxn modelId="{A08EA851-BEE1-4703-831F-E978772D8902}" type="presOf" srcId="{021D9854-C7B2-416C-9EA5-ED8170D9D68D}" destId="{7AE6F3A1-7D9F-4F66-BFBC-21548071D348}" srcOrd="0" destOrd="0" presId="urn:microsoft.com/office/officeart/2005/8/layout/hProcess9"/>
    <dgm:cxn modelId="{771FA951-A921-4C5D-9576-9DA8B90EDC47}" srcId="{9E427054-0149-4EBE-B5AE-6470C5C0BE8D}" destId="{1C2CAD2B-FEB2-4A1E-870D-C927D92CE344}" srcOrd="1" destOrd="0" parTransId="{BB22E8F7-2FDD-4BE8-BF87-7CB5A108B96F}" sibTransId="{5C2993EF-5F22-43B5-97A3-251D26686C15}"/>
    <dgm:cxn modelId="{965D4874-181A-4908-9B51-6B54A08AA55E}" srcId="{7118E8C0-BBF6-4E7B-83BA-91C7C4981645}" destId="{A4C4A8C7-97EB-416B-9EFA-EBD391E2997A}" srcOrd="0" destOrd="0" parTransId="{C5B9FE01-F854-4C5F-9FB2-27235CBDDF71}" sibTransId="{F096D5EF-09ED-468F-BA44-276F2CCB0256}"/>
    <dgm:cxn modelId="{B9BEBD76-B697-4312-9801-4719739D22EC}" srcId="{9E427054-0149-4EBE-B5AE-6470C5C0BE8D}" destId="{7118E8C0-BBF6-4E7B-83BA-91C7C4981645}" srcOrd="3" destOrd="0" parTransId="{9EA0D4DA-C64A-4E5A-998F-654C677B40F0}" sibTransId="{C7EAF1E4-BE1E-439F-9016-D70C5A36B43B}"/>
    <dgm:cxn modelId="{0307FC77-8757-4D86-8767-1DA869C46714}" srcId="{9E427054-0149-4EBE-B5AE-6470C5C0BE8D}" destId="{F55122E6-9EA7-4C13-BEA6-411DB8AEC257}" srcOrd="6" destOrd="0" parTransId="{B61D8624-0974-4FAB-9E95-C82339793E37}" sibTransId="{F782DD91-DDC2-4C4E-8E41-90E8BB558DE7}"/>
    <dgm:cxn modelId="{4E0F0059-9751-470C-BE11-CA7FBFC26147}" srcId="{9E427054-0149-4EBE-B5AE-6470C5C0BE8D}" destId="{B204EED3-54A5-44B9-ACE8-E1E4C485E983}" srcOrd="4" destOrd="0" parTransId="{0766435D-0D98-4781-9A5B-5EC8E477B613}" sibTransId="{F76EE989-39DA-4C21-BAEA-80140D75240A}"/>
    <dgm:cxn modelId="{24F75A7B-0F14-4845-B3FD-802EE489E3CC}" type="presOf" srcId="{8270FC76-8C71-47D8-8798-9147CC2EE310}" destId="{42DFD338-1F71-445A-A8C0-B080061F28A9}" srcOrd="0" destOrd="1" presId="urn:microsoft.com/office/officeart/2005/8/layout/hProcess9"/>
    <dgm:cxn modelId="{45A90384-CB27-4163-8E07-12072D1CBA6F}" type="presOf" srcId="{412D2D74-90A9-416C-BCED-2D2FC0220303}" destId="{1CD80273-9D6F-40BA-AD9C-0BFE53DC50C9}" srcOrd="0" destOrd="0" presId="urn:microsoft.com/office/officeart/2005/8/layout/hProcess9"/>
    <dgm:cxn modelId="{2E463897-A486-49D4-9B4F-8A95BF55D322}" srcId="{412D2D74-90A9-416C-BCED-2D2FC0220303}" destId="{FC1D8153-AF4E-459F-8774-688B07E53AB4}" srcOrd="0" destOrd="0" parTransId="{0A289B7F-2C36-4C30-9599-310F2801517B}" sibTransId="{CC67B765-CFEF-4A4D-8845-E525AF13058F}"/>
    <dgm:cxn modelId="{E3001299-6E15-426C-ACAE-389D29ADD946}" type="presOf" srcId="{3845203D-13FE-4ADC-9190-AD4DE06C4069}" destId="{60F32DB8-1D00-4044-BC5F-3ACFF1E36696}" srcOrd="0" destOrd="1" presId="urn:microsoft.com/office/officeart/2005/8/layout/hProcess9"/>
    <dgm:cxn modelId="{8039B29B-A2F7-49BD-81B1-221898BAC50F}" type="presOf" srcId="{B204EED3-54A5-44B9-ACE8-E1E4C485E983}" destId="{60F32DB8-1D00-4044-BC5F-3ACFF1E36696}" srcOrd="0" destOrd="0" presId="urn:microsoft.com/office/officeart/2005/8/layout/hProcess9"/>
    <dgm:cxn modelId="{F76130A2-175E-4172-8928-E39E5FA11D11}" srcId="{B204EED3-54A5-44B9-ACE8-E1E4C485E983}" destId="{3845203D-13FE-4ADC-9190-AD4DE06C4069}" srcOrd="0" destOrd="0" parTransId="{68981AC5-EBDB-47CC-AAFD-8F420E7B02C1}" sibTransId="{5DBF7DAB-DA04-45AE-88E8-4B9C7826C5D5}"/>
    <dgm:cxn modelId="{30B266A6-924D-4F58-B4C9-50A0D5A4CF59}" type="presOf" srcId="{19A3E8DF-220F-44CA-A98C-B4D0E8FA4DC0}" destId="{A7156D79-4EEC-406A-8FB8-16CDC1988C54}" srcOrd="0" destOrd="0" presId="urn:microsoft.com/office/officeart/2005/8/layout/hProcess9"/>
    <dgm:cxn modelId="{574D43BB-929A-4A50-A1F4-2483B8BFE4F3}" type="presOf" srcId="{0A462DC0-FFED-4A7B-A4BE-43FC6E3DC339}" destId="{B52EDD59-19A1-41EF-8507-CB5E574D4113}" srcOrd="0" destOrd="0" presId="urn:microsoft.com/office/officeart/2005/8/layout/hProcess9"/>
    <dgm:cxn modelId="{04269FBD-38DF-42C2-A0C4-09A4F7FED6BC}" srcId="{9E427054-0149-4EBE-B5AE-6470C5C0BE8D}" destId="{412D2D74-90A9-416C-BCED-2D2FC0220303}" srcOrd="0" destOrd="0" parTransId="{A6F40CB8-2FD6-4CDF-9305-7808F87FF2EE}" sibTransId="{09477EF0-8815-4D7B-BA22-66E18591850C}"/>
    <dgm:cxn modelId="{BA7C90C3-8024-4A72-A295-9121AF9DBFAD}" srcId="{9E427054-0149-4EBE-B5AE-6470C5C0BE8D}" destId="{C7AFEBAA-F387-466C-B818-6390D2319EF0}" srcOrd="2" destOrd="0" parTransId="{4481327C-E661-4C08-BC9D-6A1420869F7C}" sibTransId="{DEC92523-2097-4061-9D33-1795793FA14F}"/>
    <dgm:cxn modelId="{950CFECA-AE41-44EF-BD2F-6F824667F113}" srcId="{0A462DC0-FFED-4A7B-A4BE-43FC6E3DC339}" destId="{5502E94F-3A1C-4C7E-B7ED-FC3F784DCD08}" srcOrd="0" destOrd="0" parTransId="{4AD485F5-F7EC-488F-9160-D28C35E7512C}" sibTransId="{87EA2FFF-E11B-42AB-9F96-0EE388347C2E}"/>
    <dgm:cxn modelId="{31ADBDDA-D9BA-464D-B948-4F02C842166A}" type="presOf" srcId="{65AB00F5-78DB-4E74-895D-3FE377376227}" destId="{A7156D79-4EEC-406A-8FB8-16CDC1988C54}" srcOrd="0" destOrd="1" presId="urn:microsoft.com/office/officeart/2005/8/layout/hProcess9"/>
    <dgm:cxn modelId="{5B3543DD-4F1D-4DDC-82B7-CB040015E16A}" srcId="{ABD28FF0-DEE9-4A93-A9F7-D19FC9B532B8}" destId="{383F719A-C5DA-45FC-94A8-F50598522672}" srcOrd="0" destOrd="0" parTransId="{65D5C835-D997-4FB8-BE1A-FF2BE522EEEB}" sibTransId="{FB0B1319-AA59-4F7A-B140-9991BC54C475}"/>
    <dgm:cxn modelId="{EC014DDD-E6F8-4442-B26A-6FF6662343A9}" type="presOf" srcId="{1C2CAD2B-FEB2-4A1E-870D-C927D92CE344}" destId="{6C95F0A8-CF91-4E59-9824-65B65ED99530}" srcOrd="0" destOrd="0" presId="urn:microsoft.com/office/officeart/2005/8/layout/hProcess9"/>
    <dgm:cxn modelId="{627BE8E4-9E18-440E-9EF6-0E9A690A4325}" srcId="{9E427054-0149-4EBE-B5AE-6470C5C0BE8D}" destId="{0A462DC0-FFED-4A7B-A4BE-43FC6E3DC339}" srcOrd="9" destOrd="0" parTransId="{95240FAC-C5E4-45E2-A14C-80722249B97E}" sibTransId="{296DCACF-3806-4494-9D12-1FFB645FA954}"/>
    <dgm:cxn modelId="{20E47AE5-2007-406E-9242-584EC29090A5}" type="presOf" srcId="{9E427054-0149-4EBE-B5AE-6470C5C0BE8D}" destId="{EDF34573-F829-4D51-A365-C071EC96CF79}" srcOrd="0" destOrd="0" presId="urn:microsoft.com/office/officeart/2005/8/layout/hProcess9"/>
    <dgm:cxn modelId="{17E02FE6-1393-40FE-87C3-1D3215353F2F}" type="presOf" srcId="{8F4E337B-28F5-45F5-8F83-723C5D54D40C}" destId="{7AE6F3A1-7D9F-4F66-BFBC-21548071D348}" srcOrd="0" destOrd="1" presId="urn:microsoft.com/office/officeart/2005/8/layout/hProcess9"/>
    <dgm:cxn modelId="{D77483EC-38FD-4EEC-AFA0-F0BE0D159DC2}" srcId="{9E427054-0149-4EBE-B5AE-6470C5C0BE8D}" destId="{ABD28FF0-DEE9-4A93-A9F7-D19FC9B532B8}" srcOrd="8" destOrd="0" parTransId="{FDC309A8-E971-4DCD-8AC0-416357489E06}" sibTransId="{7F947202-78D4-44B7-AF83-AF6858CE7C4C}"/>
    <dgm:cxn modelId="{8137E2F1-6F22-40C3-9EEC-94F1539A03EC}" type="presOf" srcId="{7118E8C0-BBF6-4E7B-83BA-91C7C4981645}" destId="{FD158D96-F36D-4876-8880-CD251DA9EAC2}" srcOrd="0" destOrd="0" presId="urn:microsoft.com/office/officeart/2005/8/layout/hProcess9"/>
    <dgm:cxn modelId="{EF7003FD-4CEB-496A-B9E8-138DF9C97BE7}" type="presOf" srcId="{C49CA05C-4573-4DD2-8406-FF1305259E99}" destId="{52E941FA-237D-439F-B307-930FCE34F8AE}" srcOrd="0" destOrd="1" presId="urn:microsoft.com/office/officeart/2005/8/layout/hProcess9"/>
    <dgm:cxn modelId="{C63340FE-05DA-405F-BC07-85CC0E720119}" type="presOf" srcId="{5502E94F-3A1C-4C7E-B7ED-FC3F784DCD08}" destId="{B52EDD59-19A1-41EF-8507-CB5E574D4113}" srcOrd="0" destOrd="1" presId="urn:microsoft.com/office/officeart/2005/8/layout/hProcess9"/>
    <dgm:cxn modelId="{53EF5556-5CB0-4912-8697-452ED770604C}" type="presParOf" srcId="{EDF34573-F829-4D51-A365-C071EC96CF79}" destId="{CC0BA8CD-5402-46D5-B10A-BBD6F1B35D7C}" srcOrd="0" destOrd="0" presId="urn:microsoft.com/office/officeart/2005/8/layout/hProcess9"/>
    <dgm:cxn modelId="{401C02ED-1F93-4D55-B204-AA3AAE8F0EF5}" type="presParOf" srcId="{EDF34573-F829-4D51-A365-C071EC96CF79}" destId="{49049789-DD18-46CA-9CE2-53F60CB8E91B}" srcOrd="1" destOrd="0" presId="urn:microsoft.com/office/officeart/2005/8/layout/hProcess9"/>
    <dgm:cxn modelId="{4D519594-C690-4408-879F-9CB6B70D37D3}" type="presParOf" srcId="{49049789-DD18-46CA-9CE2-53F60CB8E91B}" destId="{1CD80273-9D6F-40BA-AD9C-0BFE53DC50C9}" srcOrd="0" destOrd="0" presId="urn:microsoft.com/office/officeart/2005/8/layout/hProcess9"/>
    <dgm:cxn modelId="{38F50450-50E8-4046-ADDE-D4027E8E9F80}" type="presParOf" srcId="{49049789-DD18-46CA-9CE2-53F60CB8E91B}" destId="{32FBC732-3388-4869-9065-168F650C0ACE}" srcOrd="1" destOrd="0" presId="urn:microsoft.com/office/officeart/2005/8/layout/hProcess9"/>
    <dgm:cxn modelId="{AF66AF3B-9D18-407B-A202-B273D3A00736}" type="presParOf" srcId="{49049789-DD18-46CA-9CE2-53F60CB8E91B}" destId="{6C95F0A8-CF91-4E59-9824-65B65ED99530}" srcOrd="2" destOrd="0" presId="urn:microsoft.com/office/officeart/2005/8/layout/hProcess9"/>
    <dgm:cxn modelId="{159CDC15-FE44-4C13-8C53-AD63372BC1F9}" type="presParOf" srcId="{49049789-DD18-46CA-9CE2-53F60CB8E91B}" destId="{C4BCC185-8A99-4925-AF5B-8985F2422E8C}" srcOrd="3" destOrd="0" presId="urn:microsoft.com/office/officeart/2005/8/layout/hProcess9"/>
    <dgm:cxn modelId="{25DF932D-274C-407D-AD6C-89B0E37CB718}" type="presParOf" srcId="{49049789-DD18-46CA-9CE2-53F60CB8E91B}" destId="{42DFD338-1F71-445A-A8C0-B080061F28A9}" srcOrd="4" destOrd="0" presId="urn:microsoft.com/office/officeart/2005/8/layout/hProcess9"/>
    <dgm:cxn modelId="{1158CA29-20AF-486E-8E82-8A5027481FE3}" type="presParOf" srcId="{49049789-DD18-46CA-9CE2-53F60CB8E91B}" destId="{974C12AB-7F78-48F4-9CDC-7A3BDEAAC06E}" srcOrd="5" destOrd="0" presId="urn:microsoft.com/office/officeart/2005/8/layout/hProcess9"/>
    <dgm:cxn modelId="{706165EE-8CE4-4F3E-BBFD-94C701E3D323}" type="presParOf" srcId="{49049789-DD18-46CA-9CE2-53F60CB8E91B}" destId="{FD158D96-F36D-4876-8880-CD251DA9EAC2}" srcOrd="6" destOrd="0" presId="urn:microsoft.com/office/officeart/2005/8/layout/hProcess9"/>
    <dgm:cxn modelId="{8F17BF26-2927-4132-A52E-A19118FCA345}" type="presParOf" srcId="{49049789-DD18-46CA-9CE2-53F60CB8E91B}" destId="{F091BE18-2917-4C66-A9AC-DAFD74DE7678}" srcOrd="7" destOrd="0" presId="urn:microsoft.com/office/officeart/2005/8/layout/hProcess9"/>
    <dgm:cxn modelId="{9D1B534D-C6D8-46B6-9C6F-109FD3CED3F4}" type="presParOf" srcId="{49049789-DD18-46CA-9CE2-53F60CB8E91B}" destId="{60F32DB8-1D00-4044-BC5F-3ACFF1E36696}" srcOrd="8" destOrd="0" presId="urn:microsoft.com/office/officeart/2005/8/layout/hProcess9"/>
    <dgm:cxn modelId="{D8324C48-4316-468D-860D-DDAE55B0CA99}" type="presParOf" srcId="{49049789-DD18-46CA-9CE2-53F60CB8E91B}" destId="{7B10B8E1-EDBC-4479-AD46-7988CAC29FA8}" srcOrd="9" destOrd="0" presId="urn:microsoft.com/office/officeart/2005/8/layout/hProcess9"/>
    <dgm:cxn modelId="{AC76B749-FAF4-46C3-AD88-31CE50366EBA}" type="presParOf" srcId="{49049789-DD18-46CA-9CE2-53F60CB8E91B}" destId="{7AE6F3A1-7D9F-4F66-BFBC-21548071D348}" srcOrd="10" destOrd="0" presId="urn:microsoft.com/office/officeart/2005/8/layout/hProcess9"/>
    <dgm:cxn modelId="{0DE0B1D9-6801-4038-A99B-045A586EA7CD}" type="presParOf" srcId="{49049789-DD18-46CA-9CE2-53F60CB8E91B}" destId="{BA4EAE22-88DB-4091-8007-922A657375E8}" srcOrd="11" destOrd="0" presId="urn:microsoft.com/office/officeart/2005/8/layout/hProcess9"/>
    <dgm:cxn modelId="{741FCDCC-F0EC-4D9D-953A-9D6C6C78603B}" type="presParOf" srcId="{49049789-DD18-46CA-9CE2-53F60CB8E91B}" destId="{52E941FA-237D-439F-B307-930FCE34F8AE}" srcOrd="12" destOrd="0" presId="urn:microsoft.com/office/officeart/2005/8/layout/hProcess9"/>
    <dgm:cxn modelId="{DE755E3E-AAF3-4FC2-B681-497F15EA29C7}" type="presParOf" srcId="{49049789-DD18-46CA-9CE2-53F60CB8E91B}" destId="{EC5D3AD6-AA1C-4447-A2AC-45D81838B325}" srcOrd="13" destOrd="0" presId="urn:microsoft.com/office/officeart/2005/8/layout/hProcess9"/>
    <dgm:cxn modelId="{AD91FA5F-B76C-4176-9049-C8F1CD7856E5}" type="presParOf" srcId="{49049789-DD18-46CA-9CE2-53F60CB8E91B}" destId="{A7156D79-4EEC-406A-8FB8-16CDC1988C54}" srcOrd="14" destOrd="0" presId="urn:microsoft.com/office/officeart/2005/8/layout/hProcess9"/>
    <dgm:cxn modelId="{609B00B9-6C5B-4A10-91D8-8785E85DCEF5}" type="presParOf" srcId="{49049789-DD18-46CA-9CE2-53F60CB8E91B}" destId="{DE37CD2B-E034-401B-B011-1EA2FDAE3159}" srcOrd="15" destOrd="0" presId="urn:microsoft.com/office/officeart/2005/8/layout/hProcess9"/>
    <dgm:cxn modelId="{062472B1-A211-4D32-A0D0-43C63751EBDE}" type="presParOf" srcId="{49049789-DD18-46CA-9CE2-53F60CB8E91B}" destId="{AE9044F2-3560-4979-BBFA-26375EEA1484}" srcOrd="16" destOrd="0" presId="urn:microsoft.com/office/officeart/2005/8/layout/hProcess9"/>
    <dgm:cxn modelId="{8D2F7852-BE16-4E17-AD2D-FBB90CB7F369}" type="presParOf" srcId="{49049789-DD18-46CA-9CE2-53F60CB8E91B}" destId="{57C8C8E1-5CC4-493B-A240-AFF2E70F84F9}" srcOrd="17" destOrd="0" presId="urn:microsoft.com/office/officeart/2005/8/layout/hProcess9"/>
    <dgm:cxn modelId="{E112B5F9-174D-4C86-BB97-54B50B8A2CCC}" type="presParOf" srcId="{49049789-DD18-46CA-9CE2-53F60CB8E91B}" destId="{B52EDD59-19A1-41EF-8507-CB5E574D4113}" srcOrd="1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BA8CD-5402-46D5-B10A-BBD6F1B35D7C}">
      <dsp:nvSpPr>
        <dsp:cNvPr id="0" name=""/>
        <dsp:cNvSpPr/>
      </dsp:nvSpPr>
      <dsp:spPr>
        <a:xfrm>
          <a:off x="955743" y="0"/>
          <a:ext cx="9902505" cy="5070141"/>
        </a:xfrm>
        <a:prstGeom prst="rightArrow">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CD80273-9D6F-40BA-AD9C-0BFE53DC50C9}">
      <dsp:nvSpPr>
        <dsp:cNvPr id="0" name=""/>
        <dsp:cNvSpPr/>
      </dsp:nvSpPr>
      <dsp:spPr>
        <a:xfrm>
          <a:off x="0" y="1258094"/>
          <a:ext cx="1086846" cy="1805923"/>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Plan</a:t>
          </a:r>
        </a:p>
        <a:p>
          <a:pPr marL="57150" lvl="1" indent="-57150" algn="l" defTabSz="400050">
            <a:lnSpc>
              <a:spcPct val="90000"/>
            </a:lnSpc>
            <a:spcBef>
              <a:spcPct val="0"/>
            </a:spcBef>
            <a:spcAft>
              <a:spcPct val="15000"/>
            </a:spcAft>
            <a:buChar char="•"/>
          </a:pPr>
          <a:r>
            <a:rPr lang="en-US" sz="900" b="1" kern="1200" dirty="0">
              <a:solidFill>
                <a:schemeClr val="tx1"/>
              </a:solidFill>
            </a:rPr>
            <a:t>Plan two </a:t>
          </a:r>
          <a:r>
            <a:rPr lang="en-US" sz="1400" b="1" kern="1200" dirty="0">
              <a:solidFill>
                <a:schemeClr val="tx1"/>
              </a:solidFill>
            </a:rPr>
            <a:t>escape</a:t>
          </a:r>
          <a:r>
            <a:rPr lang="en-US" sz="900" b="1" kern="1200" dirty="0">
              <a:solidFill>
                <a:schemeClr val="tx1"/>
              </a:solidFill>
            </a:rPr>
            <a:t> routes out of each room.</a:t>
          </a:r>
        </a:p>
      </dsp:txBody>
      <dsp:txXfrm>
        <a:off x="53055" y="1311149"/>
        <a:ext cx="980736" cy="1699813"/>
      </dsp:txXfrm>
    </dsp:sp>
    <dsp:sp modelId="{6C95F0A8-CF91-4E59-9824-65B65ED99530}">
      <dsp:nvSpPr>
        <dsp:cNvPr id="0" name=""/>
        <dsp:cNvSpPr/>
      </dsp:nvSpPr>
      <dsp:spPr>
        <a:xfrm>
          <a:off x="1143075" y="1245794"/>
          <a:ext cx="1344843" cy="202805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Practice</a:t>
          </a:r>
        </a:p>
        <a:p>
          <a:pPr marL="57150" lvl="1" indent="-57150" algn="l" defTabSz="400050">
            <a:lnSpc>
              <a:spcPct val="90000"/>
            </a:lnSpc>
            <a:spcBef>
              <a:spcPct val="0"/>
            </a:spcBef>
            <a:spcAft>
              <a:spcPct val="15000"/>
            </a:spcAft>
            <a:buChar char="•"/>
          </a:pPr>
          <a:r>
            <a:rPr lang="en-US" sz="900" b="1" kern="1200" dirty="0">
              <a:solidFill>
                <a:schemeClr val="tx1"/>
              </a:solidFill>
            </a:rPr>
            <a:t>Practice fire drills at least twice a year. </a:t>
          </a:r>
        </a:p>
      </dsp:txBody>
      <dsp:txXfrm>
        <a:off x="1208725" y="1311444"/>
        <a:ext cx="1213543" cy="1896756"/>
      </dsp:txXfrm>
    </dsp:sp>
    <dsp:sp modelId="{42DFD338-1F71-445A-A8C0-B080061F28A9}">
      <dsp:nvSpPr>
        <dsp:cNvPr id="0" name=""/>
        <dsp:cNvSpPr/>
      </dsp:nvSpPr>
      <dsp:spPr>
        <a:xfrm>
          <a:off x="2544605" y="1227085"/>
          <a:ext cx="1215875" cy="196873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Teach</a:t>
          </a:r>
        </a:p>
        <a:p>
          <a:pPr marL="57150" lvl="1" indent="-57150" algn="l" defTabSz="400050">
            <a:lnSpc>
              <a:spcPct val="90000"/>
            </a:lnSpc>
            <a:spcBef>
              <a:spcPct val="0"/>
            </a:spcBef>
            <a:spcAft>
              <a:spcPct val="15000"/>
            </a:spcAft>
            <a:buChar char="•"/>
          </a:pPr>
          <a:r>
            <a:rPr lang="en-US" sz="900" b="1" kern="1200" dirty="0">
              <a:solidFill>
                <a:schemeClr val="tx1"/>
              </a:solidFill>
            </a:rPr>
            <a:t>Teach family and coworkers to stay low to the </a:t>
          </a:r>
          <a:r>
            <a:rPr lang="en-US" sz="1400" b="1" kern="1200" dirty="0">
              <a:solidFill>
                <a:schemeClr val="tx1"/>
              </a:solidFill>
            </a:rPr>
            <a:t>ground</a:t>
          </a:r>
          <a:r>
            <a:rPr lang="en-US" sz="900" b="1" kern="1200" dirty="0">
              <a:solidFill>
                <a:schemeClr val="tx1"/>
              </a:solidFill>
            </a:rPr>
            <a:t> when escaping from a fire. </a:t>
          </a:r>
        </a:p>
      </dsp:txBody>
      <dsp:txXfrm>
        <a:off x="2603959" y="1286439"/>
        <a:ext cx="1097167" cy="1850027"/>
      </dsp:txXfrm>
    </dsp:sp>
    <dsp:sp modelId="{FD158D96-F36D-4876-8880-CD251DA9EAC2}">
      <dsp:nvSpPr>
        <dsp:cNvPr id="0" name=""/>
        <dsp:cNvSpPr/>
      </dsp:nvSpPr>
      <dsp:spPr>
        <a:xfrm>
          <a:off x="3843428" y="1253602"/>
          <a:ext cx="1215875" cy="202805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Teach</a:t>
          </a:r>
        </a:p>
        <a:p>
          <a:pPr marL="57150" lvl="1" indent="-57150" algn="l" defTabSz="400050">
            <a:lnSpc>
              <a:spcPct val="90000"/>
            </a:lnSpc>
            <a:spcBef>
              <a:spcPct val="0"/>
            </a:spcBef>
            <a:spcAft>
              <a:spcPct val="15000"/>
            </a:spcAft>
            <a:buChar char="•"/>
          </a:pPr>
          <a:r>
            <a:rPr lang="en-US" sz="900" b="1" kern="1200" dirty="0">
              <a:solidFill>
                <a:schemeClr val="tx1"/>
              </a:solidFill>
            </a:rPr>
            <a:t>Teach family members and staff never to open doors that are hot.  In a fire, feel the bottom of the door with the palm of your hand.  If it is hot, do not open the door. Find another way out. </a:t>
          </a:r>
        </a:p>
      </dsp:txBody>
      <dsp:txXfrm>
        <a:off x="3902782" y="1312956"/>
        <a:ext cx="1097167" cy="1909348"/>
      </dsp:txXfrm>
    </dsp:sp>
    <dsp:sp modelId="{60F32DB8-1D00-4044-BC5F-3ACFF1E36696}">
      <dsp:nvSpPr>
        <dsp:cNvPr id="0" name=""/>
        <dsp:cNvSpPr/>
      </dsp:nvSpPr>
      <dsp:spPr>
        <a:xfrm>
          <a:off x="5129845" y="1237154"/>
          <a:ext cx="1215875" cy="202805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Install</a:t>
          </a:r>
        </a:p>
        <a:p>
          <a:pPr marL="57150" lvl="1" indent="-57150" algn="l" defTabSz="400050">
            <a:lnSpc>
              <a:spcPct val="90000"/>
            </a:lnSpc>
            <a:spcBef>
              <a:spcPct val="0"/>
            </a:spcBef>
            <a:spcAft>
              <a:spcPct val="15000"/>
            </a:spcAft>
            <a:buChar char="•"/>
          </a:pPr>
          <a:r>
            <a:rPr lang="en-US" sz="900" b="1" kern="1200" dirty="0">
              <a:solidFill>
                <a:schemeClr val="tx1"/>
              </a:solidFill>
            </a:rPr>
            <a:t>Install smoke detectors on every level of your home or workplace.  Clean and test them at least once a month.  Change out batteries once a year or as needed. </a:t>
          </a:r>
        </a:p>
      </dsp:txBody>
      <dsp:txXfrm>
        <a:off x="5189199" y="1296508"/>
        <a:ext cx="1097167" cy="1909348"/>
      </dsp:txXfrm>
    </dsp:sp>
    <dsp:sp modelId="{7AE6F3A1-7D9F-4F66-BFBC-21548071D348}">
      <dsp:nvSpPr>
        <dsp:cNvPr id="0" name=""/>
        <dsp:cNvSpPr/>
      </dsp:nvSpPr>
      <dsp:spPr>
        <a:xfrm>
          <a:off x="6382072" y="1242853"/>
          <a:ext cx="887114" cy="189574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Keep</a:t>
          </a:r>
        </a:p>
        <a:p>
          <a:pPr marL="57150" lvl="1" indent="-57150" algn="l" defTabSz="400050">
            <a:lnSpc>
              <a:spcPct val="90000"/>
            </a:lnSpc>
            <a:spcBef>
              <a:spcPct val="0"/>
            </a:spcBef>
            <a:spcAft>
              <a:spcPct val="15000"/>
            </a:spcAft>
            <a:buChar char="•"/>
          </a:pPr>
          <a:r>
            <a:rPr lang="en-US" sz="900" b="1" kern="1200" dirty="0">
              <a:solidFill>
                <a:schemeClr val="tx1"/>
              </a:solidFill>
            </a:rPr>
            <a:t>Keep a whistle in each bedroom to awaken household in case of fire.</a:t>
          </a:r>
        </a:p>
      </dsp:txBody>
      <dsp:txXfrm>
        <a:off x="6425377" y="1286158"/>
        <a:ext cx="800504" cy="1809136"/>
      </dsp:txXfrm>
    </dsp:sp>
    <dsp:sp modelId="{52E941FA-237D-439F-B307-930FCE34F8AE}">
      <dsp:nvSpPr>
        <dsp:cNvPr id="0" name=""/>
        <dsp:cNvSpPr/>
      </dsp:nvSpPr>
      <dsp:spPr>
        <a:xfrm>
          <a:off x="7299534" y="1242863"/>
          <a:ext cx="872135" cy="193620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Check</a:t>
          </a:r>
        </a:p>
        <a:p>
          <a:pPr marL="57150" lvl="1" indent="-57150" algn="l" defTabSz="400050">
            <a:lnSpc>
              <a:spcPct val="90000"/>
            </a:lnSpc>
            <a:spcBef>
              <a:spcPct val="0"/>
            </a:spcBef>
            <a:spcAft>
              <a:spcPct val="15000"/>
            </a:spcAft>
            <a:buChar char="•"/>
          </a:pPr>
          <a:r>
            <a:rPr lang="en-US" sz="900" b="1" kern="1200" dirty="0">
              <a:solidFill>
                <a:schemeClr val="tx1"/>
              </a:solidFill>
            </a:rPr>
            <a:t>Check electrical outlets.  Do not overload outlets. </a:t>
          </a:r>
        </a:p>
      </dsp:txBody>
      <dsp:txXfrm>
        <a:off x="7342108" y="1285437"/>
        <a:ext cx="786987" cy="1851057"/>
      </dsp:txXfrm>
    </dsp:sp>
    <dsp:sp modelId="{A7156D79-4EEC-406A-8FB8-16CDC1988C54}">
      <dsp:nvSpPr>
        <dsp:cNvPr id="0" name=""/>
        <dsp:cNvSpPr/>
      </dsp:nvSpPr>
      <dsp:spPr>
        <a:xfrm>
          <a:off x="8223263" y="1227085"/>
          <a:ext cx="1157829" cy="2056063"/>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Purchase and learn</a:t>
          </a:r>
        </a:p>
        <a:p>
          <a:pPr marL="57150" lvl="1" indent="-57150" algn="l" defTabSz="400050">
            <a:lnSpc>
              <a:spcPct val="90000"/>
            </a:lnSpc>
            <a:spcBef>
              <a:spcPct val="0"/>
            </a:spcBef>
            <a:spcAft>
              <a:spcPct val="15000"/>
            </a:spcAft>
            <a:buChar char="•"/>
          </a:pPr>
          <a:r>
            <a:rPr lang="en-US" sz="900" b="1" kern="1200" dirty="0">
              <a:solidFill>
                <a:schemeClr val="tx1"/>
              </a:solidFill>
            </a:rPr>
            <a:t>Purchase and learn how to use a fire extinguisher (5lb., A-B-C type)</a:t>
          </a:r>
        </a:p>
      </dsp:txBody>
      <dsp:txXfrm>
        <a:off x="8279784" y="1283606"/>
        <a:ext cx="1044787" cy="1943021"/>
      </dsp:txXfrm>
    </dsp:sp>
    <dsp:sp modelId="{AE9044F2-3560-4979-BBFA-26375EEA1484}">
      <dsp:nvSpPr>
        <dsp:cNvPr id="0" name=""/>
        <dsp:cNvSpPr/>
      </dsp:nvSpPr>
      <dsp:spPr>
        <a:xfrm>
          <a:off x="9441648" y="1195660"/>
          <a:ext cx="1127469" cy="202805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Have</a:t>
          </a:r>
          <a:endParaRPr lang="en-US" sz="1200" b="1" kern="1200" dirty="0">
            <a:solidFill>
              <a:schemeClr val="tx1"/>
            </a:solidFill>
            <a:highlight>
              <a:srgbClr val="FFFF00"/>
            </a:highlight>
          </a:endParaRPr>
        </a:p>
        <a:p>
          <a:pPr marL="57150" lvl="1" indent="-57150" algn="l" defTabSz="400050">
            <a:lnSpc>
              <a:spcPct val="90000"/>
            </a:lnSpc>
            <a:spcBef>
              <a:spcPct val="0"/>
            </a:spcBef>
            <a:spcAft>
              <a:spcPct val="15000"/>
            </a:spcAft>
            <a:buChar char="•"/>
          </a:pPr>
          <a:r>
            <a:rPr lang="en-US" sz="900" b="1" kern="1200" dirty="0">
              <a:solidFill>
                <a:schemeClr val="tx1"/>
              </a:solidFill>
            </a:rPr>
            <a:t>Have a collapsible ladder on each upper floor of your house. </a:t>
          </a:r>
        </a:p>
      </dsp:txBody>
      <dsp:txXfrm>
        <a:off x="9496686" y="1250698"/>
        <a:ext cx="1017393" cy="1917980"/>
      </dsp:txXfrm>
    </dsp:sp>
    <dsp:sp modelId="{B52EDD59-19A1-41EF-8507-CB5E574D4113}">
      <dsp:nvSpPr>
        <dsp:cNvPr id="0" name=""/>
        <dsp:cNvSpPr/>
      </dsp:nvSpPr>
      <dsp:spPr>
        <a:xfrm>
          <a:off x="10640549" y="1166162"/>
          <a:ext cx="986719" cy="24372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Consider</a:t>
          </a:r>
        </a:p>
        <a:p>
          <a:pPr marL="57150" lvl="1" indent="-57150" algn="l" defTabSz="400050">
            <a:lnSpc>
              <a:spcPct val="90000"/>
            </a:lnSpc>
            <a:spcBef>
              <a:spcPct val="0"/>
            </a:spcBef>
            <a:spcAft>
              <a:spcPct val="15000"/>
            </a:spcAft>
            <a:buChar char="•"/>
          </a:pPr>
          <a:r>
            <a:rPr lang="en-US" sz="900" b="1" kern="1200" dirty="0">
              <a:solidFill>
                <a:schemeClr val="tx1"/>
              </a:solidFill>
            </a:rPr>
            <a:t>Consider installing sprinklers. </a:t>
          </a:r>
        </a:p>
      </dsp:txBody>
      <dsp:txXfrm>
        <a:off x="10688717" y="1214330"/>
        <a:ext cx="890383" cy="23409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CDB9AE-2759-378E-B5CB-F150883C9DB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D1557623-D45B-5586-A6A3-5238D65744F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3E3C1F4-EDBD-4DF2-ACEB-F1861C1F58B0}" type="datetimeFigureOut">
              <a:rPr lang="en-US" smtClean="0"/>
              <a:t>9/19/2022</a:t>
            </a:fld>
            <a:endParaRPr lang="en-US"/>
          </a:p>
        </p:txBody>
      </p:sp>
      <p:sp>
        <p:nvSpPr>
          <p:cNvPr id="4" name="Footer Placeholder 3">
            <a:extLst>
              <a:ext uri="{FF2B5EF4-FFF2-40B4-BE49-F238E27FC236}">
                <a16:creationId xmlns:a16="http://schemas.microsoft.com/office/drawing/2014/main" id="{584AA661-8DA6-3CFB-3767-D4731377992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D58357-EE33-98A1-10ED-3ECDA1504EB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0642DE-0F79-46AA-A2E0-45EB69497ACD}" type="slidenum">
              <a:rPr lang="en-US" smtClean="0"/>
              <a:t>‹#›</a:t>
            </a:fld>
            <a:endParaRPr lang="en-US"/>
          </a:p>
        </p:txBody>
      </p:sp>
    </p:spTree>
    <p:extLst>
      <p:ext uri="{BB962C8B-B14F-4D97-AF65-F5344CB8AC3E}">
        <p14:creationId xmlns:p14="http://schemas.microsoft.com/office/powerpoint/2010/main" val="4282984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AF6628-FCFB-4C29-BEF4-AA61B4F8C6D7}" type="datetimeFigureOut">
              <a:rPr lang="en-US" smtClean="0"/>
              <a:t>9/19/2022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9A5E323-44BB-46A4-88F9-D7932E22E134}" type="slidenum">
              <a:rPr lang="en-US" smtClean="0"/>
              <a:t>‹#›</a:t>
            </a:fld>
            <a:endParaRPr lang="en-US"/>
          </a:p>
        </p:txBody>
      </p:sp>
    </p:spTree>
    <p:extLst>
      <p:ext uri="{BB962C8B-B14F-4D97-AF65-F5344CB8AC3E}">
        <p14:creationId xmlns:p14="http://schemas.microsoft.com/office/powerpoint/2010/main" val="28903017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035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13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5712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237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58D1-DC7A-F038-6416-71AFF3700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1CFE26-3E1A-B06F-AE9C-56628CE094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6F9FC7-D3A3-6141-54B0-E8144213FB93}"/>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5" name="Footer Placeholder 4">
            <a:extLst>
              <a:ext uri="{FF2B5EF4-FFF2-40B4-BE49-F238E27FC236}">
                <a16:creationId xmlns:a16="http://schemas.microsoft.com/office/drawing/2014/main" id="{601F72E6-AB4F-F679-EFD0-551DC9893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27491-F8C2-0D79-8AC5-5CB486311935}"/>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966157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A10D-6EB2-3923-0499-E46E973969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682674-4AC9-C7DC-66C7-3FE0247A8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993BC-0C66-8B16-D6E5-B40C1DDED123}"/>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5" name="Footer Placeholder 4">
            <a:extLst>
              <a:ext uri="{FF2B5EF4-FFF2-40B4-BE49-F238E27FC236}">
                <a16:creationId xmlns:a16="http://schemas.microsoft.com/office/drawing/2014/main" id="{BE127B4A-F317-434F-5DFE-E8D434F4F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19018-438B-C55A-AA8B-74BDDFBAF296}"/>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61115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2456E-2FE0-E551-58A1-AADD284BA2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5A96F-ED57-A78E-5CF4-AFDFFAB9D3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7AC26-1B06-3F9B-B0B9-2EAE2245E201}"/>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5" name="Footer Placeholder 4">
            <a:extLst>
              <a:ext uri="{FF2B5EF4-FFF2-40B4-BE49-F238E27FC236}">
                <a16:creationId xmlns:a16="http://schemas.microsoft.com/office/drawing/2014/main" id="{99650869-23F9-69D2-76D5-EE4ABAAF0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697AB-3D1E-66E2-8B03-068A83323E5B}"/>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66552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6C78-ECDD-01EB-D49F-55AEFA8AB3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81F0EB-C485-7C47-FCF4-F0042EE4E7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23E9A-26B7-DDFF-CCE1-3CB521AB439C}"/>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5" name="Footer Placeholder 4">
            <a:extLst>
              <a:ext uri="{FF2B5EF4-FFF2-40B4-BE49-F238E27FC236}">
                <a16:creationId xmlns:a16="http://schemas.microsoft.com/office/drawing/2014/main" id="{7BC1906C-1466-D5D3-BFF0-8292F9C3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83FF6-73E4-F819-8A97-FA33DA32E862}"/>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93297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7758-CD79-C96C-5DEE-83CA7DAF07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8E7B72-14CC-46FE-2D43-A3848B2BDD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EE4486-BAB5-82CA-06DC-4DE0791FAEC0}"/>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5" name="Footer Placeholder 4">
            <a:extLst>
              <a:ext uri="{FF2B5EF4-FFF2-40B4-BE49-F238E27FC236}">
                <a16:creationId xmlns:a16="http://schemas.microsoft.com/office/drawing/2014/main" id="{D11D02D2-3DEF-FFCD-8199-2650D5F6A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A732E-0B69-69C9-F8F2-CB3C2867CE94}"/>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368458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3C1A-7750-2070-824D-649C3A71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CE5F5-F4FC-C14E-EFF9-C7701D8B25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8F3ED2-563D-414C-93D4-041CE6A421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F20747-729C-FD21-3034-C05FA1B52AA4}"/>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6" name="Footer Placeholder 5">
            <a:extLst>
              <a:ext uri="{FF2B5EF4-FFF2-40B4-BE49-F238E27FC236}">
                <a16:creationId xmlns:a16="http://schemas.microsoft.com/office/drawing/2014/main" id="{28D1B831-4EC9-58BB-961E-5B80DF2256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552B3-DA07-9760-2C38-184C3EB49426}"/>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171053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B59A-BEDA-F502-D29D-BD16B5F1AF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95B75B-F0E5-B34E-8785-197C231F39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4BD7B9-9BA6-7762-C8F2-EB6B3375D3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9A3D20-0199-17E8-8481-8457A8D6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4CFB5-160C-78C5-E221-A89E32F46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E098E1-749A-3490-11F8-C68F1CFC8F51}"/>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8" name="Footer Placeholder 7">
            <a:extLst>
              <a:ext uri="{FF2B5EF4-FFF2-40B4-BE49-F238E27FC236}">
                <a16:creationId xmlns:a16="http://schemas.microsoft.com/office/drawing/2014/main" id="{8147FE73-13A1-18CE-994F-8FEA7B1AE4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2F4A99-9935-6D24-1FC5-FEE1AB33E8B3}"/>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321841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CE3B-5139-6529-E198-C11969ECAF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932FFD-9068-652D-574D-D1083A0B861B}"/>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4" name="Footer Placeholder 3">
            <a:extLst>
              <a:ext uri="{FF2B5EF4-FFF2-40B4-BE49-F238E27FC236}">
                <a16:creationId xmlns:a16="http://schemas.microsoft.com/office/drawing/2014/main" id="{D6DE6834-ED45-986E-89FC-0DB2D8E70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D94D18-B9C2-6779-1F7F-577ECA727E73}"/>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377003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F3364-AC57-EA94-A26A-82D5F86E8118}"/>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3" name="Footer Placeholder 2">
            <a:extLst>
              <a:ext uri="{FF2B5EF4-FFF2-40B4-BE49-F238E27FC236}">
                <a16:creationId xmlns:a16="http://schemas.microsoft.com/office/drawing/2014/main" id="{34A9F8BC-373D-1DAB-FAB1-23A6CF838F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68456E-B624-B5AA-7867-C048EFAE8E0E}"/>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96484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4A33-670E-A50C-2CE8-00ACFF872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E6C809-1276-9660-FB5B-1ED2375AB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327F5F-8F22-1114-53CB-1FA022C08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580A76-D123-753E-C601-D43090BF6F35}"/>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6" name="Footer Placeholder 5">
            <a:extLst>
              <a:ext uri="{FF2B5EF4-FFF2-40B4-BE49-F238E27FC236}">
                <a16:creationId xmlns:a16="http://schemas.microsoft.com/office/drawing/2014/main" id="{3BE46392-001A-DE64-4C0B-7BDAB370B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CB607-B968-140B-934F-732F92DB537A}"/>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386038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FB26-657C-9BB1-E176-B1A7E4421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E913E4-CF0E-66D1-0C0E-136BC229B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32E7A5-7C5F-EA43-0FCA-749E56037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4DD57-4B97-6D00-E6BB-112CA005CEF2}"/>
              </a:ext>
            </a:extLst>
          </p:cNvPr>
          <p:cNvSpPr>
            <a:spLocks noGrp="1"/>
          </p:cNvSpPr>
          <p:nvPr>
            <p:ph type="dt" sz="half" idx="10"/>
          </p:nvPr>
        </p:nvSpPr>
        <p:spPr/>
        <p:txBody>
          <a:bodyPr/>
          <a:lstStyle/>
          <a:p>
            <a:fld id="{1B224CDB-815E-4905-8804-C6CC4BA3A4A1}" type="datetimeFigureOut">
              <a:rPr lang="en-US" smtClean="0"/>
              <a:t>9/19/2022</a:t>
            </a:fld>
            <a:endParaRPr lang="en-US"/>
          </a:p>
        </p:txBody>
      </p:sp>
      <p:sp>
        <p:nvSpPr>
          <p:cNvPr id="6" name="Footer Placeholder 5">
            <a:extLst>
              <a:ext uri="{FF2B5EF4-FFF2-40B4-BE49-F238E27FC236}">
                <a16:creationId xmlns:a16="http://schemas.microsoft.com/office/drawing/2014/main" id="{76440A0A-7D04-3F5C-990A-B0F4CC5EA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E641-1980-6E18-9244-11ADB9C50EFD}"/>
              </a:ext>
            </a:extLst>
          </p:cNvPr>
          <p:cNvSpPr>
            <a:spLocks noGrp="1"/>
          </p:cNvSpPr>
          <p:nvPr>
            <p:ph type="sldNum" sz="quarter" idx="12"/>
          </p:nvPr>
        </p:nvSpPr>
        <p:spPr/>
        <p:txBody>
          <a:bodyPr/>
          <a:lstStyle/>
          <a:p>
            <a:fld id="{047B5CD4-8CFE-4CC4-A700-2AB7772FC329}" type="slidenum">
              <a:rPr lang="en-US" smtClean="0"/>
              <a:t>‹#›</a:t>
            </a:fld>
            <a:endParaRPr lang="en-US"/>
          </a:p>
        </p:txBody>
      </p:sp>
    </p:spTree>
    <p:extLst>
      <p:ext uri="{BB962C8B-B14F-4D97-AF65-F5344CB8AC3E}">
        <p14:creationId xmlns:p14="http://schemas.microsoft.com/office/powerpoint/2010/main" val="411670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FFA211-1ECF-0E8E-B056-B8AB81BC5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BECF71-D3BB-CF7D-A63D-CF1D7A58C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68288-6422-44FF-92A9-A0198BEAC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24CDB-815E-4905-8804-C6CC4BA3A4A1}" type="datetimeFigureOut">
              <a:rPr lang="en-US" smtClean="0"/>
              <a:t>9/19/2022</a:t>
            </a:fld>
            <a:endParaRPr lang="en-US"/>
          </a:p>
        </p:txBody>
      </p:sp>
      <p:sp>
        <p:nvSpPr>
          <p:cNvPr id="5" name="Footer Placeholder 4">
            <a:extLst>
              <a:ext uri="{FF2B5EF4-FFF2-40B4-BE49-F238E27FC236}">
                <a16:creationId xmlns:a16="http://schemas.microsoft.com/office/drawing/2014/main" id="{39483C62-981A-0114-9FF2-A9A1D55FC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A98642-9727-C3D9-A3ED-8ED7B7A85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B5CD4-8CFE-4CC4-A700-2AB7772FC329}" type="slidenum">
              <a:rPr lang="en-US" smtClean="0"/>
              <a:t>‹#›</a:t>
            </a:fld>
            <a:endParaRPr lang="en-US"/>
          </a:p>
        </p:txBody>
      </p:sp>
    </p:spTree>
    <p:extLst>
      <p:ext uri="{BB962C8B-B14F-4D97-AF65-F5344CB8AC3E}">
        <p14:creationId xmlns:p14="http://schemas.microsoft.com/office/powerpoint/2010/main" val="1564256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hodoyoulead.com/category/man-made-disasters/"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redcrossstore.org/category/id/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redcross.org/get-help/how-to-prepare-for-emergencies/survival-kit-supplies.html" TargetMode="External"/><Relationship Id="rId5" Type="http://schemas.openxmlformats.org/officeDocument/2006/relationships/hyperlink" Target="https://www.redcross.org/get-help/disaster-relief-and-recovery-services/find-an-open-shelter.html" TargetMode="External"/><Relationship Id="rId4" Type="http://schemas.openxmlformats.org/officeDocument/2006/relationships/hyperlink" Target="https://www.redcross.org/get-help/how-to-prepare-for-emergencies/make-a-plan.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ocalwiki.org/davis/Yolo_County_Red_Cros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first-aid-and-surival-kits-512569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https://creativecommons.org/licenses/by-nc-sa/3.0/" TargetMode="External"/><Relationship Id="rId3" Type="http://schemas.openxmlformats.org/officeDocument/2006/relationships/hyperlink" Target="https://sustainable-nano.com/2014/01/28/cleaning-without-chemicals-part-i-the-use-and-hazards-of-traditional-cleaning-chemicals/" TargetMode="External"/><Relationship Id="rId7" Type="http://schemas.openxmlformats.org/officeDocument/2006/relationships/hyperlink" Target="http://www.flickr.com/photos/statefarm/8202680893/" TargetMode="External"/><Relationship Id="rId12" Type="http://schemas.openxmlformats.org/officeDocument/2006/relationships/hyperlink" Target="https://creativecommons.org/licenses/by/3.0/"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hyperlink" Target="http://diy.stackexchange.com/questions/7983/what-is-this-pipe-thread-compound-on-my-lp-regulator-fitting" TargetMode="External"/><Relationship Id="rId5" Type="http://schemas.openxmlformats.org/officeDocument/2006/relationships/hyperlink" Target="https://freesvg.org/safety-first" TargetMode="External"/><Relationship Id="rId10" Type="http://schemas.openxmlformats.org/officeDocument/2006/relationships/image" Target="../media/image8.jpg"/><Relationship Id="rId4" Type="http://schemas.openxmlformats.org/officeDocument/2006/relationships/image" Target="../media/image5.png"/><Relationship Id="rId9" Type="http://schemas.openxmlformats.org/officeDocument/2006/relationships/hyperlink" Target="https://www.flickr.com/photos/zenzoidman/12549825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pixabay.com/en/security-sure-protection-osh-note-1004644/" TargetMode="External"/><Relationship Id="rId13" Type="http://schemas.openxmlformats.org/officeDocument/2006/relationships/image" Target="../media/image12.jpg"/><Relationship Id="rId18" Type="http://schemas.openxmlformats.org/officeDocument/2006/relationships/image" Target="../media/image15.jpg"/><Relationship Id="rId26" Type="http://schemas.openxmlformats.org/officeDocument/2006/relationships/image" Target="../media/image19.jpeg"/><Relationship Id="rId3" Type="http://schemas.openxmlformats.org/officeDocument/2006/relationships/diagramLayout" Target="../diagrams/layout1.xml"/><Relationship Id="rId21" Type="http://schemas.openxmlformats.org/officeDocument/2006/relationships/hyperlink" Target="https://commons.wikimedia.org/wiki/File:CAN-USA_Power_Outlet.jpg" TargetMode="External"/><Relationship Id="rId7" Type="http://schemas.openxmlformats.org/officeDocument/2006/relationships/image" Target="../media/image9.png"/><Relationship Id="rId12" Type="http://schemas.openxmlformats.org/officeDocument/2006/relationships/hyperlink" Target="https://mommysnippets.com/home-fire-drill-day/" TargetMode="External"/><Relationship Id="rId17" Type="http://schemas.openxmlformats.org/officeDocument/2006/relationships/hyperlink" Target="https://www.flickr.com/photos/117168856@N06/12487183484/" TargetMode="External"/><Relationship Id="rId25" Type="http://schemas.openxmlformats.org/officeDocument/2006/relationships/hyperlink" Target="https://www.flickr.com/photos/kaoticsnow/4789002951/" TargetMode="External"/><Relationship Id="rId2" Type="http://schemas.openxmlformats.org/officeDocument/2006/relationships/diagramData" Target="../diagrams/data1.xml"/><Relationship Id="rId16" Type="http://schemas.openxmlformats.org/officeDocument/2006/relationships/image" Target="../media/image14.jpg"/><Relationship Id="rId20" Type="http://schemas.openxmlformats.org/officeDocument/2006/relationships/image" Target="../media/image16.jp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1.jpg"/><Relationship Id="rId24" Type="http://schemas.openxmlformats.org/officeDocument/2006/relationships/image" Target="../media/image18.jpg"/><Relationship Id="rId5" Type="http://schemas.openxmlformats.org/officeDocument/2006/relationships/diagramColors" Target="../diagrams/colors1.xml"/><Relationship Id="rId15" Type="http://schemas.openxmlformats.org/officeDocument/2006/relationships/hyperlink" Target="https://www.pngall.com/fire-safety-png" TargetMode="External"/><Relationship Id="rId23" Type="http://schemas.openxmlformats.org/officeDocument/2006/relationships/hyperlink" Target="https://kevsproreviews.blogspot.com/p/best-ladder-review-werner-ladder-mt-22.html" TargetMode="External"/><Relationship Id="rId10" Type="http://schemas.openxmlformats.org/officeDocument/2006/relationships/hyperlink" Target="https://mixedbag-of-sid.blogspot.com/2010/10/what-to-do-during-fire.html" TargetMode="External"/><Relationship Id="rId19" Type="http://schemas.openxmlformats.org/officeDocument/2006/relationships/hyperlink" Target="https://pixabay.com/photos/whistle-attention-warning-referee-2477714/" TargetMode="External"/><Relationship Id="rId4" Type="http://schemas.openxmlformats.org/officeDocument/2006/relationships/diagramQuickStyle" Target="../diagrams/quickStyle1.xml"/><Relationship Id="rId9" Type="http://schemas.openxmlformats.org/officeDocument/2006/relationships/image" Target="../media/image10.jpg"/><Relationship Id="rId14" Type="http://schemas.openxmlformats.org/officeDocument/2006/relationships/image" Target="../media/image13.png"/><Relationship Id="rId22" Type="http://schemas.openxmlformats.org/officeDocument/2006/relationships/image" Target="../media/image17.jpg"/><Relationship Id="rId27" Type="http://schemas.openxmlformats.org/officeDocument/2006/relationships/hyperlink" Target="https://sketchfab.com/3d-models/fire-extinguisher-829be3eaaa8d47ae86a7f70ffb196b2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www.flickr.com/photos/32234827@N03/43810788245/" TargetMode="External"/><Relationship Id="rId7" Type="http://schemas.openxmlformats.org/officeDocument/2006/relationships/hyperlink" Target="https://courses.lumenlearning.com/suny-esc-introtocollegereadingandwriting/chapter/problems-facing-older-americans/" TargetMode="Externa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2.jpg"/><Relationship Id="rId11" Type="http://schemas.openxmlformats.org/officeDocument/2006/relationships/hyperlink" Target="https://creativecommons.org/licenses/by-nc-sa/3.0/" TargetMode="External"/><Relationship Id="rId5" Type="http://schemas.openxmlformats.org/officeDocument/2006/relationships/hyperlink" Target="http://capitalcurrent.ca/know-that-you-are-special-cards-letters-deliver-powerful-message-to-ottawa-seniors-in-pandemic-isolation/" TargetMode="External"/><Relationship Id="rId10" Type="http://schemas.openxmlformats.org/officeDocument/2006/relationships/hyperlink" Target="https://creativecommons.org/licenses/by-nc-nd/3.0/" TargetMode="External"/><Relationship Id="rId4" Type="http://schemas.openxmlformats.org/officeDocument/2006/relationships/image" Target="../media/image21.jpg"/><Relationship Id="rId9" Type="http://schemas.openxmlformats.org/officeDocument/2006/relationships/hyperlink" Target="https://pixnio.com/people/female-women/portrait-of-elderly-woman-in-kitchen-pictured-while-preparing-a-me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iqsels.com/en/public-domain-photo-jnlfu"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eniorsafetyadvice.com/how-to-deal-with-abusive-elderly-parents/" TargetMode="External"/><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hyperlink" Target="https://seniorsafetyadvice.com/how-to-go-upstairs-with-a-walker/" TargetMode="Externa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hyperlink" Target="https://ajem.infoservices.com.au/items/AJEM-27-03-11"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0561C7F-1FB6-4653-8600-42B812509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92CE89ED-752C-7444-BB92-A81E6D09AED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320" r="7572" b="1"/>
          <a:stretch/>
        </p:blipFill>
        <p:spPr>
          <a:xfrm>
            <a:off x="0" y="-71294"/>
            <a:ext cx="12255046" cy="6893647"/>
          </a:xfrm>
          <a:prstGeom prst="rect">
            <a:avLst/>
          </a:prstGeom>
        </p:spPr>
      </p:pic>
      <p:sp>
        <p:nvSpPr>
          <p:cNvPr id="32" name="Freeform 5">
            <a:extLst>
              <a:ext uri="{FF2B5EF4-FFF2-40B4-BE49-F238E27FC236}">
                <a16:creationId xmlns:a16="http://schemas.microsoft.com/office/drawing/2014/main" id="{00152A82-C057-4CCD-9B5D-6FB39B6852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
            <a:extLst>
              <a:ext uri="{FF2B5EF4-FFF2-40B4-BE49-F238E27FC236}">
                <a16:creationId xmlns:a16="http://schemas.microsoft.com/office/drawing/2014/main" id="{09104E4B-FF19-4CD1-9CC7-F8B5579A8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580F0919-DC5C-4D6D-80E6-5B9460993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8">
            <a:extLst>
              <a:ext uri="{FF2B5EF4-FFF2-40B4-BE49-F238E27FC236}">
                <a16:creationId xmlns:a16="http://schemas.microsoft.com/office/drawing/2014/main" id="{791304C5-C846-4242-8486-58FEBE64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E733581-C4A5-54AF-08F3-FF68B7C98648}"/>
              </a:ext>
            </a:extLst>
          </p:cNvPr>
          <p:cNvSpPr>
            <a:spLocks noGrp="1"/>
          </p:cNvSpPr>
          <p:nvPr>
            <p:ph type="ctrTitle"/>
          </p:nvPr>
        </p:nvSpPr>
        <p:spPr>
          <a:xfrm>
            <a:off x="795342" y="1290849"/>
            <a:ext cx="3936914" cy="2973009"/>
          </a:xfrm>
        </p:spPr>
        <p:txBody>
          <a:bodyPr>
            <a:normAutofit/>
          </a:bodyPr>
          <a:lstStyle/>
          <a:p>
            <a:pPr algn="l"/>
            <a:r>
              <a:rPr lang="en-US" sz="1800" b="1" dirty="0">
                <a:latin typeface="Times New Roman" panose="02020603050405020304" pitchFamily="18" charset="0"/>
                <a:cs typeface="Times New Roman" panose="02020603050405020304" pitchFamily="18" charset="0"/>
              </a:rPr>
              <a:t>NCNMEDD/Non-Metro AAA</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Provider Emergency/Preparedness Training</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9/22/2022</a:t>
            </a:r>
            <a:br>
              <a:rPr lang="en-US" sz="1800" b="1"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by: </a:t>
            </a:r>
            <a:r>
              <a:rPr lang="en-US" sz="1400" b="1" dirty="0">
                <a:latin typeface="Times New Roman" panose="02020603050405020304" pitchFamily="18" charset="0"/>
                <a:cs typeface="Times New Roman" panose="02020603050405020304" pitchFamily="18" charset="0"/>
              </a:rPr>
              <a:t>Laura Martinez-Provider Specialist II</a:t>
            </a:r>
            <a:br>
              <a:rPr lang="en-US" sz="1800" b="1" dirty="0">
                <a:solidFill>
                  <a:srgbClr val="FFFFFF"/>
                </a:solidFill>
              </a:rPr>
            </a:br>
            <a:br>
              <a:rPr lang="en-US" sz="1800" b="1" dirty="0">
                <a:solidFill>
                  <a:srgbClr val="FFFFFF"/>
                </a:solidFill>
              </a:rPr>
            </a:br>
            <a:br>
              <a:rPr lang="en-US" sz="1800" b="1" dirty="0">
                <a:solidFill>
                  <a:srgbClr val="FFFFFF"/>
                </a:solidFill>
              </a:rPr>
            </a:br>
            <a:br>
              <a:rPr lang="en-US" sz="1800" b="1" dirty="0">
                <a:solidFill>
                  <a:srgbClr val="FFFFFF"/>
                </a:solidFill>
              </a:rPr>
            </a:br>
            <a:br>
              <a:rPr lang="en-US" sz="1800" b="1" dirty="0">
                <a:solidFill>
                  <a:srgbClr val="FFFFFF"/>
                </a:solidFill>
              </a:rPr>
            </a:br>
            <a:endParaRPr lang="en-US" sz="18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6555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458EE3D9-F1BA-8981-0258-C72F5E8D70F2}"/>
              </a:ext>
            </a:extLst>
          </p:cNvPr>
          <p:cNvGraphicFramePr>
            <a:graphicFrameLocks noGrp="1"/>
          </p:cNvGraphicFramePr>
          <p:nvPr>
            <p:extLst>
              <p:ext uri="{D42A27DB-BD31-4B8C-83A1-F6EECF244321}">
                <p14:modId xmlns:p14="http://schemas.microsoft.com/office/powerpoint/2010/main" val="3543489849"/>
              </p:ext>
            </p:extLst>
          </p:nvPr>
        </p:nvGraphicFramePr>
        <p:xfrm>
          <a:off x="94005" y="102550"/>
          <a:ext cx="11998294" cy="6656369"/>
        </p:xfrm>
        <a:graphic>
          <a:graphicData uri="http://schemas.openxmlformats.org/drawingml/2006/table">
            <a:tbl>
              <a:tblPr firstRow="1">
                <a:tableStyleId>{93296810-A885-4BE3-A3E7-6D5BEEA58F35}</a:tableStyleId>
              </a:tblPr>
              <a:tblGrid>
                <a:gridCol w="4519046">
                  <a:extLst>
                    <a:ext uri="{9D8B030D-6E8A-4147-A177-3AD203B41FA5}">
                      <a16:colId xmlns:a16="http://schemas.microsoft.com/office/drawing/2014/main" val="4226993439"/>
                    </a:ext>
                  </a:extLst>
                </a:gridCol>
                <a:gridCol w="3580830">
                  <a:extLst>
                    <a:ext uri="{9D8B030D-6E8A-4147-A177-3AD203B41FA5}">
                      <a16:colId xmlns:a16="http://schemas.microsoft.com/office/drawing/2014/main" val="1898903478"/>
                    </a:ext>
                  </a:extLst>
                </a:gridCol>
                <a:gridCol w="3898418">
                  <a:extLst>
                    <a:ext uri="{9D8B030D-6E8A-4147-A177-3AD203B41FA5}">
                      <a16:colId xmlns:a16="http://schemas.microsoft.com/office/drawing/2014/main" val="4134721731"/>
                    </a:ext>
                  </a:extLst>
                </a:gridCol>
              </a:tblGrid>
              <a:tr h="500886">
                <a:tc gridSpan="3">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Tips on Preparing for Emergencies that occur in New Mexico </a:t>
                      </a:r>
                    </a:p>
                  </a:txBody>
                  <a:tcPr marL="64639" marR="64639" marT="32319" marB="32319"/>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33741751"/>
                  </a:ext>
                </a:extLst>
              </a:tr>
              <a:tr h="438744">
                <a:tc>
                  <a:txBody>
                    <a:bodyPr/>
                    <a:lstStyle/>
                    <a:p>
                      <a:pPr algn="ctr"/>
                      <a:r>
                        <a:rPr lang="en-US" sz="1400" b="1" dirty="0"/>
                        <a:t>Home Fire Safety:</a:t>
                      </a:r>
                    </a:p>
                    <a:p>
                      <a:pPr algn="ctr"/>
                      <a:r>
                        <a:rPr lang="en-US" sz="1000" dirty="0"/>
                        <a:t>Get out, stay out, and call 911.</a:t>
                      </a:r>
                    </a:p>
                  </a:txBody>
                  <a:tcPr marL="64639" marR="64639" marT="32319" marB="32319"/>
                </a:tc>
                <a:tc>
                  <a:txBody>
                    <a:bodyPr/>
                    <a:lstStyle/>
                    <a:p>
                      <a:pPr algn="ctr"/>
                      <a:r>
                        <a:rPr lang="en-US" sz="1400" b="1" dirty="0"/>
                        <a:t>Wildfire Safety</a:t>
                      </a:r>
                    </a:p>
                    <a:p>
                      <a:pPr algn="ctr"/>
                      <a:r>
                        <a:rPr lang="en-US" sz="1000" b="0" dirty="0"/>
                        <a:t>Don’t wait. Evacuate</a:t>
                      </a:r>
                    </a:p>
                  </a:txBody>
                  <a:tcPr marL="64639" marR="64639" marT="32319" marB="32319"/>
                </a:tc>
                <a:tc>
                  <a:txBody>
                    <a:bodyPr/>
                    <a:lstStyle/>
                    <a:p>
                      <a:pPr algn="ctr"/>
                      <a:r>
                        <a:rPr lang="en-US" sz="1400" b="1" dirty="0"/>
                        <a:t>Landslide Safety</a:t>
                      </a:r>
                    </a:p>
                    <a:p>
                      <a:pPr algn="ctr"/>
                      <a:r>
                        <a:rPr lang="en-US" sz="1000" b="0" dirty="0"/>
                        <a:t>Landslides take place most often where they’ve happened in the past.</a:t>
                      </a:r>
                    </a:p>
                  </a:txBody>
                  <a:tcPr marL="64639" marR="64639" marT="32319" marB="32319"/>
                </a:tc>
                <a:extLst>
                  <a:ext uri="{0D108BD9-81ED-4DB2-BD59-A6C34878D82A}">
                    <a16:rowId xmlns:a16="http://schemas.microsoft.com/office/drawing/2014/main" val="876861574"/>
                  </a:ext>
                </a:extLst>
              </a:tr>
              <a:tr h="5716739">
                <a:tc>
                  <a:txBody>
                    <a:bodyPr/>
                    <a:lstStyle/>
                    <a:p>
                      <a:r>
                        <a:rPr lang="en-US" sz="1050" b="1" dirty="0">
                          <a:latin typeface="Times New Roman" panose="02020603050405020304" pitchFamily="18" charset="0"/>
                          <a:cs typeface="Times New Roman" panose="02020603050405020304" pitchFamily="18" charset="0"/>
                        </a:rPr>
                        <a:t>Cooking safety: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Keep an eye on what you fry.  Stay in the kitchen when frying, grilling or using an open flame.</a:t>
                      </a:r>
                    </a:p>
                    <a:p>
                      <a:pPr marL="0" indent="0">
                        <a:buFont typeface="Wingdings" panose="05000000000000000000" pitchFamily="2" charset="2"/>
                        <a:buNone/>
                      </a:pPr>
                      <a:endParaRPr lang="en-US" sz="1050"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Fireplaces, Space Heaters, Baseboards, etc.: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Keep furniture, curtains, dish towels and anything that could catch fire at least 3 feet from any type of heat source.</a:t>
                      </a:r>
                    </a:p>
                    <a:p>
                      <a:pPr marL="0" indent="0">
                        <a:buFont typeface="Wingdings" panose="05000000000000000000" pitchFamily="2" charset="2"/>
                        <a:buNone/>
                      </a:pPr>
                      <a:endParaRPr lang="en-US" sz="1050"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Smoking safety:</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Never smoke in bed. </a:t>
                      </a:r>
                    </a:p>
                    <a:p>
                      <a:pPr marL="0" indent="0">
                        <a:buFont typeface="Wingdings" panose="05000000000000000000" pitchFamily="2" charset="2"/>
                        <a:buNone/>
                      </a:pPr>
                      <a:endParaRPr lang="en-US" sz="1050"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Electrical and Appliance Safety:</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Large and small appliance are plugged directly into the wall outlets. </a:t>
                      </a:r>
                    </a:p>
                    <a:p>
                      <a:pPr marL="0" indent="0">
                        <a:buFont typeface="Wingdings" panose="05000000000000000000" pitchFamily="2" charset="2"/>
                        <a:buNone/>
                      </a:pPr>
                      <a:endParaRPr lang="en-US" sz="1050"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Children Playing:</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Matches and lighters are locked away. </a:t>
                      </a:r>
                    </a:p>
                    <a:p>
                      <a:pPr marL="0" indent="0">
                        <a:buFont typeface="Wingdings" panose="05000000000000000000" pitchFamily="2" charset="2"/>
                        <a:buNone/>
                      </a:pPr>
                      <a:endParaRPr lang="en-US" sz="1050"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Smoke and Carbon Monoxide Alarms:</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Check them, replace batteries every year, replace alarms every ten years. </a:t>
                      </a:r>
                    </a:p>
                  </a:txBody>
                  <a:tcPr marL="64639" marR="64639" marT="32319" marB="32319"/>
                </a:tc>
                <a:tc>
                  <a:txBody>
                    <a:bodyPr/>
                    <a:lstStyle/>
                    <a:p>
                      <a:r>
                        <a:rPr lang="en-US" sz="1050" b="1" dirty="0">
                          <a:latin typeface="Times New Roman" panose="02020603050405020304" pitchFamily="18" charset="0"/>
                          <a:cs typeface="Times New Roman" panose="02020603050405020304" pitchFamily="18" charset="0"/>
                        </a:rPr>
                        <a:t>Before:</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Keep a “safe zone” of 30 feet around your home with no dry vegetation or flammable items like propane or firewood.</a:t>
                      </a:r>
                    </a:p>
                    <a:p>
                      <a:r>
                        <a:rPr lang="en-US" sz="1050" b="1" dirty="0">
                          <a:latin typeface="Times New Roman" panose="02020603050405020304" pitchFamily="18" charset="0"/>
                          <a:cs typeface="Times New Roman" panose="02020603050405020304" pitchFamily="18" charset="0"/>
                        </a:rPr>
                        <a:t>During:</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Listen to local radio and TV stations for wildfire information.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Evacuate immediately if evacuation is instructed or if you the wildfire is close.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Close all home opening to limit exposure to smoke and dust.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Move outside future and plants indoors. </a:t>
                      </a:r>
                    </a:p>
                    <a:p>
                      <a:r>
                        <a:rPr lang="en-US" sz="1050" b="1" dirty="0">
                          <a:latin typeface="Times New Roman" panose="02020603050405020304" pitchFamily="18" charset="0"/>
                          <a:cs typeface="Times New Roman" panose="02020603050405020304" pitchFamily="18" charset="0"/>
                        </a:rPr>
                        <a:t>After:</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Do not return until officials declare the area is safe.</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Use caution when entering burned areas, as hot spots may still exist and flare up without warning.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Wet debris down to minimize breathing in dust.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Do not drink water that you think may be contaminated.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Discard food that has been exposed to smoke or dust.</a:t>
                      </a:r>
                    </a:p>
                  </a:txBody>
                  <a:tcPr marL="64639" marR="64639" marT="32319" marB="32319"/>
                </a:tc>
                <a:tc>
                  <a:txBody>
                    <a:bodyPr/>
                    <a:lstStyle/>
                    <a:p>
                      <a:r>
                        <a:rPr lang="en-US" sz="1050" b="1" dirty="0">
                          <a:latin typeface="Times New Roman" panose="02020603050405020304" pitchFamily="18" charset="0"/>
                          <a:cs typeface="Times New Roman" panose="02020603050405020304" pitchFamily="18" charset="0"/>
                        </a:rPr>
                        <a:t>Before: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Become aware of evacuation plans for all the buildings you occupy regularly.</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Keep and maintain an emergency supplies kit in an easy-to-access location.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Be aware of your area’s risk.  Watch patterns of water runoff near your home. Landslides are more likely after heavy or sustained rain or rapid snowmelt. </a:t>
                      </a:r>
                    </a:p>
                    <a:p>
                      <a:r>
                        <a:rPr lang="en-US" sz="1050" b="1" dirty="0">
                          <a:latin typeface="Times New Roman" panose="02020603050405020304" pitchFamily="18" charset="0"/>
                          <a:cs typeface="Times New Roman" panose="02020603050405020304" pitchFamily="18" charset="0"/>
                        </a:rPr>
                        <a:t>During:</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After heavy rain, listen for unusual sounds that might indicate moving debris, such as trees cracking or boulders knocking together.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If you suspect a landslide will occur, evacuate immediately.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Be especially alert when evacuating.  Watch for collapsed pavement, mud, fallen rocks, and other debris.  </a:t>
                      </a:r>
                    </a:p>
                    <a:p>
                      <a:r>
                        <a:rPr lang="en-US" sz="1050" b="1" dirty="0">
                          <a:latin typeface="Times New Roman" panose="02020603050405020304" pitchFamily="18" charset="0"/>
                          <a:cs typeface="Times New Roman" panose="02020603050405020304" pitchFamily="18" charset="0"/>
                        </a:rPr>
                        <a:t>After:</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Stay away from the slide area, as additional slides may occur.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Check yourself for injuries and get first aid, if necessary, before helping injured or trapped persons.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Get updated emergency information and instructions by listening to local radio and TV stations.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If there is not electricity, use your mobile devices, car radio or listen to your portable, batter-operated or hand-crank radio.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Watch for flooding.  Floods sometimes follow landslides because they may both be started by the same event.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Check the building foundation and surrounding land for damage, as it will help you assess the safety of the area.  </a:t>
                      </a:r>
                    </a:p>
                  </a:txBody>
                  <a:tcPr marL="64639" marR="64639" marT="32319" marB="32319"/>
                </a:tc>
                <a:extLst>
                  <a:ext uri="{0D108BD9-81ED-4DB2-BD59-A6C34878D82A}">
                    <a16:rowId xmlns:a16="http://schemas.microsoft.com/office/drawing/2014/main" val="1104044566"/>
                  </a:ext>
                </a:extLst>
              </a:tr>
            </a:tbl>
          </a:graphicData>
        </a:graphic>
      </p:graphicFrame>
    </p:spTree>
    <p:extLst>
      <p:ext uri="{BB962C8B-B14F-4D97-AF65-F5344CB8AC3E}">
        <p14:creationId xmlns:p14="http://schemas.microsoft.com/office/powerpoint/2010/main" val="303788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458EE3D9-F1BA-8981-0258-C72F5E8D70F2}"/>
              </a:ext>
            </a:extLst>
          </p:cNvPr>
          <p:cNvGraphicFramePr>
            <a:graphicFrameLocks noGrp="1"/>
          </p:cNvGraphicFramePr>
          <p:nvPr>
            <p:extLst>
              <p:ext uri="{D42A27DB-BD31-4B8C-83A1-F6EECF244321}">
                <p14:modId xmlns:p14="http://schemas.microsoft.com/office/powerpoint/2010/main" val="187499598"/>
              </p:ext>
            </p:extLst>
          </p:nvPr>
        </p:nvGraphicFramePr>
        <p:xfrm>
          <a:off x="119642" y="102550"/>
          <a:ext cx="11964112" cy="6631536"/>
        </p:xfrm>
        <a:graphic>
          <a:graphicData uri="http://schemas.openxmlformats.org/drawingml/2006/table">
            <a:tbl>
              <a:tblPr firstRow="1">
                <a:tableStyleId>{93296810-A885-4BE3-A3E7-6D5BEEA58F35}</a:tableStyleId>
              </a:tblPr>
              <a:tblGrid>
                <a:gridCol w="4470633">
                  <a:extLst>
                    <a:ext uri="{9D8B030D-6E8A-4147-A177-3AD203B41FA5}">
                      <a16:colId xmlns:a16="http://schemas.microsoft.com/office/drawing/2014/main" val="4226993439"/>
                    </a:ext>
                  </a:extLst>
                </a:gridCol>
                <a:gridCol w="3587642">
                  <a:extLst>
                    <a:ext uri="{9D8B030D-6E8A-4147-A177-3AD203B41FA5}">
                      <a16:colId xmlns:a16="http://schemas.microsoft.com/office/drawing/2014/main" val="1898903478"/>
                    </a:ext>
                  </a:extLst>
                </a:gridCol>
                <a:gridCol w="3905837">
                  <a:extLst>
                    <a:ext uri="{9D8B030D-6E8A-4147-A177-3AD203B41FA5}">
                      <a16:colId xmlns:a16="http://schemas.microsoft.com/office/drawing/2014/main" val="4134721731"/>
                    </a:ext>
                  </a:extLst>
                </a:gridCol>
              </a:tblGrid>
              <a:tr h="496806">
                <a:tc gridSpan="3">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Tips on Preparing for Emergencies that occur in New Mexico </a:t>
                      </a:r>
                    </a:p>
                  </a:txBody>
                  <a:tcPr marL="64639" marR="64639" marT="32319" marB="32319"/>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33741751"/>
                  </a:ext>
                </a:extLst>
              </a:tr>
              <a:tr h="391169">
                <a:tc>
                  <a:txBody>
                    <a:bodyPr/>
                    <a:lstStyle/>
                    <a:p>
                      <a:pPr algn="ctr"/>
                      <a:r>
                        <a:rPr lang="en-US" sz="1400" b="1" dirty="0"/>
                        <a:t>Winter Snowstorms (continued)</a:t>
                      </a:r>
                    </a:p>
                  </a:txBody>
                  <a:tcPr marL="64639" marR="64639" marT="32319" marB="32319"/>
                </a:tc>
                <a:tc>
                  <a:txBody>
                    <a:bodyPr/>
                    <a:lstStyle/>
                    <a:p>
                      <a:pPr algn="ctr"/>
                      <a:r>
                        <a:rPr lang="en-US" sz="1400" b="1" dirty="0"/>
                        <a:t>High Windstorms or Tornadoes</a:t>
                      </a:r>
                    </a:p>
                  </a:txBody>
                  <a:tcPr marL="64639" marR="64639" marT="32319" marB="32319"/>
                </a:tc>
                <a:tc>
                  <a:txBody>
                    <a:bodyPr/>
                    <a:lstStyle/>
                    <a:p>
                      <a:pPr algn="ctr"/>
                      <a:r>
                        <a:rPr lang="en-US" sz="1400" b="1" dirty="0"/>
                        <a:t>Flooding </a:t>
                      </a:r>
                    </a:p>
                  </a:txBody>
                  <a:tcPr marL="64639" marR="64639" marT="32319" marB="32319"/>
                </a:tc>
                <a:extLst>
                  <a:ext uri="{0D108BD9-81ED-4DB2-BD59-A6C34878D82A}">
                    <a16:rowId xmlns:a16="http://schemas.microsoft.com/office/drawing/2014/main" val="876861574"/>
                  </a:ext>
                </a:extLst>
              </a:tr>
              <a:tr h="5743561">
                <a:tc>
                  <a:txBody>
                    <a:bodyPr/>
                    <a:lstStyle/>
                    <a:p>
                      <a:r>
                        <a:rPr lang="en-US" sz="1200" b="1" dirty="0">
                          <a:latin typeface="Times New Roman" panose="02020603050405020304" pitchFamily="18" charset="0"/>
                          <a:cs typeface="Times New Roman" panose="02020603050405020304" pitchFamily="18" charset="0"/>
                        </a:rPr>
                        <a:t>Stay Indoors if Possible: </a:t>
                      </a:r>
                    </a:p>
                    <a:p>
                      <a:endParaRPr lang="en-US" sz="105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Wear layers of loose-fitting, lightweight, warm clothing.</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Listen to local news or NOAA Weather Radio for updated emergency information.</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Bring your companion animals inside.</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Move other animals to sheltered areas with a supply of non-frozen water.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Eat regularly.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Drink fluids such as warm broth or juice. Avoid caffeine and alcohol which can cause dehydration.</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Conserve fuel. Lower the thermostat to 65° F (18° C) during the day and to 55° F (13° C) at night.</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Check on relatives, neighbors, and friends who are elderly or live alone.</a:t>
                      </a:r>
                    </a:p>
                    <a:p>
                      <a:pPr marL="0" indent="0">
                        <a:buFont typeface="Wingdings" panose="05000000000000000000" pitchFamily="2" charset="2"/>
                        <a:buNone/>
                      </a:pPr>
                      <a:endParaRPr lang="en-US" sz="105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200" b="1" dirty="0">
                          <a:latin typeface="Times New Roman" panose="02020603050405020304" pitchFamily="18" charset="0"/>
                          <a:cs typeface="Times New Roman" panose="02020603050405020304" pitchFamily="18" charset="0"/>
                        </a:rPr>
                        <a:t>Protect Yourself Outdoors</a:t>
                      </a:r>
                    </a:p>
                    <a:p>
                      <a:pPr marL="0" indent="0">
                        <a:buFont typeface="Wingdings" panose="05000000000000000000" pitchFamily="2" charset="2"/>
                        <a:buNone/>
                      </a:pPr>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Wear layered clothing, mittens or gloves, and a hat. Outer garments should be tightly woven and water repellent.</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Cover your mouth to protect your lungs from severely cold air. Avoid taking deep breaths; minimize talking.</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Watch for signs of hypothermia and frostbite.</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Keep dry. Wet clothing loses much of its insulating value and transmits heat rapidly away from the body.</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Avoid overexertion, such as shoveling heavy snow, pushing a vehicle, or walking in deep snow.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Walk carefully on snowy, icy sidewalks. </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Use public transportation if possible. </a:t>
                      </a:r>
                    </a:p>
                  </a:txBody>
                  <a:tcPr marL="64639" marR="64639" marT="32319" marB="32319"/>
                </a:tc>
                <a:tc>
                  <a:txBody>
                    <a:bodyPr/>
                    <a:lstStyle/>
                    <a:p>
                      <a:r>
                        <a:rPr lang="en-US" sz="1200" b="1" dirty="0">
                          <a:latin typeface="Times New Roman" panose="02020603050405020304" pitchFamily="18" charset="0"/>
                          <a:cs typeface="Times New Roman" panose="02020603050405020304" pitchFamily="18" charset="0"/>
                        </a:rPr>
                        <a:t>Right Before a Tornado</a:t>
                      </a:r>
                    </a:p>
                    <a:p>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Don’t wait until you see the tornado to act! If you do nothing else:</a:t>
                      </a:r>
                    </a:p>
                    <a:p>
                      <a:endParaRPr lang="en-US" sz="1050" dirty="0">
                        <a:latin typeface="Times New Roman" panose="02020603050405020304" pitchFamily="18" charset="0"/>
                        <a:cs typeface="Times New Roman" panose="02020603050405020304" pitchFamily="18" charset="0"/>
                      </a:endParaRPr>
                    </a:p>
                    <a:p>
                      <a:r>
                        <a:rPr lang="en-US" sz="1050" dirty="0">
                          <a:latin typeface="Times New Roman" panose="02020603050405020304" pitchFamily="18" charset="0"/>
                          <a:cs typeface="Times New Roman" panose="02020603050405020304" pitchFamily="18" charset="0"/>
                        </a:rPr>
                        <a:t>1. Listen to local area radio, NOAA radio or TV stations for the latest information and updates.</a:t>
                      </a:r>
                    </a:p>
                    <a:p>
                      <a:endParaRPr lang="en-US" sz="1050" dirty="0">
                        <a:latin typeface="Times New Roman" panose="02020603050405020304" pitchFamily="18" charset="0"/>
                        <a:cs typeface="Times New Roman" panose="02020603050405020304" pitchFamily="18" charset="0"/>
                      </a:endParaRPr>
                    </a:p>
                    <a:p>
                      <a:r>
                        <a:rPr lang="en-US" sz="1050" dirty="0">
                          <a:latin typeface="Times New Roman" panose="02020603050405020304" pitchFamily="18" charset="0"/>
                          <a:cs typeface="Times New Roman" panose="02020603050405020304" pitchFamily="18" charset="0"/>
                        </a:rPr>
                        <a:t>2. Move to an underground shelter, basement or safe room. If none is available, a small, windowless interior room or hallway on the lowest level of a sturdy building is the safest alternative.</a:t>
                      </a:r>
                    </a:p>
                    <a:p>
                      <a:endParaRPr lang="en-US" sz="1050" dirty="0">
                        <a:latin typeface="Times New Roman" panose="02020603050405020304" pitchFamily="18" charset="0"/>
                        <a:cs typeface="Times New Roman" panose="02020603050405020304" pitchFamily="18" charset="0"/>
                      </a:endParaRPr>
                    </a:p>
                    <a:p>
                      <a:r>
                        <a:rPr lang="en-US" sz="1050" dirty="0">
                          <a:latin typeface="Times New Roman" panose="02020603050405020304" pitchFamily="18" charset="0"/>
                          <a:cs typeface="Times New Roman" panose="02020603050405020304" pitchFamily="18" charset="0"/>
                        </a:rPr>
                        <a:t>Remember: no area of a mobile home is safe during a tornado. If you have access to a sturdy shelter or a vehicle, go there immediately, using your seat belt if driving.</a:t>
                      </a:r>
                    </a:p>
                    <a:p>
                      <a:r>
                        <a:rPr lang="en-US" sz="1050" dirty="0">
                          <a:latin typeface="Times New Roman" panose="02020603050405020304" pitchFamily="18" charset="0"/>
                          <a:cs typeface="Times New Roman" panose="02020603050405020304" pitchFamily="18" charset="0"/>
                        </a:rPr>
                        <a:t>3. Find a local emergency shelter and know the best routes to get there if you need to.</a:t>
                      </a:r>
                    </a:p>
                    <a:p>
                      <a:endParaRPr lang="en-US" sz="105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What Should You Do During a Tornado?</a:t>
                      </a:r>
                    </a:p>
                    <a:p>
                      <a:r>
                        <a:rPr lang="en-US" sz="1200" b="1" dirty="0">
                          <a:latin typeface="Times New Roman" panose="02020603050405020304" pitchFamily="18" charset="0"/>
                          <a:cs typeface="Times New Roman" panose="02020603050405020304" pitchFamily="18" charset="0"/>
                        </a:rPr>
                        <a:t>If You Are Outdoors</a:t>
                      </a:r>
                    </a:p>
                    <a:p>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Seek shelter in a basement, shelter or sturdy building.</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If you cannot quickly walk to a shelter, immediately get into a vehicle and try to drive to the closest sturdy shelter. Remember to buckle your seat belt.</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Stay away from bridge/highway overpasses.</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If strong winds and flying debris occurs while driving, pull over and park, keeping your seat belt on and engine running. Put your head down below the windows, covering your head with your hands and a blanket.</a:t>
                      </a:r>
                    </a:p>
                  </a:txBody>
                  <a:tcPr marL="64639" marR="64639" marT="32319" marB="32319"/>
                </a:tc>
                <a:tc>
                  <a:txBody>
                    <a:bodyPr/>
                    <a:lstStyle/>
                    <a:p>
                      <a:r>
                        <a:rPr lang="en-US" sz="1400" b="1" dirty="0">
                          <a:latin typeface="Times New Roman" panose="02020603050405020304" pitchFamily="18" charset="0"/>
                          <a:cs typeface="Times New Roman" panose="02020603050405020304" pitchFamily="18" charset="0"/>
                        </a:rPr>
                        <a:t>Fact vs. Fiction</a:t>
                      </a:r>
                    </a:p>
                    <a:p>
                      <a:endParaRPr lang="en-US" sz="1400" b="1"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Fiction: </a:t>
                      </a:r>
                      <a:r>
                        <a:rPr lang="en-US" sz="1050" b="0" dirty="0">
                          <a:latin typeface="Times New Roman" panose="02020603050405020304" pitchFamily="18" charset="0"/>
                          <a:cs typeface="Times New Roman" panose="02020603050405020304" pitchFamily="18" charset="0"/>
                        </a:rPr>
                        <a:t>Fill your sinks and bathtubs for drinking water in case flooding water interrupts or contaminates the public water supply.</a:t>
                      </a:r>
                    </a:p>
                    <a:p>
                      <a:endParaRPr lang="en-US" sz="1050" b="0" dirty="0">
                        <a:latin typeface="Times New Roman" panose="02020603050405020304" pitchFamily="18" charset="0"/>
                        <a:cs typeface="Times New Roman" panose="02020603050405020304" pitchFamily="18" charset="0"/>
                      </a:endParaRPr>
                    </a:p>
                    <a:p>
                      <a:r>
                        <a:rPr lang="en-US" sz="1050" b="1" dirty="0">
                          <a:latin typeface="Times New Roman" panose="02020603050405020304" pitchFamily="18" charset="0"/>
                          <a:cs typeface="Times New Roman" panose="02020603050405020304" pitchFamily="18" charset="0"/>
                        </a:rPr>
                        <a:t>Fact: </a:t>
                      </a:r>
                      <a:r>
                        <a:rPr lang="en-US" sz="1050" b="0" dirty="0">
                          <a:latin typeface="Times New Roman" panose="02020603050405020304" pitchFamily="18" charset="0"/>
                          <a:cs typeface="Times New Roman" panose="02020603050405020304" pitchFamily="18" charset="0"/>
                        </a:rPr>
                        <a:t>Water Stored in bathtubs and sinks should never be used for drinking or for bathing young children because led can leak from the glaze in bathtubs and sinks into the water stored in them.  However, you can use water stored in bathtubs and sinks for flushing the toilet or washing the floor or clothing. </a:t>
                      </a:r>
                    </a:p>
                    <a:p>
                      <a:endParaRPr lang="en-US" sz="1050" b="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Right Before a Flood:</a:t>
                      </a:r>
                    </a:p>
                    <a:p>
                      <a:endParaRPr lang="en-US" sz="1050" b="0"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Listen to local area radio, </a:t>
                      </a:r>
                      <a:r>
                        <a:rPr lang="en-US" sz="1050" b="0" i="0" u="none" strike="noStrike" kern="1200" dirty="0">
                          <a:solidFill>
                            <a:schemeClr val="dk1"/>
                          </a:solidFill>
                          <a:effectLst/>
                          <a:latin typeface="Times New Roman" panose="02020603050405020304" pitchFamily="18" charset="0"/>
                          <a:ea typeface="+mn-ea"/>
                          <a:cs typeface="Times New Roman" panose="02020603050405020304" pitchFamily="18" charset="0"/>
                          <a:hlinkClick r:id="rId3"/>
                        </a:rPr>
                        <a:t>NOAA radio</a:t>
                      </a:r>
                      <a:r>
                        <a:rPr lang="en-US" sz="105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(National Oceanic and Atmospheric Administration)</a:t>
                      </a: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 or TV stations for the latest information and updates.</a:t>
                      </a:r>
                    </a:p>
                    <a:p>
                      <a:pPr marL="171450" indent="-171450">
                        <a:buFont typeface="Wingdings" panose="05000000000000000000" pitchFamily="2" charset="2"/>
                        <a:buChar char="q"/>
                      </a:pPr>
                      <a:r>
                        <a:rPr lang="en-US" sz="1050" b="0" i="0" u="none" strike="noStrike" kern="1200" dirty="0">
                          <a:solidFill>
                            <a:schemeClr val="dk1"/>
                          </a:solidFill>
                          <a:effectLst/>
                          <a:latin typeface="Times New Roman" panose="02020603050405020304" pitchFamily="18" charset="0"/>
                          <a:ea typeface="+mn-ea"/>
                          <a:cs typeface="Times New Roman" panose="02020603050405020304" pitchFamily="18" charset="0"/>
                          <a:hlinkClick r:id="rId4"/>
                        </a:rPr>
                        <a:t>Be prepared to evacuate </a:t>
                      </a: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quickly and know your routes and destinations. Find a local </a:t>
                      </a:r>
                      <a:r>
                        <a:rPr lang="en-US" sz="1050" b="0" i="0" u="none" strike="noStrike" kern="1200" dirty="0">
                          <a:solidFill>
                            <a:schemeClr val="dk1"/>
                          </a:solidFill>
                          <a:effectLst/>
                          <a:latin typeface="Times New Roman" panose="02020603050405020304" pitchFamily="18" charset="0"/>
                          <a:ea typeface="+mn-ea"/>
                          <a:cs typeface="Times New Roman" panose="02020603050405020304" pitchFamily="18" charset="0"/>
                          <a:hlinkClick r:id="rId5"/>
                        </a:rPr>
                        <a:t>emergency shelter</a:t>
                      </a: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Check your </a:t>
                      </a:r>
                      <a:r>
                        <a:rPr lang="en-US" sz="1050" b="0" i="0" u="none" strike="noStrike" kern="1200" dirty="0">
                          <a:solidFill>
                            <a:schemeClr val="dk1"/>
                          </a:solidFill>
                          <a:effectLst/>
                          <a:latin typeface="Times New Roman" panose="02020603050405020304" pitchFamily="18" charset="0"/>
                          <a:ea typeface="+mn-ea"/>
                          <a:cs typeface="Times New Roman" panose="02020603050405020304" pitchFamily="18" charset="0"/>
                          <a:hlinkClick r:id="rId6"/>
                        </a:rPr>
                        <a:t>emergency kit</a:t>
                      </a: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 and replenish any items missing or in short supply, especially medications or other medical supplies. Keep it nearby.</a:t>
                      </a:r>
                    </a:p>
                    <a:p>
                      <a:endParaRPr lang="en-US" sz="1050" b="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During a Flood: Indoors </a:t>
                      </a:r>
                    </a:p>
                    <a:p>
                      <a:endParaRPr lang="en-US" sz="1200" b="1" dirty="0">
                        <a:latin typeface="Times New Roman" panose="02020603050405020304" pitchFamily="18" charset="0"/>
                        <a:cs typeface="Times New Roman" panose="02020603050405020304" pitchFamily="18" charset="0"/>
                      </a:endParaRPr>
                    </a:p>
                    <a:p>
                      <a:pPr marL="171450" indent="-171450" algn="l">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Turn off the power and water mains if instructed to do so by local authorities.</a:t>
                      </a:r>
                    </a:p>
                    <a:p>
                      <a:pPr marL="171450" indent="-171450" algn="l">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Boil tap water until water sources have been declared safe.</a:t>
                      </a:r>
                    </a:p>
                    <a:p>
                      <a:pPr marL="171450" indent="-171450" algn="l">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Avoid contact with floodwater. It may be contaminated with sewage or contain dangerous insects or animals.</a:t>
                      </a:r>
                    </a:p>
                    <a:p>
                      <a:pPr marL="171450" indent="-171450" algn="l">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Continue listening to local area radio, NOAA radio or TV stations for the latest information and updates.</a:t>
                      </a:r>
                    </a:p>
                    <a:p>
                      <a:pPr marL="171450" indent="-171450" algn="l">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Don’t use gas or electrical appliances that have been flooded.</a:t>
                      </a:r>
                    </a:p>
                    <a:p>
                      <a:pPr marL="171450" indent="-171450" algn="l">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Dispose of any food that comes into contact with flood water.</a:t>
                      </a:r>
                    </a:p>
                    <a:p>
                      <a:endParaRPr lang="en-US" sz="1050" b="1" dirty="0">
                        <a:latin typeface="Times New Roman" panose="02020603050405020304" pitchFamily="18" charset="0"/>
                        <a:cs typeface="Times New Roman" panose="02020603050405020304" pitchFamily="18" charset="0"/>
                      </a:endParaRPr>
                    </a:p>
                  </a:txBody>
                  <a:tcPr marL="64639" marR="64639" marT="32319" marB="32319"/>
                </a:tc>
                <a:extLst>
                  <a:ext uri="{0D108BD9-81ED-4DB2-BD59-A6C34878D82A}">
                    <a16:rowId xmlns:a16="http://schemas.microsoft.com/office/drawing/2014/main" val="1104044566"/>
                  </a:ext>
                </a:extLst>
              </a:tr>
            </a:tbl>
          </a:graphicData>
        </a:graphic>
      </p:graphicFrame>
    </p:spTree>
    <p:extLst>
      <p:ext uri="{BB962C8B-B14F-4D97-AF65-F5344CB8AC3E}">
        <p14:creationId xmlns:p14="http://schemas.microsoft.com/office/powerpoint/2010/main" val="415807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500" fill="hold"/>
                                        <p:tgtEl>
                                          <p:spTgt spid="3"/>
                                        </p:tgtEl>
                                        <p:attrNameLst>
                                          <p:attrName>ppt_w</p:attrName>
                                        </p:attrNameLst>
                                      </p:cBhvr>
                                      <p:tavLst>
                                        <p:tav tm="0">
                                          <p:val>
                                            <p:fltVal val="0"/>
                                          </p:val>
                                        </p:tav>
                                        <p:tav tm="100000">
                                          <p:val>
                                            <p:strVal val="#ppt_w"/>
                                          </p:val>
                                        </p:tav>
                                      </p:tavLst>
                                    </p:anim>
                                    <p:anim calcmode="lin" valueType="num">
                                      <p:cBhvr>
                                        <p:cTn id="92" dur="500" fill="hold"/>
                                        <p:tgtEl>
                                          <p:spTgt spid="3"/>
                                        </p:tgtEl>
                                        <p:attrNameLst>
                                          <p:attrName>ppt_h</p:attrName>
                                        </p:attrNameLst>
                                      </p:cBhvr>
                                      <p:tavLst>
                                        <p:tav tm="0">
                                          <p:val>
                                            <p:fltVal val="0"/>
                                          </p:val>
                                        </p:tav>
                                        <p:tav tm="100000">
                                          <p:val>
                                            <p:strVal val="#ppt_h"/>
                                          </p:val>
                                        </p:tav>
                                      </p:tavLst>
                                    </p:anim>
                                    <p:animEffect transition="in" filter="fade">
                                      <p:cBhvr>
                                        <p:cTn id="93" dur="5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p:cTn id="98" dur="500" fill="hold"/>
                                        <p:tgtEl>
                                          <p:spTgt spid="3"/>
                                        </p:tgtEl>
                                        <p:attrNameLst>
                                          <p:attrName>ppt_w</p:attrName>
                                        </p:attrNameLst>
                                      </p:cBhvr>
                                      <p:tavLst>
                                        <p:tav tm="0">
                                          <p:val>
                                            <p:fltVal val="0"/>
                                          </p:val>
                                        </p:tav>
                                        <p:tav tm="100000">
                                          <p:val>
                                            <p:strVal val="#ppt_w"/>
                                          </p:val>
                                        </p:tav>
                                      </p:tavLst>
                                    </p:anim>
                                    <p:anim calcmode="lin" valueType="num">
                                      <p:cBhvr>
                                        <p:cTn id="99" dur="500" fill="hold"/>
                                        <p:tgtEl>
                                          <p:spTgt spid="3"/>
                                        </p:tgtEl>
                                        <p:attrNameLst>
                                          <p:attrName>ppt_h</p:attrName>
                                        </p:attrNameLst>
                                      </p:cBhvr>
                                      <p:tavLst>
                                        <p:tav tm="0">
                                          <p:val>
                                            <p:fltVal val="0"/>
                                          </p:val>
                                        </p:tav>
                                        <p:tav tm="100000">
                                          <p:val>
                                            <p:strVal val="#ppt_h"/>
                                          </p:val>
                                        </p:tav>
                                      </p:tavLst>
                                    </p:anim>
                                    <p:animEffect transition="in" filter="fade">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3"/>
                                        </p:tgtEl>
                                        <p:attrNameLst>
                                          <p:attrName>style.visibility</p:attrName>
                                        </p:attrNameLst>
                                      </p:cBhvr>
                                      <p:to>
                                        <p:strVal val="visible"/>
                                      </p:to>
                                    </p:set>
                                    <p:anim calcmode="lin" valueType="num">
                                      <p:cBhvr>
                                        <p:cTn id="105" dur="500" fill="hold"/>
                                        <p:tgtEl>
                                          <p:spTgt spid="3"/>
                                        </p:tgtEl>
                                        <p:attrNameLst>
                                          <p:attrName>ppt_w</p:attrName>
                                        </p:attrNameLst>
                                      </p:cBhvr>
                                      <p:tavLst>
                                        <p:tav tm="0">
                                          <p:val>
                                            <p:fltVal val="0"/>
                                          </p:val>
                                        </p:tav>
                                        <p:tav tm="100000">
                                          <p:val>
                                            <p:strVal val="#ppt_w"/>
                                          </p:val>
                                        </p:tav>
                                      </p:tavLst>
                                    </p:anim>
                                    <p:anim calcmode="lin" valueType="num">
                                      <p:cBhvr>
                                        <p:cTn id="106" dur="500" fill="hold"/>
                                        <p:tgtEl>
                                          <p:spTgt spid="3"/>
                                        </p:tgtEl>
                                        <p:attrNameLst>
                                          <p:attrName>ppt_h</p:attrName>
                                        </p:attrNameLst>
                                      </p:cBhvr>
                                      <p:tavLst>
                                        <p:tav tm="0">
                                          <p:val>
                                            <p:fltVal val="0"/>
                                          </p:val>
                                        </p:tav>
                                        <p:tav tm="100000">
                                          <p:val>
                                            <p:strVal val="#ppt_h"/>
                                          </p:val>
                                        </p:tav>
                                      </p:tavLst>
                                    </p:anim>
                                    <p:animEffect transition="in" filter="fade">
                                      <p:cBhvr>
                                        <p:cTn id="107" dur="500"/>
                                        <p:tgtEl>
                                          <p:spTgt spid="3"/>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p:cTn id="112" dur="500" fill="hold"/>
                                        <p:tgtEl>
                                          <p:spTgt spid="3"/>
                                        </p:tgtEl>
                                        <p:attrNameLst>
                                          <p:attrName>ppt_w</p:attrName>
                                        </p:attrNameLst>
                                      </p:cBhvr>
                                      <p:tavLst>
                                        <p:tav tm="0">
                                          <p:val>
                                            <p:fltVal val="0"/>
                                          </p:val>
                                        </p:tav>
                                        <p:tav tm="100000">
                                          <p:val>
                                            <p:strVal val="#ppt_w"/>
                                          </p:val>
                                        </p:tav>
                                      </p:tavLst>
                                    </p:anim>
                                    <p:anim calcmode="lin" valueType="num">
                                      <p:cBhvr>
                                        <p:cTn id="113" dur="500" fill="hold"/>
                                        <p:tgtEl>
                                          <p:spTgt spid="3"/>
                                        </p:tgtEl>
                                        <p:attrNameLst>
                                          <p:attrName>ppt_h</p:attrName>
                                        </p:attrNameLst>
                                      </p:cBhvr>
                                      <p:tavLst>
                                        <p:tav tm="0">
                                          <p:val>
                                            <p:fltVal val="0"/>
                                          </p:val>
                                        </p:tav>
                                        <p:tav tm="100000">
                                          <p:val>
                                            <p:strVal val="#ppt_h"/>
                                          </p:val>
                                        </p:tav>
                                      </p:tavLst>
                                    </p:anim>
                                    <p:animEffect transition="in" filter="fade">
                                      <p:cBhvr>
                                        <p:cTn id="114" dur="500"/>
                                        <p:tgtEl>
                                          <p:spTgt spid="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p:cTn id="119" dur="500" fill="hold"/>
                                        <p:tgtEl>
                                          <p:spTgt spid="3"/>
                                        </p:tgtEl>
                                        <p:attrNameLst>
                                          <p:attrName>ppt_w</p:attrName>
                                        </p:attrNameLst>
                                      </p:cBhvr>
                                      <p:tavLst>
                                        <p:tav tm="0">
                                          <p:val>
                                            <p:fltVal val="0"/>
                                          </p:val>
                                        </p:tav>
                                        <p:tav tm="100000">
                                          <p:val>
                                            <p:strVal val="#ppt_w"/>
                                          </p:val>
                                        </p:tav>
                                      </p:tavLst>
                                    </p:anim>
                                    <p:anim calcmode="lin" valueType="num">
                                      <p:cBhvr>
                                        <p:cTn id="120" dur="500" fill="hold"/>
                                        <p:tgtEl>
                                          <p:spTgt spid="3"/>
                                        </p:tgtEl>
                                        <p:attrNameLst>
                                          <p:attrName>ppt_h</p:attrName>
                                        </p:attrNameLst>
                                      </p:cBhvr>
                                      <p:tavLst>
                                        <p:tav tm="0">
                                          <p:val>
                                            <p:fltVal val="0"/>
                                          </p:val>
                                        </p:tav>
                                        <p:tav tm="100000">
                                          <p:val>
                                            <p:strVal val="#ppt_h"/>
                                          </p:val>
                                        </p:tav>
                                      </p:tavLst>
                                    </p:anim>
                                    <p:animEffect transition="in" filter="fade">
                                      <p:cBhvr>
                                        <p:cTn id="121" dur="500"/>
                                        <p:tgtEl>
                                          <p:spTgt spid="3"/>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p:cTn id="133" dur="500" fill="hold"/>
                                        <p:tgtEl>
                                          <p:spTgt spid="3"/>
                                        </p:tgtEl>
                                        <p:attrNameLst>
                                          <p:attrName>ppt_w</p:attrName>
                                        </p:attrNameLst>
                                      </p:cBhvr>
                                      <p:tavLst>
                                        <p:tav tm="0">
                                          <p:val>
                                            <p:fltVal val="0"/>
                                          </p:val>
                                        </p:tav>
                                        <p:tav tm="100000">
                                          <p:val>
                                            <p:strVal val="#ppt_w"/>
                                          </p:val>
                                        </p:tav>
                                      </p:tavLst>
                                    </p:anim>
                                    <p:anim calcmode="lin" valueType="num">
                                      <p:cBhvr>
                                        <p:cTn id="134" dur="500" fill="hold"/>
                                        <p:tgtEl>
                                          <p:spTgt spid="3"/>
                                        </p:tgtEl>
                                        <p:attrNameLst>
                                          <p:attrName>ppt_h</p:attrName>
                                        </p:attrNameLst>
                                      </p:cBhvr>
                                      <p:tavLst>
                                        <p:tav tm="0">
                                          <p:val>
                                            <p:fltVal val="0"/>
                                          </p:val>
                                        </p:tav>
                                        <p:tav tm="100000">
                                          <p:val>
                                            <p:strVal val="#ppt_h"/>
                                          </p:val>
                                        </p:tav>
                                      </p:tavLst>
                                    </p:anim>
                                    <p:animEffect transition="in" filter="fade">
                                      <p:cBhvr>
                                        <p:cTn id="135" dur="500"/>
                                        <p:tgtEl>
                                          <p:spTgt spid="3"/>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nodeType="clickEffect">
                                  <p:stCondLst>
                                    <p:cond delay="0"/>
                                  </p:stCondLst>
                                  <p:childTnLst>
                                    <p:set>
                                      <p:cBhvr>
                                        <p:cTn id="139" dur="1" fill="hold">
                                          <p:stCondLst>
                                            <p:cond delay="0"/>
                                          </p:stCondLst>
                                        </p:cTn>
                                        <p:tgtEl>
                                          <p:spTgt spid="3"/>
                                        </p:tgtEl>
                                        <p:attrNameLst>
                                          <p:attrName>style.visibility</p:attrName>
                                        </p:attrNameLst>
                                      </p:cBhvr>
                                      <p:to>
                                        <p:strVal val="visible"/>
                                      </p:to>
                                    </p:set>
                                    <p:anim calcmode="lin" valueType="num">
                                      <p:cBhvr>
                                        <p:cTn id="140" dur="500" fill="hold"/>
                                        <p:tgtEl>
                                          <p:spTgt spid="3"/>
                                        </p:tgtEl>
                                        <p:attrNameLst>
                                          <p:attrName>ppt_w</p:attrName>
                                        </p:attrNameLst>
                                      </p:cBhvr>
                                      <p:tavLst>
                                        <p:tav tm="0">
                                          <p:val>
                                            <p:fltVal val="0"/>
                                          </p:val>
                                        </p:tav>
                                        <p:tav tm="100000">
                                          <p:val>
                                            <p:strVal val="#ppt_w"/>
                                          </p:val>
                                        </p:tav>
                                      </p:tavLst>
                                    </p:anim>
                                    <p:anim calcmode="lin" valueType="num">
                                      <p:cBhvr>
                                        <p:cTn id="141" dur="500" fill="hold"/>
                                        <p:tgtEl>
                                          <p:spTgt spid="3"/>
                                        </p:tgtEl>
                                        <p:attrNameLst>
                                          <p:attrName>ppt_h</p:attrName>
                                        </p:attrNameLst>
                                      </p:cBhvr>
                                      <p:tavLst>
                                        <p:tav tm="0">
                                          <p:val>
                                            <p:fltVal val="0"/>
                                          </p:val>
                                        </p:tav>
                                        <p:tav tm="100000">
                                          <p:val>
                                            <p:strVal val="#ppt_h"/>
                                          </p:val>
                                        </p:tav>
                                      </p:tavLst>
                                    </p:anim>
                                    <p:animEffect transition="in" filter="fade">
                                      <p:cBhvr>
                                        <p:cTn id="142" dur="500"/>
                                        <p:tgtEl>
                                          <p:spTgt spid="3"/>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nodeType="click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p:cTn id="147" dur="500" fill="hold"/>
                                        <p:tgtEl>
                                          <p:spTgt spid="3"/>
                                        </p:tgtEl>
                                        <p:attrNameLst>
                                          <p:attrName>ppt_w</p:attrName>
                                        </p:attrNameLst>
                                      </p:cBhvr>
                                      <p:tavLst>
                                        <p:tav tm="0">
                                          <p:val>
                                            <p:fltVal val="0"/>
                                          </p:val>
                                        </p:tav>
                                        <p:tav tm="100000">
                                          <p:val>
                                            <p:strVal val="#ppt_w"/>
                                          </p:val>
                                        </p:tav>
                                      </p:tavLst>
                                    </p:anim>
                                    <p:anim calcmode="lin" valueType="num">
                                      <p:cBhvr>
                                        <p:cTn id="148" dur="500" fill="hold"/>
                                        <p:tgtEl>
                                          <p:spTgt spid="3"/>
                                        </p:tgtEl>
                                        <p:attrNameLst>
                                          <p:attrName>ppt_h</p:attrName>
                                        </p:attrNameLst>
                                      </p:cBhvr>
                                      <p:tavLst>
                                        <p:tav tm="0">
                                          <p:val>
                                            <p:fltVal val="0"/>
                                          </p:val>
                                        </p:tav>
                                        <p:tav tm="100000">
                                          <p:val>
                                            <p:strVal val="#ppt_h"/>
                                          </p:val>
                                        </p:tav>
                                      </p:tavLst>
                                    </p:anim>
                                    <p:animEffect transition="in" filter="fade">
                                      <p:cBhvr>
                                        <p:cTn id="149" dur="500"/>
                                        <p:tgtEl>
                                          <p:spTgt spid="3"/>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3"/>
                                        </p:tgtEl>
                                        <p:attrNameLst>
                                          <p:attrName>style.visibility</p:attrName>
                                        </p:attrNameLst>
                                      </p:cBhvr>
                                      <p:to>
                                        <p:strVal val="visible"/>
                                      </p:to>
                                    </p:set>
                                    <p:anim calcmode="lin" valueType="num">
                                      <p:cBhvr>
                                        <p:cTn id="154" dur="500" fill="hold"/>
                                        <p:tgtEl>
                                          <p:spTgt spid="3"/>
                                        </p:tgtEl>
                                        <p:attrNameLst>
                                          <p:attrName>ppt_w</p:attrName>
                                        </p:attrNameLst>
                                      </p:cBhvr>
                                      <p:tavLst>
                                        <p:tav tm="0">
                                          <p:val>
                                            <p:fltVal val="0"/>
                                          </p:val>
                                        </p:tav>
                                        <p:tav tm="100000">
                                          <p:val>
                                            <p:strVal val="#ppt_w"/>
                                          </p:val>
                                        </p:tav>
                                      </p:tavLst>
                                    </p:anim>
                                    <p:anim calcmode="lin" valueType="num">
                                      <p:cBhvr>
                                        <p:cTn id="155" dur="500" fill="hold"/>
                                        <p:tgtEl>
                                          <p:spTgt spid="3"/>
                                        </p:tgtEl>
                                        <p:attrNameLst>
                                          <p:attrName>ppt_h</p:attrName>
                                        </p:attrNameLst>
                                      </p:cBhvr>
                                      <p:tavLst>
                                        <p:tav tm="0">
                                          <p:val>
                                            <p:fltVal val="0"/>
                                          </p:val>
                                        </p:tav>
                                        <p:tav tm="100000">
                                          <p:val>
                                            <p:strVal val="#ppt_h"/>
                                          </p:val>
                                        </p:tav>
                                      </p:tavLst>
                                    </p:anim>
                                    <p:animEffect transition="in" filter="fade">
                                      <p:cBhvr>
                                        <p:cTn id="156" dur="500"/>
                                        <p:tgtEl>
                                          <p:spTgt spid="3"/>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nodeType="clickEffect">
                                  <p:stCondLst>
                                    <p:cond delay="0"/>
                                  </p:stCondLst>
                                  <p:childTnLst>
                                    <p:set>
                                      <p:cBhvr>
                                        <p:cTn id="160" dur="1" fill="hold">
                                          <p:stCondLst>
                                            <p:cond delay="0"/>
                                          </p:stCondLst>
                                        </p:cTn>
                                        <p:tgtEl>
                                          <p:spTgt spid="3"/>
                                        </p:tgtEl>
                                        <p:attrNameLst>
                                          <p:attrName>style.visibility</p:attrName>
                                        </p:attrNameLst>
                                      </p:cBhvr>
                                      <p:to>
                                        <p:strVal val="visible"/>
                                      </p:to>
                                    </p:set>
                                    <p:anim calcmode="lin" valueType="num">
                                      <p:cBhvr>
                                        <p:cTn id="161" dur="500" fill="hold"/>
                                        <p:tgtEl>
                                          <p:spTgt spid="3"/>
                                        </p:tgtEl>
                                        <p:attrNameLst>
                                          <p:attrName>ppt_w</p:attrName>
                                        </p:attrNameLst>
                                      </p:cBhvr>
                                      <p:tavLst>
                                        <p:tav tm="0">
                                          <p:val>
                                            <p:fltVal val="0"/>
                                          </p:val>
                                        </p:tav>
                                        <p:tav tm="100000">
                                          <p:val>
                                            <p:strVal val="#ppt_w"/>
                                          </p:val>
                                        </p:tav>
                                      </p:tavLst>
                                    </p:anim>
                                    <p:anim calcmode="lin" valueType="num">
                                      <p:cBhvr>
                                        <p:cTn id="162" dur="500" fill="hold"/>
                                        <p:tgtEl>
                                          <p:spTgt spid="3"/>
                                        </p:tgtEl>
                                        <p:attrNameLst>
                                          <p:attrName>ppt_h</p:attrName>
                                        </p:attrNameLst>
                                      </p:cBhvr>
                                      <p:tavLst>
                                        <p:tav tm="0">
                                          <p:val>
                                            <p:fltVal val="0"/>
                                          </p:val>
                                        </p:tav>
                                        <p:tav tm="100000">
                                          <p:val>
                                            <p:strVal val="#ppt_h"/>
                                          </p:val>
                                        </p:tav>
                                      </p:tavLst>
                                    </p:anim>
                                    <p:animEffect transition="in" filter="fade">
                                      <p:cBhvr>
                                        <p:cTn id="163" dur="500"/>
                                        <p:tgtEl>
                                          <p:spTgt spid="3"/>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nodeType="clickEffect">
                                  <p:stCondLst>
                                    <p:cond delay="0"/>
                                  </p:stCondLst>
                                  <p:childTnLst>
                                    <p:set>
                                      <p:cBhvr>
                                        <p:cTn id="167" dur="1" fill="hold">
                                          <p:stCondLst>
                                            <p:cond delay="0"/>
                                          </p:stCondLst>
                                        </p:cTn>
                                        <p:tgtEl>
                                          <p:spTgt spid="3"/>
                                        </p:tgtEl>
                                        <p:attrNameLst>
                                          <p:attrName>style.visibility</p:attrName>
                                        </p:attrNameLst>
                                      </p:cBhvr>
                                      <p:to>
                                        <p:strVal val="visible"/>
                                      </p:to>
                                    </p:set>
                                    <p:anim calcmode="lin" valueType="num">
                                      <p:cBhvr>
                                        <p:cTn id="168" dur="500" fill="hold"/>
                                        <p:tgtEl>
                                          <p:spTgt spid="3"/>
                                        </p:tgtEl>
                                        <p:attrNameLst>
                                          <p:attrName>ppt_w</p:attrName>
                                        </p:attrNameLst>
                                      </p:cBhvr>
                                      <p:tavLst>
                                        <p:tav tm="0">
                                          <p:val>
                                            <p:fltVal val="0"/>
                                          </p:val>
                                        </p:tav>
                                        <p:tav tm="100000">
                                          <p:val>
                                            <p:strVal val="#ppt_w"/>
                                          </p:val>
                                        </p:tav>
                                      </p:tavLst>
                                    </p:anim>
                                    <p:anim calcmode="lin" valueType="num">
                                      <p:cBhvr>
                                        <p:cTn id="169" dur="500" fill="hold"/>
                                        <p:tgtEl>
                                          <p:spTgt spid="3"/>
                                        </p:tgtEl>
                                        <p:attrNameLst>
                                          <p:attrName>ppt_h</p:attrName>
                                        </p:attrNameLst>
                                      </p:cBhvr>
                                      <p:tavLst>
                                        <p:tav tm="0">
                                          <p:val>
                                            <p:fltVal val="0"/>
                                          </p:val>
                                        </p:tav>
                                        <p:tav tm="100000">
                                          <p:val>
                                            <p:strVal val="#ppt_h"/>
                                          </p:val>
                                        </p:tav>
                                      </p:tavLst>
                                    </p:anim>
                                    <p:animEffect transition="in" filter="fade">
                                      <p:cBhvr>
                                        <p:cTn id="170" dur="500"/>
                                        <p:tgtEl>
                                          <p:spTgt spid="3"/>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nodeType="clickEffect">
                                  <p:stCondLst>
                                    <p:cond delay="0"/>
                                  </p:stCondLst>
                                  <p:childTnLst>
                                    <p:set>
                                      <p:cBhvr>
                                        <p:cTn id="174" dur="1" fill="hold">
                                          <p:stCondLst>
                                            <p:cond delay="0"/>
                                          </p:stCondLst>
                                        </p:cTn>
                                        <p:tgtEl>
                                          <p:spTgt spid="3"/>
                                        </p:tgtEl>
                                        <p:attrNameLst>
                                          <p:attrName>style.visibility</p:attrName>
                                        </p:attrNameLst>
                                      </p:cBhvr>
                                      <p:to>
                                        <p:strVal val="visible"/>
                                      </p:to>
                                    </p:set>
                                    <p:anim calcmode="lin" valueType="num">
                                      <p:cBhvr>
                                        <p:cTn id="175" dur="500" fill="hold"/>
                                        <p:tgtEl>
                                          <p:spTgt spid="3"/>
                                        </p:tgtEl>
                                        <p:attrNameLst>
                                          <p:attrName>ppt_w</p:attrName>
                                        </p:attrNameLst>
                                      </p:cBhvr>
                                      <p:tavLst>
                                        <p:tav tm="0">
                                          <p:val>
                                            <p:fltVal val="0"/>
                                          </p:val>
                                        </p:tav>
                                        <p:tav tm="100000">
                                          <p:val>
                                            <p:strVal val="#ppt_w"/>
                                          </p:val>
                                        </p:tav>
                                      </p:tavLst>
                                    </p:anim>
                                    <p:anim calcmode="lin" valueType="num">
                                      <p:cBhvr>
                                        <p:cTn id="176" dur="500" fill="hold"/>
                                        <p:tgtEl>
                                          <p:spTgt spid="3"/>
                                        </p:tgtEl>
                                        <p:attrNameLst>
                                          <p:attrName>ppt_h</p:attrName>
                                        </p:attrNameLst>
                                      </p:cBhvr>
                                      <p:tavLst>
                                        <p:tav tm="0">
                                          <p:val>
                                            <p:fltVal val="0"/>
                                          </p:val>
                                        </p:tav>
                                        <p:tav tm="100000">
                                          <p:val>
                                            <p:strVal val="#ppt_h"/>
                                          </p:val>
                                        </p:tav>
                                      </p:tavLst>
                                    </p:anim>
                                    <p:animEffect transition="in" filter="fade">
                                      <p:cBhvr>
                                        <p:cTn id="177" dur="500"/>
                                        <p:tgtEl>
                                          <p:spTgt spid="3"/>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nodeType="clickEffect">
                                  <p:stCondLst>
                                    <p:cond delay="0"/>
                                  </p:stCondLst>
                                  <p:childTnLst>
                                    <p:set>
                                      <p:cBhvr>
                                        <p:cTn id="181" dur="1" fill="hold">
                                          <p:stCondLst>
                                            <p:cond delay="0"/>
                                          </p:stCondLst>
                                        </p:cTn>
                                        <p:tgtEl>
                                          <p:spTgt spid="3"/>
                                        </p:tgtEl>
                                        <p:attrNameLst>
                                          <p:attrName>style.visibility</p:attrName>
                                        </p:attrNameLst>
                                      </p:cBhvr>
                                      <p:to>
                                        <p:strVal val="visible"/>
                                      </p:to>
                                    </p:set>
                                    <p:anim calcmode="lin" valueType="num">
                                      <p:cBhvr>
                                        <p:cTn id="182" dur="500" fill="hold"/>
                                        <p:tgtEl>
                                          <p:spTgt spid="3"/>
                                        </p:tgtEl>
                                        <p:attrNameLst>
                                          <p:attrName>ppt_w</p:attrName>
                                        </p:attrNameLst>
                                      </p:cBhvr>
                                      <p:tavLst>
                                        <p:tav tm="0">
                                          <p:val>
                                            <p:fltVal val="0"/>
                                          </p:val>
                                        </p:tav>
                                        <p:tav tm="100000">
                                          <p:val>
                                            <p:strVal val="#ppt_w"/>
                                          </p:val>
                                        </p:tav>
                                      </p:tavLst>
                                    </p:anim>
                                    <p:anim calcmode="lin" valueType="num">
                                      <p:cBhvr>
                                        <p:cTn id="183" dur="500" fill="hold"/>
                                        <p:tgtEl>
                                          <p:spTgt spid="3"/>
                                        </p:tgtEl>
                                        <p:attrNameLst>
                                          <p:attrName>ppt_h</p:attrName>
                                        </p:attrNameLst>
                                      </p:cBhvr>
                                      <p:tavLst>
                                        <p:tav tm="0">
                                          <p:val>
                                            <p:fltVal val="0"/>
                                          </p:val>
                                        </p:tav>
                                        <p:tav tm="100000">
                                          <p:val>
                                            <p:strVal val="#ppt_h"/>
                                          </p:val>
                                        </p:tav>
                                      </p:tavLst>
                                    </p:anim>
                                    <p:animEffect transition="in" filter="fade">
                                      <p:cBhvr>
                                        <p:cTn id="184" dur="500"/>
                                        <p:tgtEl>
                                          <p:spTgt spid="3"/>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nodeType="clickEffect">
                                  <p:stCondLst>
                                    <p:cond delay="0"/>
                                  </p:stCondLst>
                                  <p:childTnLst>
                                    <p:set>
                                      <p:cBhvr>
                                        <p:cTn id="188" dur="1" fill="hold">
                                          <p:stCondLst>
                                            <p:cond delay="0"/>
                                          </p:stCondLst>
                                        </p:cTn>
                                        <p:tgtEl>
                                          <p:spTgt spid="3"/>
                                        </p:tgtEl>
                                        <p:attrNameLst>
                                          <p:attrName>style.visibility</p:attrName>
                                        </p:attrNameLst>
                                      </p:cBhvr>
                                      <p:to>
                                        <p:strVal val="visible"/>
                                      </p:to>
                                    </p:set>
                                    <p:anim calcmode="lin" valueType="num">
                                      <p:cBhvr>
                                        <p:cTn id="189" dur="500" fill="hold"/>
                                        <p:tgtEl>
                                          <p:spTgt spid="3"/>
                                        </p:tgtEl>
                                        <p:attrNameLst>
                                          <p:attrName>ppt_w</p:attrName>
                                        </p:attrNameLst>
                                      </p:cBhvr>
                                      <p:tavLst>
                                        <p:tav tm="0">
                                          <p:val>
                                            <p:fltVal val="0"/>
                                          </p:val>
                                        </p:tav>
                                        <p:tav tm="100000">
                                          <p:val>
                                            <p:strVal val="#ppt_w"/>
                                          </p:val>
                                        </p:tav>
                                      </p:tavLst>
                                    </p:anim>
                                    <p:anim calcmode="lin" valueType="num">
                                      <p:cBhvr>
                                        <p:cTn id="190" dur="500" fill="hold"/>
                                        <p:tgtEl>
                                          <p:spTgt spid="3"/>
                                        </p:tgtEl>
                                        <p:attrNameLst>
                                          <p:attrName>ppt_h</p:attrName>
                                        </p:attrNameLst>
                                      </p:cBhvr>
                                      <p:tavLst>
                                        <p:tav tm="0">
                                          <p:val>
                                            <p:fltVal val="0"/>
                                          </p:val>
                                        </p:tav>
                                        <p:tav tm="100000">
                                          <p:val>
                                            <p:strVal val="#ppt_h"/>
                                          </p:val>
                                        </p:tav>
                                      </p:tavLst>
                                    </p:anim>
                                    <p:animEffect transition="in" filter="fade">
                                      <p:cBhvr>
                                        <p:cTn id="191" dur="500"/>
                                        <p:tgtEl>
                                          <p:spTgt spid="3"/>
                                        </p:tgtEl>
                                      </p:cBhvr>
                                    </p:animEffect>
                                  </p:childTnLst>
                                </p:cTn>
                              </p:par>
                            </p:childTnLst>
                          </p:cTn>
                        </p:par>
                      </p:childTnLst>
                    </p:cTn>
                  </p:par>
                  <p:par>
                    <p:cTn id="192" fill="hold">
                      <p:stCondLst>
                        <p:cond delay="indefinite"/>
                      </p:stCondLst>
                      <p:childTnLst>
                        <p:par>
                          <p:cTn id="193" fill="hold">
                            <p:stCondLst>
                              <p:cond delay="0"/>
                            </p:stCondLst>
                            <p:childTnLst>
                              <p:par>
                                <p:cTn id="194" presetID="53" presetClass="entr" presetSubtype="16" fill="hold" nodeType="clickEffect">
                                  <p:stCondLst>
                                    <p:cond delay="0"/>
                                  </p:stCondLst>
                                  <p:childTnLst>
                                    <p:set>
                                      <p:cBhvr>
                                        <p:cTn id="195" dur="1" fill="hold">
                                          <p:stCondLst>
                                            <p:cond delay="0"/>
                                          </p:stCondLst>
                                        </p:cTn>
                                        <p:tgtEl>
                                          <p:spTgt spid="3"/>
                                        </p:tgtEl>
                                        <p:attrNameLst>
                                          <p:attrName>style.visibility</p:attrName>
                                        </p:attrNameLst>
                                      </p:cBhvr>
                                      <p:to>
                                        <p:strVal val="visible"/>
                                      </p:to>
                                    </p:set>
                                    <p:anim calcmode="lin" valueType="num">
                                      <p:cBhvr>
                                        <p:cTn id="196" dur="500" fill="hold"/>
                                        <p:tgtEl>
                                          <p:spTgt spid="3"/>
                                        </p:tgtEl>
                                        <p:attrNameLst>
                                          <p:attrName>ppt_w</p:attrName>
                                        </p:attrNameLst>
                                      </p:cBhvr>
                                      <p:tavLst>
                                        <p:tav tm="0">
                                          <p:val>
                                            <p:fltVal val="0"/>
                                          </p:val>
                                        </p:tav>
                                        <p:tav tm="100000">
                                          <p:val>
                                            <p:strVal val="#ppt_w"/>
                                          </p:val>
                                        </p:tav>
                                      </p:tavLst>
                                    </p:anim>
                                    <p:anim calcmode="lin" valueType="num">
                                      <p:cBhvr>
                                        <p:cTn id="197" dur="500" fill="hold"/>
                                        <p:tgtEl>
                                          <p:spTgt spid="3"/>
                                        </p:tgtEl>
                                        <p:attrNameLst>
                                          <p:attrName>ppt_h</p:attrName>
                                        </p:attrNameLst>
                                      </p:cBhvr>
                                      <p:tavLst>
                                        <p:tav tm="0">
                                          <p:val>
                                            <p:fltVal val="0"/>
                                          </p:val>
                                        </p:tav>
                                        <p:tav tm="100000">
                                          <p:val>
                                            <p:strVal val="#ppt_h"/>
                                          </p:val>
                                        </p:tav>
                                      </p:tavLst>
                                    </p:anim>
                                    <p:animEffect transition="in" filter="fade">
                                      <p:cBhvr>
                                        <p:cTn id="198" dur="500"/>
                                        <p:tgtEl>
                                          <p:spTgt spid="3"/>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nodeType="clickEffect">
                                  <p:stCondLst>
                                    <p:cond delay="0"/>
                                  </p:stCondLst>
                                  <p:childTnLst>
                                    <p:set>
                                      <p:cBhvr>
                                        <p:cTn id="202" dur="1" fill="hold">
                                          <p:stCondLst>
                                            <p:cond delay="0"/>
                                          </p:stCondLst>
                                        </p:cTn>
                                        <p:tgtEl>
                                          <p:spTgt spid="3"/>
                                        </p:tgtEl>
                                        <p:attrNameLst>
                                          <p:attrName>style.visibility</p:attrName>
                                        </p:attrNameLst>
                                      </p:cBhvr>
                                      <p:to>
                                        <p:strVal val="visible"/>
                                      </p:to>
                                    </p:set>
                                    <p:anim calcmode="lin" valueType="num">
                                      <p:cBhvr>
                                        <p:cTn id="203" dur="500" fill="hold"/>
                                        <p:tgtEl>
                                          <p:spTgt spid="3"/>
                                        </p:tgtEl>
                                        <p:attrNameLst>
                                          <p:attrName>ppt_w</p:attrName>
                                        </p:attrNameLst>
                                      </p:cBhvr>
                                      <p:tavLst>
                                        <p:tav tm="0">
                                          <p:val>
                                            <p:fltVal val="0"/>
                                          </p:val>
                                        </p:tav>
                                        <p:tav tm="100000">
                                          <p:val>
                                            <p:strVal val="#ppt_w"/>
                                          </p:val>
                                        </p:tav>
                                      </p:tavLst>
                                    </p:anim>
                                    <p:anim calcmode="lin" valueType="num">
                                      <p:cBhvr>
                                        <p:cTn id="204" dur="500" fill="hold"/>
                                        <p:tgtEl>
                                          <p:spTgt spid="3"/>
                                        </p:tgtEl>
                                        <p:attrNameLst>
                                          <p:attrName>ppt_h</p:attrName>
                                        </p:attrNameLst>
                                      </p:cBhvr>
                                      <p:tavLst>
                                        <p:tav tm="0">
                                          <p:val>
                                            <p:fltVal val="0"/>
                                          </p:val>
                                        </p:tav>
                                        <p:tav tm="100000">
                                          <p:val>
                                            <p:strVal val="#ppt_h"/>
                                          </p:val>
                                        </p:tav>
                                      </p:tavLst>
                                    </p:anim>
                                    <p:animEffect transition="in" filter="fade">
                                      <p:cBhvr>
                                        <p:cTn id="205" dur="500"/>
                                        <p:tgtEl>
                                          <p:spTgt spid="3"/>
                                        </p:tgtEl>
                                      </p:cBhvr>
                                    </p:animEffect>
                                  </p:childTnLst>
                                </p:cTn>
                              </p:par>
                            </p:childTnLst>
                          </p:cTn>
                        </p:par>
                      </p:childTnLst>
                    </p:cTn>
                  </p:par>
                  <p:par>
                    <p:cTn id="206" fill="hold">
                      <p:stCondLst>
                        <p:cond delay="indefinite"/>
                      </p:stCondLst>
                      <p:childTnLst>
                        <p:par>
                          <p:cTn id="207" fill="hold">
                            <p:stCondLst>
                              <p:cond delay="0"/>
                            </p:stCondLst>
                            <p:childTnLst>
                              <p:par>
                                <p:cTn id="208" presetID="53" presetClass="entr" presetSubtype="16" fill="hold" nodeType="clickEffect">
                                  <p:stCondLst>
                                    <p:cond delay="0"/>
                                  </p:stCondLst>
                                  <p:childTnLst>
                                    <p:set>
                                      <p:cBhvr>
                                        <p:cTn id="209" dur="1" fill="hold">
                                          <p:stCondLst>
                                            <p:cond delay="0"/>
                                          </p:stCondLst>
                                        </p:cTn>
                                        <p:tgtEl>
                                          <p:spTgt spid="3"/>
                                        </p:tgtEl>
                                        <p:attrNameLst>
                                          <p:attrName>style.visibility</p:attrName>
                                        </p:attrNameLst>
                                      </p:cBhvr>
                                      <p:to>
                                        <p:strVal val="visible"/>
                                      </p:to>
                                    </p:set>
                                    <p:anim calcmode="lin" valueType="num">
                                      <p:cBhvr>
                                        <p:cTn id="210" dur="500" fill="hold"/>
                                        <p:tgtEl>
                                          <p:spTgt spid="3"/>
                                        </p:tgtEl>
                                        <p:attrNameLst>
                                          <p:attrName>ppt_w</p:attrName>
                                        </p:attrNameLst>
                                      </p:cBhvr>
                                      <p:tavLst>
                                        <p:tav tm="0">
                                          <p:val>
                                            <p:fltVal val="0"/>
                                          </p:val>
                                        </p:tav>
                                        <p:tav tm="100000">
                                          <p:val>
                                            <p:strVal val="#ppt_w"/>
                                          </p:val>
                                        </p:tav>
                                      </p:tavLst>
                                    </p:anim>
                                    <p:anim calcmode="lin" valueType="num">
                                      <p:cBhvr>
                                        <p:cTn id="211" dur="500" fill="hold"/>
                                        <p:tgtEl>
                                          <p:spTgt spid="3"/>
                                        </p:tgtEl>
                                        <p:attrNameLst>
                                          <p:attrName>ppt_h</p:attrName>
                                        </p:attrNameLst>
                                      </p:cBhvr>
                                      <p:tavLst>
                                        <p:tav tm="0">
                                          <p:val>
                                            <p:fltVal val="0"/>
                                          </p:val>
                                        </p:tav>
                                        <p:tav tm="100000">
                                          <p:val>
                                            <p:strVal val="#ppt_h"/>
                                          </p:val>
                                        </p:tav>
                                      </p:tavLst>
                                    </p:anim>
                                    <p:animEffect transition="in" filter="fade">
                                      <p:cBhvr>
                                        <p:cTn id="212" dur="500"/>
                                        <p:tgtEl>
                                          <p:spTgt spid="3"/>
                                        </p:tgtEl>
                                      </p:cBhvr>
                                    </p:animEffect>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nodeType="clickEffect">
                                  <p:stCondLst>
                                    <p:cond delay="0"/>
                                  </p:stCondLst>
                                  <p:childTnLst>
                                    <p:set>
                                      <p:cBhvr>
                                        <p:cTn id="216" dur="1" fill="hold">
                                          <p:stCondLst>
                                            <p:cond delay="0"/>
                                          </p:stCondLst>
                                        </p:cTn>
                                        <p:tgtEl>
                                          <p:spTgt spid="3"/>
                                        </p:tgtEl>
                                        <p:attrNameLst>
                                          <p:attrName>style.visibility</p:attrName>
                                        </p:attrNameLst>
                                      </p:cBhvr>
                                      <p:to>
                                        <p:strVal val="visible"/>
                                      </p:to>
                                    </p:set>
                                    <p:anim calcmode="lin" valueType="num">
                                      <p:cBhvr>
                                        <p:cTn id="217" dur="500" fill="hold"/>
                                        <p:tgtEl>
                                          <p:spTgt spid="3"/>
                                        </p:tgtEl>
                                        <p:attrNameLst>
                                          <p:attrName>ppt_w</p:attrName>
                                        </p:attrNameLst>
                                      </p:cBhvr>
                                      <p:tavLst>
                                        <p:tav tm="0">
                                          <p:val>
                                            <p:fltVal val="0"/>
                                          </p:val>
                                        </p:tav>
                                        <p:tav tm="100000">
                                          <p:val>
                                            <p:strVal val="#ppt_w"/>
                                          </p:val>
                                        </p:tav>
                                      </p:tavLst>
                                    </p:anim>
                                    <p:anim calcmode="lin" valueType="num">
                                      <p:cBhvr>
                                        <p:cTn id="218" dur="500" fill="hold"/>
                                        <p:tgtEl>
                                          <p:spTgt spid="3"/>
                                        </p:tgtEl>
                                        <p:attrNameLst>
                                          <p:attrName>ppt_h</p:attrName>
                                        </p:attrNameLst>
                                      </p:cBhvr>
                                      <p:tavLst>
                                        <p:tav tm="0">
                                          <p:val>
                                            <p:fltVal val="0"/>
                                          </p:val>
                                        </p:tav>
                                        <p:tav tm="100000">
                                          <p:val>
                                            <p:strVal val="#ppt_h"/>
                                          </p:val>
                                        </p:tav>
                                      </p:tavLst>
                                    </p:anim>
                                    <p:animEffect transition="in" filter="fade">
                                      <p:cBhvr>
                                        <p:cTn id="219" dur="500"/>
                                        <p:tgtEl>
                                          <p:spTgt spid="3"/>
                                        </p:tgtEl>
                                      </p:cBhvr>
                                    </p:animEffect>
                                  </p:childTnLst>
                                </p:cTn>
                              </p:par>
                            </p:childTnLst>
                          </p:cTn>
                        </p:par>
                      </p:childTnLst>
                    </p:cTn>
                  </p:par>
                  <p:par>
                    <p:cTn id="220" fill="hold">
                      <p:stCondLst>
                        <p:cond delay="indefinite"/>
                      </p:stCondLst>
                      <p:childTnLst>
                        <p:par>
                          <p:cTn id="221" fill="hold">
                            <p:stCondLst>
                              <p:cond delay="0"/>
                            </p:stCondLst>
                            <p:childTnLst>
                              <p:par>
                                <p:cTn id="222" presetID="53" presetClass="entr" presetSubtype="16" fill="hold" nodeType="clickEffect">
                                  <p:stCondLst>
                                    <p:cond delay="0"/>
                                  </p:stCondLst>
                                  <p:childTnLst>
                                    <p:set>
                                      <p:cBhvr>
                                        <p:cTn id="223" dur="1" fill="hold">
                                          <p:stCondLst>
                                            <p:cond delay="0"/>
                                          </p:stCondLst>
                                        </p:cTn>
                                        <p:tgtEl>
                                          <p:spTgt spid="3"/>
                                        </p:tgtEl>
                                        <p:attrNameLst>
                                          <p:attrName>style.visibility</p:attrName>
                                        </p:attrNameLst>
                                      </p:cBhvr>
                                      <p:to>
                                        <p:strVal val="visible"/>
                                      </p:to>
                                    </p:set>
                                    <p:anim calcmode="lin" valueType="num">
                                      <p:cBhvr>
                                        <p:cTn id="224" dur="500" fill="hold"/>
                                        <p:tgtEl>
                                          <p:spTgt spid="3"/>
                                        </p:tgtEl>
                                        <p:attrNameLst>
                                          <p:attrName>ppt_w</p:attrName>
                                        </p:attrNameLst>
                                      </p:cBhvr>
                                      <p:tavLst>
                                        <p:tav tm="0">
                                          <p:val>
                                            <p:fltVal val="0"/>
                                          </p:val>
                                        </p:tav>
                                        <p:tav tm="100000">
                                          <p:val>
                                            <p:strVal val="#ppt_w"/>
                                          </p:val>
                                        </p:tav>
                                      </p:tavLst>
                                    </p:anim>
                                    <p:anim calcmode="lin" valueType="num">
                                      <p:cBhvr>
                                        <p:cTn id="225" dur="500" fill="hold"/>
                                        <p:tgtEl>
                                          <p:spTgt spid="3"/>
                                        </p:tgtEl>
                                        <p:attrNameLst>
                                          <p:attrName>ppt_h</p:attrName>
                                        </p:attrNameLst>
                                      </p:cBhvr>
                                      <p:tavLst>
                                        <p:tav tm="0">
                                          <p:val>
                                            <p:fltVal val="0"/>
                                          </p:val>
                                        </p:tav>
                                        <p:tav tm="100000">
                                          <p:val>
                                            <p:strVal val="#ppt_h"/>
                                          </p:val>
                                        </p:tav>
                                      </p:tavLst>
                                    </p:anim>
                                    <p:animEffect transition="in" filter="fade">
                                      <p:cBhvr>
                                        <p:cTn id="226" dur="500"/>
                                        <p:tgtEl>
                                          <p:spTgt spid="3"/>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16" fill="hold" nodeType="clickEffect">
                                  <p:stCondLst>
                                    <p:cond delay="0"/>
                                  </p:stCondLst>
                                  <p:childTnLst>
                                    <p:set>
                                      <p:cBhvr>
                                        <p:cTn id="230" dur="1" fill="hold">
                                          <p:stCondLst>
                                            <p:cond delay="0"/>
                                          </p:stCondLst>
                                        </p:cTn>
                                        <p:tgtEl>
                                          <p:spTgt spid="3"/>
                                        </p:tgtEl>
                                        <p:attrNameLst>
                                          <p:attrName>style.visibility</p:attrName>
                                        </p:attrNameLst>
                                      </p:cBhvr>
                                      <p:to>
                                        <p:strVal val="visible"/>
                                      </p:to>
                                    </p:set>
                                    <p:anim calcmode="lin" valueType="num">
                                      <p:cBhvr>
                                        <p:cTn id="231" dur="500" fill="hold"/>
                                        <p:tgtEl>
                                          <p:spTgt spid="3"/>
                                        </p:tgtEl>
                                        <p:attrNameLst>
                                          <p:attrName>ppt_w</p:attrName>
                                        </p:attrNameLst>
                                      </p:cBhvr>
                                      <p:tavLst>
                                        <p:tav tm="0">
                                          <p:val>
                                            <p:fltVal val="0"/>
                                          </p:val>
                                        </p:tav>
                                        <p:tav tm="100000">
                                          <p:val>
                                            <p:strVal val="#ppt_w"/>
                                          </p:val>
                                        </p:tav>
                                      </p:tavLst>
                                    </p:anim>
                                    <p:anim calcmode="lin" valueType="num">
                                      <p:cBhvr>
                                        <p:cTn id="232" dur="500" fill="hold"/>
                                        <p:tgtEl>
                                          <p:spTgt spid="3"/>
                                        </p:tgtEl>
                                        <p:attrNameLst>
                                          <p:attrName>ppt_h</p:attrName>
                                        </p:attrNameLst>
                                      </p:cBhvr>
                                      <p:tavLst>
                                        <p:tav tm="0">
                                          <p:val>
                                            <p:fltVal val="0"/>
                                          </p:val>
                                        </p:tav>
                                        <p:tav tm="100000">
                                          <p:val>
                                            <p:strVal val="#ppt_h"/>
                                          </p:val>
                                        </p:tav>
                                      </p:tavLst>
                                    </p:anim>
                                    <p:animEffect transition="in" filter="fade">
                                      <p:cBhvr>
                                        <p:cTn id="233" dur="500"/>
                                        <p:tgtEl>
                                          <p:spTgt spid="3"/>
                                        </p:tgtEl>
                                      </p:cBhvr>
                                    </p:animEffect>
                                  </p:childTnLst>
                                </p:cTn>
                              </p:par>
                            </p:childTnLst>
                          </p:cTn>
                        </p:par>
                      </p:childTnLst>
                    </p:cTn>
                  </p:par>
                  <p:par>
                    <p:cTn id="234" fill="hold">
                      <p:stCondLst>
                        <p:cond delay="indefinite"/>
                      </p:stCondLst>
                      <p:childTnLst>
                        <p:par>
                          <p:cTn id="235" fill="hold">
                            <p:stCondLst>
                              <p:cond delay="0"/>
                            </p:stCondLst>
                            <p:childTnLst>
                              <p:par>
                                <p:cTn id="236" presetID="53" presetClass="entr" presetSubtype="16" fill="hold" nodeType="clickEffect">
                                  <p:stCondLst>
                                    <p:cond delay="0"/>
                                  </p:stCondLst>
                                  <p:childTnLst>
                                    <p:set>
                                      <p:cBhvr>
                                        <p:cTn id="237" dur="1" fill="hold">
                                          <p:stCondLst>
                                            <p:cond delay="0"/>
                                          </p:stCondLst>
                                        </p:cTn>
                                        <p:tgtEl>
                                          <p:spTgt spid="3"/>
                                        </p:tgtEl>
                                        <p:attrNameLst>
                                          <p:attrName>style.visibility</p:attrName>
                                        </p:attrNameLst>
                                      </p:cBhvr>
                                      <p:to>
                                        <p:strVal val="visible"/>
                                      </p:to>
                                    </p:set>
                                    <p:anim calcmode="lin" valueType="num">
                                      <p:cBhvr>
                                        <p:cTn id="238" dur="500" fill="hold"/>
                                        <p:tgtEl>
                                          <p:spTgt spid="3"/>
                                        </p:tgtEl>
                                        <p:attrNameLst>
                                          <p:attrName>ppt_w</p:attrName>
                                        </p:attrNameLst>
                                      </p:cBhvr>
                                      <p:tavLst>
                                        <p:tav tm="0">
                                          <p:val>
                                            <p:fltVal val="0"/>
                                          </p:val>
                                        </p:tav>
                                        <p:tav tm="100000">
                                          <p:val>
                                            <p:strVal val="#ppt_w"/>
                                          </p:val>
                                        </p:tav>
                                      </p:tavLst>
                                    </p:anim>
                                    <p:anim calcmode="lin" valueType="num">
                                      <p:cBhvr>
                                        <p:cTn id="239" dur="500" fill="hold"/>
                                        <p:tgtEl>
                                          <p:spTgt spid="3"/>
                                        </p:tgtEl>
                                        <p:attrNameLst>
                                          <p:attrName>ppt_h</p:attrName>
                                        </p:attrNameLst>
                                      </p:cBhvr>
                                      <p:tavLst>
                                        <p:tav tm="0">
                                          <p:val>
                                            <p:fltVal val="0"/>
                                          </p:val>
                                        </p:tav>
                                        <p:tav tm="100000">
                                          <p:val>
                                            <p:strVal val="#ppt_h"/>
                                          </p:val>
                                        </p:tav>
                                      </p:tavLst>
                                    </p:anim>
                                    <p:animEffect transition="in" filter="fade">
                                      <p:cBhvr>
                                        <p:cTn id="240" dur="500"/>
                                        <p:tgtEl>
                                          <p:spTgt spid="3"/>
                                        </p:tgtEl>
                                      </p:cBhvr>
                                    </p:animEffect>
                                  </p:childTnLst>
                                </p:cTn>
                              </p:par>
                            </p:childTnLst>
                          </p:cTn>
                        </p:par>
                      </p:childTnLst>
                    </p:cTn>
                  </p:par>
                  <p:par>
                    <p:cTn id="241" fill="hold">
                      <p:stCondLst>
                        <p:cond delay="indefinite"/>
                      </p:stCondLst>
                      <p:childTnLst>
                        <p:par>
                          <p:cTn id="242" fill="hold">
                            <p:stCondLst>
                              <p:cond delay="0"/>
                            </p:stCondLst>
                            <p:childTnLst>
                              <p:par>
                                <p:cTn id="243" presetID="53" presetClass="entr" presetSubtype="16" fill="hold" nodeType="clickEffect">
                                  <p:stCondLst>
                                    <p:cond delay="0"/>
                                  </p:stCondLst>
                                  <p:childTnLst>
                                    <p:set>
                                      <p:cBhvr>
                                        <p:cTn id="244" dur="1" fill="hold">
                                          <p:stCondLst>
                                            <p:cond delay="0"/>
                                          </p:stCondLst>
                                        </p:cTn>
                                        <p:tgtEl>
                                          <p:spTgt spid="3"/>
                                        </p:tgtEl>
                                        <p:attrNameLst>
                                          <p:attrName>style.visibility</p:attrName>
                                        </p:attrNameLst>
                                      </p:cBhvr>
                                      <p:to>
                                        <p:strVal val="visible"/>
                                      </p:to>
                                    </p:set>
                                    <p:anim calcmode="lin" valueType="num">
                                      <p:cBhvr>
                                        <p:cTn id="245" dur="500" fill="hold"/>
                                        <p:tgtEl>
                                          <p:spTgt spid="3"/>
                                        </p:tgtEl>
                                        <p:attrNameLst>
                                          <p:attrName>ppt_w</p:attrName>
                                        </p:attrNameLst>
                                      </p:cBhvr>
                                      <p:tavLst>
                                        <p:tav tm="0">
                                          <p:val>
                                            <p:fltVal val="0"/>
                                          </p:val>
                                        </p:tav>
                                        <p:tav tm="100000">
                                          <p:val>
                                            <p:strVal val="#ppt_w"/>
                                          </p:val>
                                        </p:tav>
                                      </p:tavLst>
                                    </p:anim>
                                    <p:anim calcmode="lin" valueType="num">
                                      <p:cBhvr>
                                        <p:cTn id="246" dur="500" fill="hold"/>
                                        <p:tgtEl>
                                          <p:spTgt spid="3"/>
                                        </p:tgtEl>
                                        <p:attrNameLst>
                                          <p:attrName>ppt_h</p:attrName>
                                        </p:attrNameLst>
                                      </p:cBhvr>
                                      <p:tavLst>
                                        <p:tav tm="0">
                                          <p:val>
                                            <p:fltVal val="0"/>
                                          </p:val>
                                        </p:tav>
                                        <p:tav tm="100000">
                                          <p:val>
                                            <p:strVal val="#ppt_h"/>
                                          </p:val>
                                        </p:tav>
                                      </p:tavLst>
                                    </p:anim>
                                    <p:animEffect transition="in" filter="fade">
                                      <p:cBhvr>
                                        <p:cTn id="247" dur="500"/>
                                        <p:tgtEl>
                                          <p:spTgt spid="3"/>
                                        </p:tgtEl>
                                      </p:cBhvr>
                                    </p:animEffect>
                                  </p:childTnLst>
                                </p:cTn>
                              </p:par>
                            </p:childTnLst>
                          </p:cTn>
                        </p:par>
                      </p:childTnLst>
                    </p:cTn>
                  </p:par>
                  <p:par>
                    <p:cTn id="248" fill="hold">
                      <p:stCondLst>
                        <p:cond delay="indefinite"/>
                      </p:stCondLst>
                      <p:childTnLst>
                        <p:par>
                          <p:cTn id="249" fill="hold">
                            <p:stCondLst>
                              <p:cond delay="0"/>
                            </p:stCondLst>
                            <p:childTnLst>
                              <p:par>
                                <p:cTn id="250" presetID="53" presetClass="entr" presetSubtype="16" fill="hold" nodeType="clickEffect">
                                  <p:stCondLst>
                                    <p:cond delay="0"/>
                                  </p:stCondLst>
                                  <p:childTnLst>
                                    <p:set>
                                      <p:cBhvr>
                                        <p:cTn id="251" dur="1" fill="hold">
                                          <p:stCondLst>
                                            <p:cond delay="0"/>
                                          </p:stCondLst>
                                        </p:cTn>
                                        <p:tgtEl>
                                          <p:spTgt spid="3"/>
                                        </p:tgtEl>
                                        <p:attrNameLst>
                                          <p:attrName>style.visibility</p:attrName>
                                        </p:attrNameLst>
                                      </p:cBhvr>
                                      <p:to>
                                        <p:strVal val="visible"/>
                                      </p:to>
                                    </p:set>
                                    <p:anim calcmode="lin" valueType="num">
                                      <p:cBhvr>
                                        <p:cTn id="252" dur="500" fill="hold"/>
                                        <p:tgtEl>
                                          <p:spTgt spid="3"/>
                                        </p:tgtEl>
                                        <p:attrNameLst>
                                          <p:attrName>ppt_w</p:attrName>
                                        </p:attrNameLst>
                                      </p:cBhvr>
                                      <p:tavLst>
                                        <p:tav tm="0">
                                          <p:val>
                                            <p:fltVal val="0"/>
                                          </p:val>
                                        </p:tav>
                                        <p:tav tm="100000">
                                          <p:val>
                                            <p:strVal val="#ppt_w"/>
                                          </p:val>
                                        </p:tav>
                                      </p:tavLst>
                                    </p:anim>
                                    <p:anim calcmode="lin" valueType="num">
                                      <p:cBhvr>
                                        <p:cTn id="253" dur="500" fill="hold"/>
                                        <p:tgtEl>
                                          <p:spTgt spid="3"/>
                                        </p:tgtEl>
                                        <p:attrNameLst>
                                          <p:attrName>ppt_h</p:attrName>
                                        </p:attrNameLst>
                                      </p:cBhvr>
                                      <p:tavLst>
                                        <p:tav tm="0">
                                          <p:val>
                                            <p:fltVal val="0"/>
                                          </p:val>
                                        </p:tav>
                                        <p:tav tm="100000">
                                          <p:val>
                                            <p:strVal val="#ppt_h"/>
                                          </p:val>
                                        </p:tav>
                                      </p:tavLst>
                                    </p:anim>
                                    <p:animEffect transition="in" filter="fade">
                                      <p:cBhvr>
                                        <p:cTn id="254" dur="500"/>
                                        <p:tgtEl>
                                          <p:spTgt spid="3"/>
                                        </p:tgtEl>
                                      </p:cBhvr>
                                    </p:animEffect>
                                  </p:childTnLst>
                                </p:cTn>
                              </p:par>
                            </p:childTnLst>
                          </p:cTn>
                        </p:par>
                      </p:childTnLst>
                    </p:cTn>
                  </p:par>
                  <p:par>
                    <p:cTn id="255" fill="hold">
                      <p:stCondLst>
                        <p:cond delay="indefinite"/>
                      </p:stCondLst>
                      <p:childTnLst>
                        <p:par>
                          <p:cTn id="256" fill="hold">
                            <p:stCondLst>
                              <p:cond delay="0"/>
                            </p:stCondLst>
                            <p:childTnLst>
                              <p:par>
                                <p:cTn id="257" presetID="53" presetClass="entr" presetSubtype="16" fill="hold" nodeType="clickEffect">
                                  <p:stCondLst>
                                    <p:cond delay="0"/>
                                  </p:stCondLst>
                                  <p:childTnLst>
                                    <p:set>
                                      <p:cBhvr>
                                        <p:cTn id="258" dur="1" fill="hold">
                                          <p:stCondLst>
                                            <p:cond delay="0"/>
                                          </p:stCondLst>
                                        </p:cTn>
                                        <p:tgtEl>
                                          <p:spTgt spid="3"/>
                                        </p:tgtEl>
                                        <p:attrNameLst>
                                          <p:attrName>style.visibility</p:attrName>
                                        </p:attrNameLst>
                                      </p:cBhvr>
                                      <p:to>
                                        <p:strVal val="visible"/>
                                      </p:to>
                                    </p:set>
                                    <p:anim calcmode="lin" valueType="num">
                                      <p:cBhvr>
                                        <p:cTn id="259" dur="500" fill="hold"/>
                                        <p:tgtEl>
                                          <p:spTgt spid="3"/>
                                        </p:tgtEl>
                                        <p:attrNameLst>
                                          <p:attrName>ppt_w</p:attrName>
                                        </p:attrNameLst>
                                      </p:cBhvr>
                                      <p:tavLst>
                                        <p:tav tm="0">
                                          <p:val>
                                            <p:fltVal val="0"/>
                                          </p:val>
                                        </p:tav>
                                        <p:tav tm="100000">
                                          <p:val>
                                            <p:strVal val="#ppt_w"/>
                                          </p:val>
                                        </p:tav>
                                      </p:tavLst>
                                    </p:anim>
                                    <p:anim calcmode="lin" valueType="num">
                                      <p:cBhvr>
                                        <p:cTn id="260" dur="500" fill="hold"/>
                                        <p:tgtEl>
                                          <p:spTgt spid="3"/>
                                        </p:tgtEl>
                                        <p:attrNameLst>
                                          <p:attrName>ppt_h</p:attrName>
                                        </p:attrNameLst>
                                      </p:cBhvr>
                                      <p:tavLst>
                                        <p:tav tm="0">
                                          <p:val>
                                            <p:fltVal val="0"/>
                                          </p:val>
                                        </p:tav>
                                        <p:tav tm="100000">
                                          <p:val>
                                            <p:strVal val="#ppt_h"/>
                                          </p:val>
                                        </p:tav>
                                      </p:tavLst>
                                    </p:anim>
                                    <p:animEffect transition="in" filter="fade">
                                      <p:cBhvr>
                                        <p:cTn id="261" dur="500"/>
                                        <p:tgtEl>
                                          <p:spTgt spid="3"/>
                                        </p:tgtEl>
                                      </p:cBhvr>
                                    </p:animEffect>
                                  </p:childTnLst>
                                </p:cTn>
                              </p:par>
                            </p:childTnLst>
                          </p:cTn>
                        </p:par>
                      </p:childTnLst>
                    </p:cTn>
                  </p:par>
                  <p:par>
                    <p:cTn id="262" fill="hold">
                      <p:stCondLst>
                        <p:cond delay="indefinite"/>
                      </p:stCondLst>
                      <p:childTnLst>
                        <p:par>
                          <p:cTn id="263" fill="hold">
                            <p:stCondLst>
                              <p:cond delay="0"/>
                            </p:stCondLst>
                            <p:childTnLst>
                              <p:par>
                                <p:cTn id="264" presetID="53" presetClass="entr" presetSubtype="16" fill="hold" nodeType="clickEffect">
                                  <p:stCondLst>
                                    <p:cond delay="0"/>
                                  </p:stCondLst>
                                  <p:childTnLst>
                                    <p:set>
                                      <p:cBhvr>
                                        <p:cTn id="265" dur="1" fill="hold">
                                          <p:stCondLst>
                                            <p:cond delay="0"/>
                                          </p:stCondLst>
                                        </p:cTn>
                                        <p:tgtEl>
                                          <p:spTgt spid="3"/>
                                        </p:tgtEl>
                                        <p:attrNameLst>
                                          <p:attrName>style.visibility</p:attrName>
                                        </p:attrNameLst>
                                      </p:cBhvr>
                                      <p:to>
                                        <p:strVal val="visible"/>
                                      </p:to>
                                    </p:set>
                                    <p:anim calcmode="lin" valueType="num">
                                      <p:cBhvr>
                                        <p:cTn id="266" dur="500" fill="hold"/>
                                        <p:tgtEl>
                                          <p:spTgt spid="3"/>
                                        </p:tgtEl>
                                        <p:attrNameLst>
                                          <p:attrName>ppt_w</p:attrName>
                                        </p:attrNameLst>
                                      </p:cBhvr>
                                      <p:tavLst>
                                        <p:tav tm="0">
                                          <p:val>
                                            <p:fltVal val="0"/>
                                          </p:val>
                                        </p:tav>
                                        <p:tav tm="100000">
                                          <p:val>
                                            <p:strVal val="#ppt_w"/>
                                          </p:val>
                                        </p:tav>
                                      </p:tavLst>
                                    </p:anim>
                                    <p:anim calcmode="lin" valueType="num">
                                      <p:cBhvr>
                                        <p:cTn id="267" dur="500" fill="hold"/>
                                        <p:tgtEl>
                                          <p:spTgt spid="3"/>
                                        </p:tgtEl>
                                        <p:attrNameLst>
                                          <p:attrName>ppt_h</p:attrName>
                                        </p:attrNameLst>
                                      </p:cBhvr>
                                      <p:tavLst>
                                        <p:tav tm="0">
                                          <p:val>
                                            <p:fltVal val="0"/>
                                          </p:val>
                                        </p:tav>
                                        <p:tav tm="100000">
                                          <p:val>
                                            <p:strVal val="#ppt_h"/>
                                          </p:val>
                                        </p:tav>
                                      </p:tavLst>
                                    </p:anim>
                                    <p:animEffect transition="in" filter="fade">
                                      <p:cBhvr>
                                        <p:cTn id="268" dur="500"/>
                                        <p:tgtEl>
                                          <p:spTgt spid="3"/>
                                        </p:tgtEl>
                                      </p:cBhvr>
                                    </p:animEffect>
                                  </p:childTnLst>
                                </p:cTn>
                              </p:par>
                            </p:childTnLst>
                          </p:cTn>
                        </p:par>
                      </p:childTnLst>
                    </p:cTn>
                  </p:par>
                  <p:par>
                    <p:cTn id="269" fill="hold">
                      <p:stCondLst>
                        <p:cond delay="indefinite"/>
                      </p:stCondLst>
                      <p:childTnLst>
                        <p:par>
                          <p:cTn id="270" fill="hold">
                            <p:stCondLst>
                              <p:cond delay="0"/>
                            </p:stCondLst>
                            <p:childTnLst>
                              <p:par>
                                <p:cTn id="271" presetID="53" presetClass="entr" presetSubtype="16" fill="hold" nodeType="clickEffect">
                                  <p:stCondLst>
                                    <p:cond delay="0"/>
                                  </p:stCondLst>
                                  <p:childTnLst>
                                    <p:set>
                                      <p:cBhvr>
                                        <p:cTn id="272" dur="1" fill="hold">
                                          <p:stCondLst>
                                            <p:cond delay="0"/>
                                          </p:stCondLst>
                                        </p:cTn>
                                        <p:tgtEl>
                                          <p:spTgt spid="3"/>
                                        </p:tgtEl>
                                        <p:attrNameLst>
                                          <p:attrName>style.visibility</p:attrName>
                                        </p:attrNameLst>
                                      </p:cBhvr>
                                      <p:to>
                                        <p:strVal val="visible"/>
                                      </p:to>
                                    </p:set>
                                    <p:anim calcmode="lin" valueType="num">
                                      <p:cBhvr>
                                        <p:cTn id="273" dur="500" fill="hold"/>
                                        <p:tgtEl>
                                          <p:spTgt spid="3"/>
                                        </p:tgtEl>
                                        <p:attrNameLst>
                                          <p:attrName>ppt_w</p:attrName>
                                        </p:attrNameLst>
                                      </p:cBhvr>
                                      <p:tavLst>
                                        <p:tav tm="0">
                                          <p:val>
                                            <p:fltVal val="0"/>
                                          </p:val>
                                        </p:tav>
                                        <p:tav tm="100000">
                                          <p:val>
                                            <p:strVal val="#ppt_w"/>
                                          </p:val>
                                        </p:tav>
                                      </p:tavLst>
                                    </p:anim>
                                    <p:anim calcmode="lin" valueType="num">
                                      <p:cBhvr>
                                        <p:cTn id="274" dur="500" fill="hold"/>
                                        <p:tgtEl>
                                          <p:spTgt spid="3"/>
                                        </p:tgtEl>
                                        <p:attrNameLst>
                                          <p:attrName>ppt_h</p:attrName>
                                        </p:attrNameLst>
                                      </p:cBhvr>
                                      <p:tavLst>
                                        <p:tav tm="0">
                                          <p:val>
                                            <p:fltVal val="0"/>
                                          </p:val>
                                        </p:tav>
                                        <p:tav tm="100000">
                                          <p:val>
                                            <p:strVal val="#ppt_h"/>
                                          </p:val>
                                        </p:tav>
                                      </p:tavLst>
                                    </p:anim>
                                    <p:animEffect transition="in" filter="fade">
                                      <p:cBhvr>
                                        <p:cTn id="275" dur="500"/>
                                        <p:tgtEl>
                                          <p:spTgt spid="3"/>
                                        </p:tgtEl>
                                      </p:cBhvr>
                                    </p:animEffect>
                                  </p:childTnLst>
                                </p:cTn>
                              </p:par>
                            </p:childTnLst>
                          </p:cTn>
                        </p:par>
                      </p:childTnLst>
                    </p:cTn>
                  </p:par>
                  <p:par>
                    <p:cTn id="276" fill="hold">
                      <p:stCondLst>
                        <p:cond delay="indefinite"/>
                      </p:stCondLst>
                      <p:childTnLst>
                        <p:par>
                          <p:cTn id="277" fill="hold">
                            <p:stCondLst>
                              <p:cond delay="0"/>
                            </p:stCondLst>
                            <p:childTnLst>
                              <p:par>
                                <p:cTn id="278" presetID="53" presetClass="entr" presetSubtype="16" fill="hold" nodeType="clickEffect">
                                  <p:stCondLst>
                                    <p:cond delay="0"/>
                                  </p:stCondLst>
                                  <p:childTnLst>
                                    <p:set>
                                      <p:cBhvr>
                                        <p:cTn id="279" dur="1" fill="hold">
                                          <p:stCondLst>
                                            <p:cond delay="0"/>
                                          </p:stCondLst>
                                        </p:cTn>
                                        <p:tgtEl>
                                          <p:spTgt spid="3"/>
                                        </p:tgtEl>
                                        <p:attrNameLst>
                                          <p:attrName>style.visibility</p:attrName>
                                        </p:attrNameLst>
                                      </p:cBhvr>
                                      <p:to>
                                        <p:strVal val="visible"/>
                                      </p:to>
                                    </p:set>
                                    <p:anim calcmode="lin" valueType="num">
                                      <p:cBhvr>
                                        <p:cTn id="280" dur="500" fill="hold"/>
                                        <p:tgtEl>
                                          <p:spTgt spid="3"/>
                                        </p:tgtEl>
                                        <p:attrNameLst>
                                          <p:attrName>ppt_w</p:attrName>
                                        </p:attrNameLst>
                                      </p:cBhvr>
                                      <p:tavLst>
                                        <p:tav tm="0">
                                          <p:val>
                                            <p:fltVal val="0"/>
                                          </p:val>
                                        </p:tav>
                                        <p:tav tm="100000">
                                          <p:val>
                                            <p:strVal val="#ppt_w"/>
                                          </p:val>
                                        </p:tav>
                                      </p:tavLst>
                                    </p:anim>
                                    <p:anim calcmode="lin" valueType="num">
                                      <p:cBhvr>
                                        <p:cTn id="281" dur="500" fill="hold"/>
                                        <p:tgtEl>
                                          <p:spTgt spid="3"/>
                                        </p:tgtEl>
                                        <p:attrNameLst>
                                          <p:attrName>ppt_h</p:attrName>
                                        </p:attrNameLst>
                                      </p:cBhvr>
                                      <p:tavLst>
                                        <p:tav tm="0">
                                          <p:val>
                                            <p:fltVal val="0"/>
                                          </p:val>
                                        </p:tav>
                                        <p:tav tm="100000">
                                          <p:val>
                                            <p:strVal val="#ppt_h"/>
                                          </p:val>
                                        </p:tav>
                                      </p:tavLst>
                                    </p:anim>
                                    <p:animEffect transition="in" filter="fade">
                                      <p:cBhvr>
                                        <p:cTn id="282" dur="500"/>
                                        <p:tgtEl>
                                          <p:spTgt spid="3"/>
                                        </p:tgtEl>
                                      </p:cBhvr>
                                    </p:animEffect>
                                  </p:childTnLst>
                                </p:cTn>
                              </p:par>
                            </p:childTnLst>
                          </p:cTn>
                        </p:par>
                      </p:childTnLst>
                    </p:cTn>
                  </p:par>
                  <p:par>
                    <p:cTn id="283" fill="hold">
                      <p:stCondLst>
                        <p:cond delay="indefinite"/>
                      </p:stCondLst>
                      <p:childTnLst>
                        <p:par>
                          <p:cTn id="284" fill="hold">
                            <p:stCondLst>
                              <p:cond delay="0"/>
                            </p:stCondLst>
                            <p:childTnLst>
                              <p:par>
                                <p:cTn id="285" presetID="53" presetClass="entr" presetSubtype="16" fill="hold" nodeType="clickEffect">
                                  <p:stCondLst>
                                    <p:cond delay="0"/>
                                  </p:stCondLst>
                                  <p:childTnLst>
                                    <p:set>
                                      <p:cBhvr>
                                        <p:cTn id="286" dur="1" fill="hold">
                                          <p:stCondLst>
                                            <p:cond delay="0"/>
                                          </p:stCondLst>
                                        </p:cTn>
                                        <p:tgtEl>
                                          <p:spTgt spid="3"/>
                                        </p:tgtEl>
                                        <p:attrNameLst>
                                          <p:attrName>style.visibility</p:attrName>
                                        </p:attrNameLst>
                                      </p:cBhvr>
                                      <p:to>
                                        <p:strVal val="visible"/>
                                      </p:to>
                                    </p:set>
                                    <p:anim calcmode="lin" valueType="num">
                                      <p:cBhvr>
                                        <p:cTn id="287" dur="500" fill="hold"/>
                                        <p:tgtEl>
                                          <p:spTgt spid="3"/>
                                        </p:tgtEl>
                                        <p:attrNameLst>
                                          <p:attrName>ppt_w</p:attrName>
                                        </p:attrNameLst>
                                      </p:cBhvr>
                                      <p:tavLst>
                                        <p:tav tm="0">
                                          <p:val>
                                            <p:fltVal val="0"/>
                                          </p:val>
                                        </p:tav>
                                        <p:tav tm="100000">
                                          <p:val>
                                            <p:strVal val="#ppt_w"/>
                                          </p:val>
                                        </p:tav>
                                      </p:tavLst>
                                    </p:anim>
                                    <p:anim calcmode="lin" valueType="num">
                                      <p:cBhvr>
                                        <p:cTn id="288" dur="500" fill="hold"/>
                                        <p:tgtEl>
                                          <p:spTgt spid="3"/>
                                        </p:tgtEl>
                                        <p:attrNameLst>
                                          <p:attrName>ppt_h</p:attrName>
                                        </p:attrNameLst>
                                      </p:cBhvr>
                                      <p:tavLst>
                                        <p:tav tm="0">
                                          <p:val>
                                            <p:fltVal val="0"/>
                                          </p:val>
                                        </p:tav>
                                        <p:tav tm="100000">
                                          <p:val>
                                            <p:strVal val="#ppt_h"/>
                                          </p:val>
                                        </p:tav>
                                      </p:tavLst>
                                    </p:anim>
                                    <p:animEffect transition="in" filter="fade">
                                      <p:cBhvr>
                                        <p:cTn id="289" dur="500"/>
                                        <p:tgtEl>
                                          <p:spTgt spid="3"/>
                                        </p:tgtEl>
                                      </p:cBhvr>
                                    </p:animEffect>
                                  </p:childTnLst>
                                </p:cTn>
                              </p:par>
                            </p:childTnLst>
                          </p:cTn>
                        </p:par>
                      </p:childTnLst>
                    </p:cTn>
                  </p:par>
                  <p:par>
                    <p:cTn id="290" fill="hold">
                      <p:stCondLst>
                        <p:cond delay="indefinite"/>
                      </p:stCondLst>
                      <p:childTnLst>
                        <p:par>
                          <p:cTn id="291" fill="hold">
                            <p:stCondLst>
                              <p:cond delay="0"/>
                            </p:stCondLst>
                            <p:childTnLst>
                              <p:par>
                                <p:cTn id="292" presetID="53" presetClass="entr" presetSubtype="16" fill="hold" nodeType="clickEffect">
                                  <p:stCondLst>
                                    <p:cond delay="0"/>
                                  </p:stCondLst>
                                  <p:childTnLst>
                                    <p:set>
                                      <p:cBhvr>
                                        <p:cTn id="293" dur="1" fill="hold">
                                          <p:stCondLst>
                                            <p:cond delay="0"/>
                                          </p:stCondLst>
                                        </p:cTn>
                                        <p:tgtEl>
                                          <p:spTgt spid="3"/>
                                        </p:tgtEl>
                                        <p:attrNameLst>
                                          <p:attrName>style.visibility</p:attrName>
                                        </p:attrNameLst>
                                      </p:cBhvr>
                                      <p:to>
                                        <p:strVal val="visible"/>
                                      </p:to>
                                    </p:set>
                                    <p:anim calcmode="lin" valueType="num">
                                      <p:cBhvr>
                                        <p:cTn id="294" dur="500" fill="hold"/>
                                        <p:tgtEl>
                                          <p:spTgt spid="3"/>
                                        </p:tgtEl>
                                        <p:attrNameLst>
                                          <p:attrName>ppt_w</p:attrName>
                                        </p:attrNameLst>
                                      </p:cBhvr>
                                      <p:tavLst>
                                        <p:tav tm="0">
                                          <p:val>
                                            <p:fltVal val="0"/>
                                          </p:val>
                                        </p:tav>
                                        <p:tav tm="100000">
                                          <p:val>
                                            <p:strVal val="#ppt_w"/>
                                          </p:val>
                                        </p:tav>
                                      </p:tavLst>
                                    </p:anim>
                                    <p:anim calcmode="lin" valueType="num">
                                      <p:cBhvr>
                                        <p:cTn id="295" dur="500" fill="hold"/>
                                        <p:tgtEl>
                                          <p:spTgt spid="3"/>
                                        </p:tgtEl>
                                        <p:attrNameLst>
                                          <p:attrName>ppt_h</p:attrName>
                                        </p:attrNameLst>
                                      </p:cBhvr>
                                      <p:tavLst>
                                        <p:tav tm="0">
                                          <p:val>
                                            <p:fltVal val="0"/>
                                          </p:val>
                                        </p:tav>
                                        <p:tav tm="100000">
                                          <p:val>
                                            <p:strVal val="#ppt_h"/>
                                          </p:val>
                                        </p:tav>
                                      </p:tavLst>
                                    </p:anim>
                                    <p:animEffect transition="in" filter="fade">
                                      <p:cBhvr>
                                        <p:cTn id="296" dur="500"/>
                                        <p:tgtEl>
                                          <p:spTgt spid="3"/>
                                        </p:tgtEl>
                                      </p:cBhvr>
                                    </p:animEffect>
                                  </p:childTnLst>
                                </p:cTn>
                              </p:par>
                            </p:childTnLst>
                          </p:cTn>
                        </p:par>
                      </p:childTnLst>
                    </p:cTn>
                  </p:par>
                  <p:par>
                    <p:cTn id="297" fill="hold">
                      <p:stCondLst>
                        <p:cond delay="indefinite"/>
                      </p:stCondLst>
                      <p:childTnLst>
                        <p:par>
                          <p:cTn id="298" fill="hold">
                            <p:stCondLst>
                              <p:cond delay="0"/>
                            </p:stCondLst>
                            <p:childTnLst>
                              <p:par>
                                <p:cTn id="299" presetID="53" presetClass="entr" presetSubtype="16" fill="hold" nodeType="clickEffect">
                                  <p:stCondLst>
                                    <p:cond delay="0"/>
                                  </p:stCondLst>
                                  <p:childTnLst>
                                    <p:set>
                                      <p:cBhvr>
                                        <p:cTn id="300" dur="1" fill="hold">
                                          <p:stCondLst>
                                            <p:cond delay="0"/>
                                          </p:stCondLst>
                                        </p:cTn>
                                        <p:tgtEl>
                                          <p:spTgt spid="3"/>
                                        </p:tgtEl>
                                        <p:attrNameLst>
                                          <p:attrName>style.visibility</p:attrName>
                                        </p:attrNameLst>
                                      </p:cBhvr>
                                      <p:to>
                                        <p:strVal val="visible"/>
                                      </p:to>
                                    </p:set>
                                    <p:anim calcmode="lin" valueType="num">
                                      <p:cBhvr>
                                        <p:cTn id="301" dur="500" fill="hold"/>
                                        <p:tgtEl>
                                          <p:spTgt spid="3"/>
                                        </p:tgtEl>
                                        <p:attrNameLst>
                                          <p:attrName>ppt_w</p:attrName>
                                        </p:attrNameLst>
                                      </p:cBhvr>
                                      <p:tavLst>
                                        <p:tav tm="0">
                                          <p:val>
                                            <p:fltVal val="0"/>
                                          </p:val>
                                        </p:tav>
                                        <p:tav tm="100000">
                                          <p:val>
                                            <p:strVal val="#ppt_w"/>
                                          </p:val>
                                        </p:tav>
                                      </p:tavLst>
                                    </p:anim>
                                    <p:anim calcmode="lin" valueType="num">
                                      <p:cBhvr>
                                        <p:cTn id="302" dur="500" fill="hold"/>
                                        <p:tgtEl>
                                          <p:spTgt spid="3"/>
                                        </p:tgtEl>
                                        <p:attrNameLst>
                                          <p:attrName>ppt_h</p:attrName>
                                        </p:attrNameLst>
                                      </p:cBhvr>
                                      <p:tavLst>
                                        <p:tav tm="0">
                                          <p:val>
                                            <p:fltVal val="0"/>
                                          </p:val>
                                        </p:tav>
                                        <p:tav tm="100000">
                                          <p:val>
                                            <p:strVal val="#ppt_h"/>
                                          </p:val>
                                        </p:tav>
                                      </p:tavLst>
                                    </p:anim>
                                    <p:animEffect transition="in" filter="fade">
                                      <p:cBhvr>
                                        <p:cTn id="303" dur="500"/>
                                        <p:tgtEl>
                                          <p:spTgt spid="3"/>
                                        </p:tgtEl>
                                      </p:cBhvr>
                                    </p:animEffect>
                                  </p:childTnLst>
                                </p:cTn>
                              </p:par>
                            </p:childTnLst>
                          </p:cTn>
                        </p:par>
                      </p:childTnLst>
                    </p:cTn>
                  </p:par>
                  <p:par>
                    <p:cTn id="304" fill="hold">
                      <p:stCondLst>
                        <p:cond delay="indefinite"/>
                      </p:stCondLst>
                      <p:childTnLst>
                        <p:par>
                          <p:cTn id="305" fill="hold">
                            <p:stCondLst>
                              <p:cond delay="0"/>
                            </p:stCondLst>
                            <p:childTnLst>
                              <p:par>
                                <p:cTn id="306" presetID="53" presetClass="entr" presetSubtype="16" fill="hold" nodeType="clickEffect">
                                  <p:stCondLst>
                                    <p:cond delay="0"/>
                                  </p:stCondLst>
                                  <p:childTnLst>
                                    <p:set>
                                      <p:cBhvr>
                                        <p:cTn id="307" dur="1" fill="hold">
                                          <p:stCondLst>
                                            <p:cond delay="0"/>
                                          </p:stCondLst>
                                        </p:cTn>
                                        <p:tgtEl>
                                          <p:spTgt spid="3"/>
                                        </p:tgtEl>
                                        <p:attrNameLst>
                                          <p:attrName>style.visibility</p:attrName>
                                        </p:attrNameLst>
                                      </p:cBhvr>
                                      <p:to>
                                        <p:strVal val="visible"/>
                                      </p:to>
                                    </p:set>
                                    <p:anim calcmode="lin" valueType="num">
                                      <p:cBhvr>
                                        <p:cTn id="308" dur="500" fill="hold"/>
                                        <p:tgtEl>
                                          <p:spTgt spid="3"/>
                                        </p:tgtEl>
                                        <p:attrNameLst>
                                          <p:attrName>ppt_w</p:attrName>
                                        </p:attrNameLst>
                                      </p:cBhvr>
                                      <p:tavLst>
                                        <p:tav tm="0">
                                          <p:val>
                                            <p:fltVal val="0"/>
                                          </p:val>
                                        </p:tav>
                                        <p:tav tm="100000">
                                          <p:val>
                                            <p:strVal val="#ppt_w"/>
                                          </p:val>
                                        </p:tav>
                                      </p:tavLst>
                                    </p:anim>
                                    <p:anim calcmode="lin" valueType="num">
                                      <p:cBhvr>
                                        <p:cTn id="309" dur="500" fill="hold"/>
                                        <p:tgtEl>
                                          <p:spTgt spid="3"/>
                                        </p:tgtEl>
                                        <p:attrNameLst>
                                          <p:attrName>ppt_h</p:attrName>
                                        </p:attrNameLst>
                                      </p:cBhvr>
                                      <p:tavLst>
                                        <p:tav tm="0">
                                          <p:val>
                                            <p:fltVal val="0"/>
                                          </p:val>
                                        </p:tav>
                                        <p:tav tm="100000">
                                          <p:val>
                                            <p:strVal val="#ppt_h"/>
                                          </p:val>
                                        </p:tav>
                                      </p:tavLst>
                                    </p:anim>
                                    <p:animEffect transition="in" filter="fade">
                                      <p:cBhvr>
                                        <p:cTn id="310" dur="500"/>
                                        <p:tgtEl>
                                          <p:spTgt spid="3"/>
                                        </p:tgtEl>
                                      </p:cBhvr>
                                    </p:animEffect>
                                  </p:childTnLst>
                                </p:cTn>
                              </p:par>
                            </p:childTnLst>
                          </p:cTn>
                        </p:par>
                      </p:childTnLst>
                    </p:cTn>
                  </p:par>
                  <p:par>
                    <p:cTn id="311" fill="hold">
                      <p:stCondLst>
                        <p:cond delay="indefinite"/>
                      </p:stCondLst>
                      <p:childTnLst>
                        <p:par>
                          <p:cTn id="312" fill="hold">
                            <p:stCondLst>
                              <p:cond delay="0"/>
                            </p:stCondLst>
                            <p:childTnLst>
                              <p:par>
                                <p:cTn id="313" presetID="53" presetClass="entr" presetSubtype="16" fill="hold" nodeType="clickEffect">
                                  <p:stCondLst>
                                    <p:cond delay="0"/>
                                  </p:stCondLst>
                                  <p:childTnLst>
                                    <p:set>
                                      <p:cBhvr>
                                        <p:cTn id="314" dur="1" fill="hold">
                                          <p:stCondLst>
                                            <p:cond delay="0"/>
                                          </p:stCondLst>
                                        </p:cTn>
                                        <p:tgtEl>
                                          <p:spTgt spid="3"/>
                                        </p:tgtEl>
                                        <p:attrNameLst>
                                          <p:attrName>style.visibility</p:attrName>
                                        </p:attrNameLst>
                                      </p:cBhvr>
                                      <p:to>
                                        <p:strVal val="visible"/>
                                      </p:to>
                                    </p:set>
                                    <p:anim calcmode="lin" valueType="num">
                                      <p:cBhvr>
                                        <p:cTn id="315" dur="500" fill="hold"/>
                                        <p:tgtEl>
                                          <p:spTgt spid="3"/>
                                        </p:tgtEl>
                                        <p:attrNameLst>
                                          <p:attrName>ppt_w</p:attrName>
                                        </p:attrNameLst>
                                      </p:cBhvr>
                                      <p:tavLst>
                                        <p:tav tm="0">
                                          <p:val>
                                            <p:fltVal val="0"/>
                                          </p:val>
                                        </p:tav>
                                        <p:tav tm="100000">
                                          <p:val>
                                            <p:strVal val="#ppt_w"/>
                                          </p:val>
                                        </p:tav>
                                      </p:tavLst>
                                    </p:anim>
                                    <p:anim calcmode="lin" valueType="num">
                                      <p:cBhvr>
                                        <p:cTn id="316" dur="500" fill="hold"/>
                                        <p:tgtEl>
                                          <p:spTgt spid="3"/>
                                        </p:tgtEl>
                                        <p:attrNameLst>
                                          <p:attrName>ppt_h</p:attrName>
                                        </p:attrNameLst>
                                      </p:cBhvr>
                                      <p:tavLst>
                                        <p:tav tm="0">
                                          <p:val>
                                            <p:fltVal val="0"/>
                                          </p:val>
                                        </p:tav>
                                        <p:tav tm="100000">
                                          <p:val>
                                            <p:strVal val="#ppt_h"/>
                                          </p:val>
                                        </p:tav>
                                      </p:tavLst>
                                    </p:anim>
                                    <p:animEffect transition="in" filter="fade">
                                      <p:cBhvr>
                                        <p:cTn id="317" dur="500"/>
                                        <p:tgtEl>
                                          <p:spTgt spid="3"/>
                                        </p:tgtEl>
                                      </p:cBhvr>
                                    </p:animEffect>
                                  </p:childTnLst>
                                </p:cTn>
                              </p:par>
                            </p:childTnLst>
                          </p:cTn>
                        </p:par>
                      </p:childTnLst>
                    </p:cTn>
                  </p:par>
                  <p:par>
                    <p:cTn id="318" fill="hold">
                      <p:stCondLst>
                        <p:cond delay="indefinite"/>
                      </p:stCondLst>
                      <p:childTnLst>
                        <p:par>
                          <p:cTn id="319" fill="hold">
                            <p:stCondLst>
                              <p:cond delay="0"/>
                            </p:stCondLst>
                            <p:childTnLst>
                              <p:par>
                                <p:cTn id="320" presetID="53" presetClass="entr" presetSubtype="16" fill="hold" nodeType="clickEffect">
                                  <p:stCondLst>
                                    <p:cond delay="0"/>
                                  </p:stCondLst>
                                  <p:childTnLst>
                                    <p:set>
                                      <p:cBhvr>
                                        <p:cTn id="321" dur="1" fill="hold">
                                          <p:stCondLst>
                                            <p:cond delay="0"/>
                                          </p:stCondLst>
                                        </p:cTn>
                                        <p:tgtEl>
                                          <p:spTgt spid="3"/>
                                        </p:tgtEl>
                                        <p:attrNameLst>
                                          <p:attrName>style.visibility</p:attrName>
                                        </p:attrNameLst>
                                      </p:cBhvr>
                                      <p:to>
                                        <p:strVal val="visible"/>
                                      </p:to>
                                    </p:set>
                                    <p:anim calcmode="lin" valueType="num">
                                      <p:cBhvr>
                                        <p:cTn id="322" dur="500" fill="hold"/>
                                        <p:tgtEl>
                                          <p:spTgt spid="3"/>
                                        </p:tgtEl>
                                        <p:attrNameLst>
                                          <p:attrName>ppt_w</p:attrName>
                                        </p:attrNameLst>
                                      </p:cBhvr>
                                      <p:tavLst>
                                        <p:tav tm="0">
                                          <p:val>
                                            <p:fltVal val="0"/>
                                          </p:val>
                                        </p:tav>
                                        <p:tav tm="100000">
                                          <p:val>
                                            <p:strVal val="#ppt_w"/>
                                          </p:val>
                                        </p:tav>
                                      </p:tavLst>
                                    </p:anim>
                                    <p:anim calcmode="lin" valueType="num">
                                      <p:cBhvr>
                                        <p:cTn id="323" dur="500" fill="hold"/>
                                        <p:tgtEl>
                                          <p:spTgt spid="3"/>
                                        </p:tgtEl>
                                        <p:attrNameLst>
                                          <p:attrName>ppt_h</p:attrName>
                                        </p:attrNameLst>
                                      </p:cBhvr>
                                      <p:tavLst>
                                        <p:tav tm="0">
                                          <p:val>
                                            <p:fltVal val="0"/>
                                          </p:val>
                                        </p:tav>
                                        <p:tav tm="100000">
                                          <p:val>
                                            <p:strVal val="#ppt_h"/>
                                          </p:val>
                                        </p:tav>
                                      </p:tavLst>
                                    </p:anim>
                                    <p:animEffect transition="in" filter="fade">
                                      <p:cBhvr>
                                        <p:cTn id="3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458EE3D9-F1BA-8981-0258-C72F5E8D70F2}"/>
              </a:ext>
            </a:extLst>
          </p:cNvPr>
          <p:cNvGraphicFramePr>
            <a:graphicFrameLocks noGrp="1"/>
          </p:cNvGraphicFramePr>
          <p:nvPr>
            <p:extLst>
              <p:ext uri="{D42A27DB-BD31-4B8C-83A1-F6EECF244321}">
                <p14:modId xmlns:p14="http://schemas.microsoft.com/office/powerpoint/2010/main" val="735183568"/>
              </p:ext>
            </p:extLst>
          </p:nvPr>
        </p:nvGraphicFramePr>
        <p:xfrm>
          <a:off x="59821" y="230522"/>
          <a:ext cx="12058115" cy="6536554"/>
        </p:xfrm>
        <a:graphic>
          <a:graphicData uri="http://schemas.openxmlformats.org/drawingml/2006/table">
            <a:tbl>
              <a:tblPr firstRow="1">
                <a:tableStyleId>{93296810-A885-4BE3-A3E7-6D5BEEA58F35}</a:tableStyleId>
              </a:tblPr>
              <a:tblGrid>
                <a:gridCol w="4505759">
                  <a:extLst>
                    <a:ext uri="{9D8B030D-6E8A-4147-A177-3AD203B41FA5}">
                      <a16:colId xmlns:a16="http://schemas.microsoft.com/office/drawing/2014/main" val="4226993439"/>
                    </a:ext>
                  </a:extLst>
                </a:gridCol>
                <a:gridCol w="3615832">
                  <a:extLst>
                    <a:ext uri="{9D8B030D-6E8A-4147-A177-3AD203B41FA5}">
                      <a16:colId xmlns:a16="http://schemas.microsoft.com/office/drawing/2014/main" val="1898903478"/>
                    </a:ext>
                  </a:extLst>
                </a:gridCol>
                <a:gridCol w="3936524">
                  <a:extLst>
                    <a:ext uri="{9D8B030D-6E8A-4147-A177-3AD203B41FA5}">
                      <a16:colId xmlns:a16="http://schemas.microsoft.com/office/drawing/2014/main" val="4134721731"/>
                    </a:ext>
                  </a:extLst>
                </a:gridCol>
              </a:tblGrid>
              <a:tr h="484005">
                <a:tc gridSpan="3">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Tips on Preparing for Emergencies that occur in New Mexico </a:t>
                      </a:r>
                    </a:p>
                  </a:txBody>
                  <a:tcPr marL="64639" marR="64639" marT="32319" marB="32319"/>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33741751"/>
                  </a:ext>
                </a:extLst>
              </a:tr>
              <a:tr h="422355">
                <a:tc>
                  <a:txBody>
                    <a:bodyPr/>
                    <a:lstStyle/>
                    <a:p>
                      <a:pPr algn="ctr"/>
                      <a:r>
                        <a:rPr lang="en-US" sz="1400" b="1" dirty="0">
                          <a:latin typeface="Times New Roman" panose="02020603050405020304" pitchFamily="18" charset="0"/>
                          <a:cs typeface="Times New Roman" panose="02020603050405020304" pitchFamily="18" charset="0"/>
                        </a:rPr>
                        <a:t>Winter Snowstorms (Continued)</a:t>
                      </a:r>
                    </a:p>
                  </a:txBody>
                  <a:tcPr marL="64639" marR="64639" marT="32319" marB="32319"/>
                </a:tc>
                <a:tc>
                  <a:txBody>
                    <a:bodyPr/>
                    <a:lstStyle/>
                    <a:p>
                      <a:pPr algn="ctr"/>
                      <a:r>
                        <a:rPr lang="en-US" sz="1400" b="1" dirty="0"/>
                        <a:t>High Windstorms or Tornadoes (Continued)</a:t>
                      </a:r>
                    </a:p>
                  </a:txBody>
                  <a:tcPr marL="64639" marR="64639" marT="32319" marB="32319"/>
                </a:tc>
                <a:tc>
                  <a:txBody>
                    <a:bodyPr/>
                    <a:lstStyle/>
                    <a:p>
                      <a:pPr algn="ctr"/>
                      <a:r>
                        <a:rPr lang="en-US" sz="1400" b="1" dirty="0"/>
                        <a:t>Flooding (Continued)</a:t>
                      </a:r>
                    </a:p>
                  </a:txBody>
                  <a:tcPr marL="64639" marR="64639" marT="32319" marB="32319"/>
                </a:tc>
                <a:extLst>
                  <a:ext uri="{0D108BD9-81ED-4DB2-BD59-A6C34878D82A}">
                    <a16:rowId xmlns:a16="http://schemas.microsoft.com/office/drawing/2014/main" val="876861574"/>
                  </a:ext>
                </a:extLst>
              </a:tr>
              <a:tr h="5622841">
                <a:tc>
                  <a:txBody>
                    <a:bodyPr/>
                    <a:lstStyle/>
                    <a:p>
                      <a:r>
                        <a:rPr lang="en-US" sz="1200" b="1" dirty="0">
                          <a:latin typeface="Times New Roman" panose="02020603050405020304" pitchFamily="18" charset="0"/>
                          <a:cs typeface="Times New Roman" panose="02020603050405020304" pitchFamily="18" charset="0"/>
                        </a:rPr>
                        <a:t>After a Winter Storm</a:t>
                      </a:r>
                    </a:p>
                    <a:p>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Continue listening to local news or a NOAA Weather Radio station for updated information and instructions. Access to some parts of the community may be limited or roads may be blocked.</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Help people who require special assistance—infants, elderly people, those without transportation, large families who may need additional help in an emergency, people with disabilities, and the people who care for them.</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Avoid driving and other travel until conditions have improved.</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Avoid overexertion. Heart attacks from shoveling heavy snow are a leading cause of death during the winter.</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Check on your animals and ensure that their access to food and water is unimpeded by drifted snow, ice, or other obstacles.</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If you are using a portable generator, take precautions against carbon monoxide poisoning, electrocution and fire.</a:t>
                      </a:r>
                    </a:p>
                    <a:p>
                      <a:pPr marL="171450" indent="-171450">
                        <a:buFont typeface="Wingdings" panose="05000000000000000000" pitchFamily="2" charset="2"/>
                        <a:buChar char="§"/>
                      </a:pPr>
                      <a:endParaRPr lang="en-US" sz="105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200" b="1" dirty="0">
                          <a:latin typeface="Times New Roman" panose="02020603050405020304" pitchFamily="18" charset="0"/>
                          <a:cs typeface="Times New Roman" panose="02020603050405020304" pitchFamily="18" charset="0"/>
                        </a:rPr>
                        <a:t>Frostbite and hypothermia are cold-related emergencies that may quickly become life or limb threatening.</a:t>
                      </a:r>
                    </a:p>
                    <a:p>
                      <a:pPr marL="0" indent="0">
                        <a:buFont typeface="Wingdings" panose="05000000000000000000" pitchFamily="2" charset="2"/>
                        <a:buNone/>
                      </a:pPr>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Take these steps to avoid frostbite and hypothermia:</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Be aware of the wind chill. Dress appropriately and avoid staying in the cold too long. Wear a hat and gloves when appropriate with layers of clothing. Avoid unnecessary exposure of any part of the body to the cold.</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Drink plenty of warm fluids or warm water but avoid caffeine and alcohol. Stay active to maintain body heat.</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Take frequent breaks from the cold.</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Get out of the cold immediately if the signals of hypothermia or frostbite appear.</a:t>
                      </a:r>
                    </a:p>
                    <a:p>
                      <a:pPr marL="171450" indent="-171450">
                        <a:buFont typeface="Wingdings" panose="05000000000000000000" pitchFamily="2" charset="2"/>
                        <a:buChar char="q"/>
                      </a:pPr>
                      <a:endParaRPr lang="en-US" sz="105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200" b="1" dirty="0">
                          <a:latin typeface="Times New Roman" panose="02020603050405020304" pitchFamily="18" charset="0"/>
                          <a:cs typeface="Times New Roman" panose="02020603050405020304" pitchFamily="18" charset="0"/>
                        </a:rPr>
                        <a:t>Recovering After a Winter Storm</a:t>
                      </a:r>
                    </a:p>
                    <a:p>
                      <a:pPr marL="0" indent="0">
                        <a:buFont typeface="Wingdings" panose="05000000000000000000" pitchFamily="2" charset="2"/>
                        <a:buNone/>
                      </a:pPr>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Once you are physically safe, take time to ensure your family’s emotional and financial well-being.</a:t>
                      </a:r>
                    </a:p>
                  </a:txBody>
                  <a:tcPr marL="64639" marR="64639" marT="32319" marB="32319"/>
                </a:tc>
                <a:tc>
                  <a:txBody>
                    <a:bodyPr/>
                    <a:lstStyle/>
                    <a:p>
                      <a:r>
                        <a:rPr lang="en-US" sz="1200" b="1" dirty="0">
                          <a:latin typeface="Times New Roman" panose="02020603050405020304" pitchFamily="18" charset="0"/>
                          <a:cs typeface="Times New Roman" panose="02020603050405020304" pitchFamily="18" charset="0"/>
                        </a:rPr>
                        <a:t>How Can You Stay Safe After a Tornado?</a:t>
                      </a:r>
                    </a:p>
                    <a:p>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If you do nothing else:</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Let friends and family know you’re safe. The American Red Cross can help you reconnect with family members.</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If evacuated, return only when authorities say it is safe to do so.</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Continue listening to local news or a NOAA Weather Radio for updated information and instructions.</a:t>
                      </a:r>
                    </a:p>
                    <a:p>
                      <a:pPr marL="171450" indent="-171450">
                        <a:buFont typeface="Wingdings" panose="05000000000000000000" pitchFamily="2" charset="2"/>
                        <a:buChar char="q"/>
                      </a:pPr>
                      <a:r>
                        <a:rPr lang="en-US" sz="1050" dirty="0">
                          <a:latin typeface="Times New Roman" panose="02020603050405020304" pitchFamily="18" charset="0"/>
                          <a:cs typeface="Times New Roman" panose="02020603050405020304" pitchFamily="18" charset="0"/>
                        </a:rPr>
                        <a:t>Check for injuries. If you are trained, provide first aid to persons in need until emergency responders arrive.</a:t>
                      </a:r>
                    </a:p>
                  </a:txBody>
                  <a:tcPr marL="64639" marR="64639" marT="32319" marB="32319"/>
                </a:tc>
                <a:tc>
                  <a:txBody>
                    <a:bodyPr/>
                    <a:lstStyle/>
                    <a:p>
                      <a:pPr marL="0" indent="0">
                        <a:buFont typeface="Wingdings" panose="05000000000000000000" pitchFamily="2" charset="2"/>
                        <a:buNone/>
                      </a:pPr>
                      <a:r>
                        <a:rPr lang="en-US" sz="1200" b="1" dirty="0">
                          <a:latin typeface="Times New Roman" panose="02020603050405020304" pitchFamily="18" charset="0"/>
                          <a:cs typeface="Times New Roman" panose="02020603050405020304" pitchFamily="18" charset="0"/>
                        </a:rPr>
                        <a:t>During a Flood Outdoors: </a:t>
                      </a:r>
                    </a:p>
                    <a:p>
                      <a:pPr marL="0" indent="0">
                        <a:buFont typeface="Wingdings" panose="05000000000000000000" pitchFamily="2" charset="2"/>
                        <a:buNone/>
                      </a:pPr>
                      <a:endParaRPr lang="en-US" sz="1200" b="1" dirty="0">
                        <a:latin typeface="Times New Roman" panose="02020603050405020304" pitchFamily="18" charset="0"/>
                        <a:cs typeface="Times New Roman" panose="02020603050405020304" pitchFamily="18" charset="0"/>
                      </a:endParaRPr>
                    </a:p>
                    <a:p>
                      <a:pPr marL="171450" indent="-171450" algn="l">
                        <a:buFont typeface="Wingdings" panose="05000000000000000000" pitchFamily="2" charset="2"/>
                        <a:buChar char="q"/>
                      </a:pPr>
                      <a:r>
                        <a:rPr lang="en-US" sz="1050" b="0" i="0" dirty="0">
                          <a:solidFill>
                            <a:srgbClr val="333333"/>
                          </a:solidFill>
                          <a:effectLst/>
                          <a:latin typeface="Times New Roman" panose="02020603050405020304" pitchFamily="18" charset="0"/>
                          <a:cs typeface="Times New Roman" panose="02020603050405020304" pitchFamily="18" charset="0"/>
                        </a:rPr>
                        <a:t>Don't walk, swim or drive through floodwater. Just six inches of fast-flowing water can knock you over and two feet will float a car.</a:t>
                      </a:r>
                    </a:p>
                    <a:p>
                      <a:pPr marL="171450" indent="-171450" algn="l">
                        <a:buFont typeface="Wingdings" panose="05000000000000000000" pitchFamily="2" charset="2"/>
                        <a:buChar char="q"/>
                      </a:pPr>
                      <a:r>
                        <a:rPr lang="en-US" sz="1050" b="0" i="0" dirty="0">
                          <a:solidFill>
                            <a:srgbClr val="333333"/>
                          </a:solidFill>
                          <a:effectLst/>
                          <a:latin typeface="Times New Roman" panose="02020603050405020304" pitchFamily="18" charset="0"/>
                          <a:cs typeface="Times New Roman" panose="02020603050405020304" pitchFamily="18" charset="0"/>
                        </a:rPr>
                        <a:t>If caught on a flooded road with rapidly rising waters, get out of the car quickly and move to higher ground.</a:t>
                      </a:r>
                    </a:p>
                    <a:p>
                      <a:pPr marL="171450" indent="-171450" algn="l">
                        <a:buFont typeface="Wingdings" panose="05000000000000000000" pitchFamily="2" charset="2"/>
                        <a:buChar char="q"/>
                      </a:pPr>
                      <a:r>
                        <a:rPr lang="en-US" sz="1050" b="0" i="0" dirty="0">
                          <a:solidFill>
                            <a:srgbClr val="333333"/>
                          </a:solidFill>
                          <a:effectLst/>
                          <a:latin typeface="Times New Roman" panose="02020603050405020304" pitchFamily="18" charset="0"/>
                          <a:cs typeface="Times New Roman" panose="02020603050405020304" pitchFamily="18" charset="0"/>
                        </a:rPr>
                        <a:t>Don't walk on beaches or riverbanks.</a:t>
                      </a:r>
                    </a:p>
                    <a:p>
                      <a:pPr marL="171450" indent="-171450" algn="l">
                        <a:buFont typeface="Wingdings" panose="05000000000000000000" pitchFamily="2" charset="2"/>
                        <a:buChar char="q"/>
                      </a:pPr>
                      <a:r>
                        <a:rPr lang="en-US" sz="1050" b="0" i="0" dirty="0">
                          <a:solidFill>
                            <a:srgbClr val="333333"/>
                          </a:solidFill>
                          <a:effectLst/>
                          <a:latin typeface="Times New Roman" panose="02020603050405020304" pitchFamily="18" charset="0"/>
                          <a:cs typeface="Times New Roman" panose="02020603050405020304" pitchFamily="18" charset="0"/>
                        </a:rPr>
                        <a:t>Don’t allow children to play in or near flood water.</a:t>
                      </a:r>
                    </a:p>
                    <a:p>
                      <a:pPr marL="171450" indent="-171450" algn="l">
                        <a:buFont typeface="Wingdings" panose="05000000000000000000" pitchFamily="2" charset="2"/>
                        <a:buChar char="q"/>
                      </a:pPr>
                      <a:r>
                        <a:rPr lang="en-US" sz="1050" b="0" i="0" dirty="0">
                          <a:solidFill>
                            <a:srgbClr val="333333"/>
                          </a:solidFill>
                          <a:effectLst/>
                          <a:latin typeface="Times New Roman" panose="02020603050405020304" pitchFamily="18" charset="0"/>
                          <a:cs typeface="Times New Roman" panose="02020603050405020304" pitchFamily="18" charset="0"/>
                        </a:rPr>
                        <a:t>Avoid contact with floodwater. It may be contaminated with sewage or contain dangerous insects or animals.</a:t>
                      </a:r>
                    </a:p>
                    <a:p>
                      <a:pPr marL="171450" indent="-171450" algn="l">
                        <a:buFont typeface="Wingdings" panose="05000000000000000000" pitchFamily="2" charset="2"/>
                        <a:buChar char="q"/>
                      </a:pPr>
                      <a:r>
                        <a:rPr lang="en-US" sz="1050" b="0" i="0" dirty="0">
                          <a:solidFill>
                            <a:srgbClr val="333333"/>
                          </a:solidFill>
                          <a:effectLst/>
                          <a:latin typeface="Times New Roman" panose="02020603050405020304" pitchFamily="18" charset="0"/>
                          <a:cs typeface="Times New Roman" panose="02020603050405020304" pitchFamily="18" charset="0"/>
                        </a:rPr>
                        <a:t>Stay out of areas subject to flooding. Underpasses, dips, low spots, canyons, washes, etc. can become filled with water.</a:t>
                      </a:r>
                    </a:p>
                    <a:p>
                      <a:pPr marL="0" indent="0">
                        <a:buFont typeface="Wingdings" panose="05000000000000000000" pitchFamily="2" charset="2"/>
                        <a:buNone/>
                      </a:pPr>
                      <a:endParaRPr lang="en-US" sz="1050" b="1"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200" b="1" dirty="0">
                          <a:latin typeface="Times New Roman" panose="02020603050405020304" pitchFamily="18" charset="0"/>
                          <a:cs typeface="Times New Roman" panose="02020603050405020304" pitchFamily="18" charset="0"/>
                        </a:rPr>
                        <a:t>After: </a:t>
                      </a:r>
                    </a:p>
                    <a:p>
                      <a:pPr marL="0" indent="0">
                        <a:buFont typeface="Wingdings" panose="05000000000000000000" pitchFamily="2" charset="2"/>
                        <a:buNone/>
                      </a:pPr>
                      <a:endParaRPr lang="en-US" sz="120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Let friends and family know you’re safe. The American Red Cross can help you reconnect with family members.</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If evacuated, return only when authorities say it is safe to do so.</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Continue listening to local news or a NOAA Weather Radio for updated information and instructions.</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Keep children and pets away from hazardous sites and floodwater.</a:t>
                      </a:r>
                    </a:p>
                  </a:txBody>
                  <a:tcPr marL="64639" marR="64639" marT="32319" marB="32319"/>
                </a:tc>
                <a:extLst>
                  <a:ext uri="{0D108BD9-81ED-4DB2-BD59-A6C34878D82A}">
                    <a16:rowId xmlns:a16="http://schemas.microsoft.com/office/drawing/2014/main" val="1104044566"/>
                  </a:ext>
                </a:extLst>
              </a:tr>
            </a:tbl>
          </a:graphicData>
        </a:graphic>
      </p:graphicFrame>
    </p:spTree>
    <p:extLst>
      <p:ext uri="{BB962C8B-B14F-4D97-AF65-F5344CB8AC3E}">
        <p14:creationId xmlns:p14="http://schemas.microsoft.com/office/powerpoint/2010/main" val="227222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500" fill="hold"/>
                                        <p:tgtEl>
                                          <p:spTgt spid="3"/>
                                        </p:tgtEl>
                                        <p:attrNameLst>
                                          <p:attrName>ppt_w</p:attrName>
                                        </p:attrNameLst>
                                      </p:cBhvr>
                                      <p:tavLst>
                                        <p:tav tm="0">
                                          <p:val>
                                            <p:fltVal val="0"/>
                                          </p:val>
                                        </p:tav>
                                        <p:tav tm="100000">
                                          <p:val>
                                            <p:strVal val="#ppt_w"/>
                                          </p:val>
                                        </p:tav>
                                      </p:tavLst>
                                    </p:anim>
                                    <p:anim calcmode="lin" valueType="num">
                                      <p:cBhvr>
                                        <p:cTn id="92" dur="500" fill="hold"/>
                                        <p:tgtEl>
                                          <p:spTgt spid="3"/>
                                        </p:tgtEl>
                                        <p:attrNameLst>
                                          <p:attrName>ppt_h</p:attrName>
                                        </p:attrNameLst>
                                      </p:cBhvr>
                                      <p:tavLst>
                                        <p:tav tm="0">
                                          <p:val>
                                            <p:fltVal val="0"/>
                                          </p:val>
                                        </p:tav>
                                        <p:tav tm="100000">
                                          <p:val>
                                            <p:strVal val="#ppt_h"/>
                                          </p:val>
                                        </p:tav>
                                      </p:tavLst>
                                    </p:anim>
                                    <p:animEffect transition="in" filter="fade">
                                      <p:cBhvr>
                                        <p:cTn id="93" dur="5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p:cTn id="98" dur="500" fill="hold"/>
                                        <p:tgtEl>
                                          <p:spTgt spid="3"/>
                                        </p:tgtEl>
                                        <p:attrNameLst>
                                          <p:attrName>ppt_w</p:attrName>
                                        </p:attrNameLst>
                                      </p:cBhvr>
                                      <p:tavLst>
                                        <p:tav tm="0">
                                          <p:val>
                                            <p:fltVal val="0"/>
                                          </p:val>
                                        </p:tav>
                                        <p:tav tm="100000">
                                          <p:val>
                                            <p:strVal val="#ppt_w"/>
                                          </p:val>
                                        </p:tav>
                                      </p:tavLst>
                                    </p:anim>
                                    <p:anim calcmode="lin" valueType="num">
                                      <p:cBhvr>
                                        <p:cTn id="99" dur="500" fill="hold"/>
                                        <p:tgtEl>
                                          <p:spTgt spid="3"/>
                                        </p:tgtEl>
                                        <p:attrNameLst>
                                          <p:attrName>ppt_h</p:attrName>
                                        </p:attrNameLst>
                                      </p:cBhvr>
                                      <p:tavLst>
                                        <p:tav tm="0">
                                          <p:val>
                                            <p:fltVal val="0"/>
                                          </p:val>
                                        </p:tav>
                                        <p:tav tm="100000">
                                          <p:val>
                                            <p:strVal val="#ppt_h"/>
                                          </p:val>
                                        </p:tav>
                                      </p:tavLst>
                                    </p:anim>
                                    <p:animEffect transition="in" filter="fade">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3"/>
                                        </p:tgtEl>
                                        <p:attrNameLst>
                                          <p:attrName>style.visibility</p:attrName>
                                        </p:attrNameLst>
                                      </p:cBhvr>
                                      <p:to>
                                        <p:strVal val="visible"/>
                                      </p:to>
                                    </p:set>
                                    <p:anim calcmode="lin" valueType="num">
                                      <p:cBhvr>
                                        <p:cTn id="105" dur="500" fill="hold"/>
                                        <p:tgtEl>
                                          <p:spTgt spid="3"/>
                                        </p:tgtEl>
                                        <p:attrNameLst>
                                          <p:attrName>ppt_w</p:attrName>
                                        </p:attrNameLst>
                                      </p:cBhvr>
                                      <p:tavLst>
                                        <p:tav tm="0">
                                          <p:val>
                                            <p:fltVal val="0"/>
                                          </p:val>
                                        </p:tav>
                                        <p:tav tm="100000">
                                          <p:val>
                                            <p:strVal val="#ppt_w"/>
                                          </p:val>
                                        </p:tav>
                                      </p:tavLst>
                                    </p:anim>
                                    <p:anim calcmode="lin" valueType="num">
                                      <p:cBhvr>
                                        <p:cTn id="106" dur="500" fill="hold"/>
                                        <p:tgtEl>
                                          <p:spTgt spid="3"/>
                                        </p:tgtEl>
                                        <p:attrNameLst>
                                          <p:attrName>ppt_h</p:attrName>
                                        </p:attrNameLst>
                                      </p:cBhvr>
                                      <p:tavLst>
                                        <p:tav tm="0">
                                          <p:val>
                                            <p:fltVal val="0"/>
                                          </p:val>
                                        </p:tav>
                                        <p:tav tm="100000">
                                          <p:val>
                                            <p:strVal val="#ppt_h"/>
                                          </p:val>
                                        </p:tav>
                                      </p:tavLst>
                                    </p:anim>
                                    <p:animEffect transition="in" filter="fade">
                                      <p:cBhvr>
                                        <p:cTn id="107" dur="500"/>
                                        <p:tgtEl>
                                          <p:spTgt spid="3"/>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p:cTn id="112" dur="500" fill="hold"/>
                                        <p:tgtEl>
                                          <p:spTgt spid="3"/>
                                        </p:tgtEl>
                                        <p:attrNameLst>
                                          <p:attrName>ppt_w</p:attrName>
                                        </p:attrNameLst>
                                      </p:cBhvr>
                                      <p:tavLst>
                                        <p:tav tm="0">
                                          <p:val>
                                            <p:fltVal val="0"/>
                                          </p:val>
                                        </p:tav>
                                        <p:tav tm="100000">
                                          <p:val>
                                            <p:strVal val="#ppt_w"/>
                                          </p:val>
                                        </p:tav>
                                      </p:tavLst>
                                    </p:anim>
                                    <p:anim calcmode="lin" valueType="num">
                                      <p:cBhvr>
                                        <p:cTn id="113" dur="500" fill="hold"/>
                                        <p:tgtEl>
                                          <p:spTgt spid="3"/>
                                        </p:tgtEl>
                                        <p:attrNameLst>
                                          <p:attrName>ppt_h</p:attrName>
                                        </p:attrNameLst>
                                      </p:cBhvr>
                                      <p:tavLst>
                                        <p:tav tm="0">
                                          <p:val>
                                            <p:fltVal val="0"/>
                                          </p:val>
                                        </p:tav>
                                        <p:tav tm="100000">
                                          <p:val>
                                            <p:strVal val="#ppt_h"/>
                                          </p:val>
                                        </p:tav>
                                      </p:tavLst>
                                    </p:anim>
                                    <p:animEffect transition="in" filter="fade">
                                      <p:cBhvr>
                                        <p:cTn id="114" dur="500"/>
                                        <p:tgtEl>
                                          <p:spTgt spid="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p:cTn id="119" dur="500" fill="hold"/>
                                        <p:tgtEl>
                                          <p:spTgt spid="3"/>
                                        </p:tgtEl>
                                        <p:attrNameLst>
                                          <p:attrName>ppt_w</p:attrName>
                                        </p:attrNameLst>
                                      </p:cBhvr>
                                      <p:tavLst>
                                        <p:tav tm="0">
                                          <p:val>
                                            <p:fltVal val="0"/>
                                          </p:val>
                                        </p:tav>
                                        <p:tav tm="100000">
                                          <p:val>
                                            <p:strVal val="#ppt_w"/>
                                          </p:val>
                                        </p:tav>
                                      </p:tavLst>
                                    </p:anim>
                                    <p:anim calcmode="lin" valueType="num">
                                      <p:cBhvr>
                                        <p:cTn id="120" dur="500" fill="hold"/>
                                        <p:tgtEl>
                                          <p:spTgt spid="3"/>
                                        </p:tgtEl>
                                        <p:attrNameLst>
                                          <p:attrName>ppt_h</p:attrName>
                                        </p:attrNameLst>
                                      </p:cBhvr>
                                      <p:tavLst>
                                        <p:tav tm="0">
                                          <p:val>
                                            <p:fltVal val="0"/>
                                          </p:val>
                                        </p:tav>
                                        <p:tav tm="100000">
                                          <p:val>
                                            <p:strVal val="#ppt_h"/>
                                          </p:val>
                                        </p:tav>
                                      </p:tavLst>
                                    </p:anim>
                                    <p:animEffect transition="in" filter="fade">
                                      <p:cBhvr>
                                        <p:cTn id="121" dur="500"/>
                                        <p:tgtEl>
                                          <p:spTgt spid="3"/>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p:cTn id="133" dur="500" fill="hold"/>
                                        <p:tgtEl>
                                          <p:spTgt spid="3"/>
                                        </p:tgtEl>
                                        <p:attrNameLst>
                                          <p:attrName>ppt_w</p:attrName>
                                        </p:attrNameLst>
                                      </p:cBhvr>
                                      <p:tavLst>
                                        <p:tav tm="0">
                                          <p:val>
                                            <p:fltVal val="0"/>
                                          </p:val>
                                        </p:tav>
                                        <p:tav tm="100000">
                                          <p:val>
                                            <p:strVal val="#ppt_w"/>
                                          </p:val>
                                        </p:tav>
                                      </p:tavLst>
                                    </p:anim>
                                    <p:anim calcmode="lin" valueType="num">
                                      <p:cBhvr>
                                        <p:cTn id="134" dur="500" fill="hold"/>
                                        <p:tgtEl>
                                          <p:spTgt spid="3"/>
                                        </p:tgtEl>
                                        <p:attrNameLst>
                                          <p:attrName>ppt_h</p:attrName>
                                        </p:attrNameLst>
                                      </p:cBhvr>
                                      <p:tavLst>
                                        <p:tav tm="0">
                                          <p:val>
                                            <p:fltVal val="0"/>
                                          </p:val>
                                        </p:tav>
                                        <p:tav tm="100000">
                                          <p:val>
                                            <p:strVal val="#ppt_h"/>
                                          </p:val>
                                        </p:tav>
                                      </p:tavLst>
                                    </p:anim>
                                    <p:animEffect transition="in" filter="fade">
                                      <p:cBhvr>
                                        <p:cTn id="135" dur="500"/>
                                        <p:tgtEl>
                                          <p:spTgt spid="3"/>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nodeType="clickEffect">
                                  <p:stCondLst>
                                    <p:cond delay="0"/>
                                  </p:stCondLst>
                                  <p:childTnLst>
                                    <p:set>
                                      <p:cBhvr>
                                        <p:cTn id="139" dur="1" fill="hold">
                                          <p:stCondLst>
                                            <p:cond delay="0"/>
                                          </p:stCondLst>
                                        </p:cTn>
                                        <p:tgtEl>
                                          <p:spTgt spid="3"/>
                                        </p:tgtEl>
                                        <p:attrNameLst>
                                          <p:attrName>style.visibility</p:attrName>
                                        </p:attrNameLst>
                                      </p:cBhvr>
                                      <p:to>
                                        <p:strVal val="visible"/>
                                      </p:to>
                                    </p:set>
                                    <p:anim calcmode="lin" valueType="num">
                                      <p:cBhvr>
                                        <p:cTn id="140" dur="500" fill="hold"/>
                                        <p:tgtEl>
                                          <p:spTgt spid="3"/>
                                        </p:tgtEl>
                                        <p:attrNameLst>
                                          <p:attrName>ppt_w</p:attrName>
                                        </p:attrNameLst>
                                      </p:cBhvr>
                                      <p:tavLst>
                                        <p:tav tm="0">
                                          <p:val>
                                            <p:fltVal val="0"/>
                                          </p:val>
                                        </p:tav>
                                        <p:tav tm="100000">
                                          <p:val>
                                            <p:strVal val="#ppt_w"/>
                                          </p:val>
                                        </p:tav>
                                      </p:tavLst>
                                    </p:anim>
                                    <p:anim calcmode="lin" valueType="num">
                                      <p:cBhvr>
                                        <p:cTn id="141" dur="500" fill="hold"/>
                                        <p:tgtEl>
                                          <p:spTgt spid="3"/>
                                        </p:tgtEl>
                                        <p:attrNameLst>
                                          <p:attrName>ppt_h</p:attrName>
                                        </p:attrNameLst>
                                      </p:cBhvr>
                                      <p:tavLst>
                                        <p:tav tm="0">
                                          <p:val>
                                            <p:fltVal val="0"/>
                                          </p:val>
                                        </p:tav>
                                        <p:tav tm="100000">
                                          <p:val>
                                            <p:strVal val="#ppt_h"/>
                                          </p:val>
                                        </p:tav>
                                      </p:tavLst>
                                    </p:anim>
                                    <p:animEffect transition="in" filter="fade">
                                      <p:cBhvr>
                                        <p:cTn id="142" dur="500"/>
                                        <p:tgtEl>
                                          <p:spTgt spid="3"/>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nodeType="click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p:cTn id="147" dur="500" fill="hold"/>
                                        <p:tgtEl>
                                          <p:spTgt spid="3"/>
                                        </p:tgtEl>
                                        <p:attrNameLst>
                                          <p:attrName>ppt_w</p:attrName>
                                        </p:attrNameLst>
                                      </p:cBhvr>
                                      <p:tavLst>
                                        <p:tav tm="0">
                                          <p:val>
                                            <p:fltVal val="0"/>
                                          </p:val>
                                        </p:tav>
                                        <p:tav tm="100000">
                                          <p:val>
                                            <p:strVal val="#ppt_w"/>
                                          </p:val>
                                        </p:tav>
                                      </p:tavLst>
                                    </p:anim>
                                    <p:anim calcmode="lin" valueType="num">
                                      <p:cBhvr>
                                        <p:cTn id="148" dur="500" fill="hold"/>
                                        <p:tgtEl>
                                          <p:spTgt spid="3"/>
                                        </p:tgtEl>
                                        <p:attrNameLst>
                                          <p:attrName>ppt_h</p:attrName>
                                        </p:attrNameLst>
                                      </p:cBhvr>
                                      <p:tavLst>
                                        <p:tav tm="0">
                                          <p:val>
                                            <p:fltVal val="0"/>
                                          </p:val>
                                        </p:tav>
                                        <p:tav tm="100000">
                                          <p:val>
                                            <p:strVal val="#ppt_h"/>
                                          </p:val>
                                        </p:tav>
                                      </p:tavLst>
                                    </p:anim>
                                    <p:animEffect transition="in" filter="fade">
                                      <p:cBhvr>
                                        <p:cTn id="149" dur="500"/>
                                        <p:tgtEl>
                                          <p:spTgt spid="3"/>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3"/>
                                        </p:tgtEl>
                                        <p:attrNameLst>
                                          <p:attrName>style.visibility</p:attrName>
                                        </p:attrNameLst>
                                      </p:cBhvr>
                                      <p:to>
                                        <p:strVal val="visible"/>
                                      </p:to>
                                    </p:set>
                                    <p:anim calcmode="lin" valueType="num">
                                      <p:cBhvr>
                                        <p:cTn id="154" dur="500" fill="hold"/>
                                        <p:tgtEl>
                                          <p:spTgt spid="3"/>
                                        </p:tgtEl>
                                        <p:attrNameLst>
                                          <p:attrName>ppt_w</p:attrName>
                                        </p:attrNameLst>
                                      </p:cBhvr>
                                      <p:tavLst>
                                        <p:tav tm="0">
                                          <p:val>
                                            <p:fltVal val="0"/>
                                          </p:val>
                                        </p:tav>
                                        <p:tav tm="100000">
                                          <p:val>
                                            <p:strVal val="#ppt_w"/>
                                          </p:val>
                                        </p:tav>
                                      </p:tavLst>
                                    </p:anim>
                                    <p:anim calcmode="lin" valueType="num">
                                      <p:cBhvr>
                                        <p:cTn id="155" dur="500" fill="hold"/>
                                        <p:tgtEl>
                                          <p:spTgt spid="3"/>
                                        </p:tgtEl>
                                        <p:attrNameLst>
                                          <p:attrName>ppt_h</p:attrName>
                                        </p:attrNameLst>
                                      </p:cBhvr>
                                      <p:tavLst>
                                        <p:tav tm="0">
                                          <p:val>
                                            <p:fltVal val="0"/>
                                          </p:val>
                                        </p:tav>
                                        <p:tav tm="100000">
                                          <p:val>
                                            <p:strVal val="#ppt_h"/>
                                          </p:val>
                                        </p:tav>
                                      </p:tavLst>
                                    </p:anim>
                                    <p:animEffect transition="in" filter="fade">
                                      <p:cBhvr>
                                        <p:cTn id="156" dur="500"/>
                                        <p:tgtEl>
                                          <p:spTgt spid="3"/>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nodeType="clickEffect">
                                  <p:stCondLst>
                                    <p:cond delay="0"/>
                                  </p:stCondLst>
                                  <p:childTnLst>
                                    <p:set>
                                      <p:cBhvr>
                                        <p:cTn id="160" dur="1" fill="hold">
                                          <p:stCondLst>
                                            <p:cond delay="0"/>
                                          </p:stCondLst>
                                        </p:cTn>
                                        <p:tgtEl>
                                          <p:spTgt spid="3"/>
                                        </p:tgtEl>
                                        <p:attrNameLst>
                                          <p:attrName>style.visibility</p:attrName>
                                        </p:attrNameLst>
                                      </p:cBhvr>
                                      <p:to>
                                        <p:strVal val="visible"/>
                                      </p:to>
                                    </p:set>
                                    <p:anim calcmode="lin" valueType="num">
                                      <p:cBhvr>
                                        <p:cTn id="161" dur="500" fill="hold"/>
                                        <p:tgtEl>
                                          <p:spTgt spid="3"/>
                                        </p:tgtEl>
                                        <p:attrNameLst>
                                          <p:attrName>ppt_w</p:attrName>
                                        </p:attrNameLst>
                                      </p:cBhvr>
                                      <p:tavLst>
                                        <p:tav tm="0">
                                          <p:val>
                                            <p:fltVal val="0"/>
                                          </p:val>
                                        </p:tav>
                                        <p:tav tm="100000">
                                          <p:val>
                                            <p:strVal val="#ppt_w"/>
                                          </p:val>
                                        </p:tav>
                                      </p:tavLst>
                                    </p:anim>
                                    <p:anim calcmode="lin" valueType="num">
                                      <p:cBhvr>
                                        <p:cTn id="162" dur="500" fill="hold"/>
                                        <p:tgtEl>
                                          <p:spTgt spid="3"/>
                                        </p:tgtEl>
                                        <p:attrNameLst>
                                          <p:attrName>ppt_h</p:attrName>
                                        </p:attrNameLst>
                                      </p:cBhvr>
                                      <p:tavLst>
                                        <p:tav tm="0">
                                          <p:val>
                                            <p:fltVal val="0"/>
                                          </p:val>
                                        </p:tav>
                                        <p:tav tm="100000">
                                          <p:val>
                                            <p:strVal val="#ppt_h"/>
                                          </p:val>
                                        </p:tav>
                                      </p:tavLst>
                                    </p:anim>
                                    <p:animEffect transition="in" filter="fade">
                                      <p:cBhvr>
                                        <p:cTn id="163" dur="500"/>
                                        <p:tgtEl>
                                          <p:spTgt spid="3"/>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nodeType="clickEffect">
                                  <p:stCondLst>
                                    <p:cond delay="0"/>
                                  </p:stCondLst>
                                  <p:childTnLst>
                                    <p:set>
                                      <p:cBhvr>
                                        <p:cTn id="167" dur="1" fill="hold">
                                          <p:stCondLst>
                                            <p:cond delay="0"/>
                                          </p:stCondLst>
                                        </p:cTn>
                                        <p:tgtEl>
                                          <p:spTgt spid="3"/>
                                        </p:tgtEl>
                                        <p:attrNameLst>
                                          <p:attrName>style.visibility</p:attrName>
                                        </p:attrNameLst>
                                      </p:cBhvr>
                                      <p:to>
                                        <p:strVal val="visible"/>
                                      </p:to>
                                    </p:set>
                                    <p:anim calcmode="lin" valueType="num">
                                      <p:cBhvr>
                                        <p:cTn id="168" dur="500" fill="hold"/>
                                        <p:tgtEl>
                                          <p:spTgt spid="3"/>
                                        </p:tgtEl>
                                        <p:attrNameLst>
                                          <p:attrName>ppt_w</p:attrName>
                                        </p:attrNameLst>
                                      </p:cBhvr>
                                      <p:tavLst>
                                        <p:tav tm="0">
                                          <p:val>
                                            <p:fltVal val="0"/>
                                          </p:val>
                                        </p:tav>
                                        <p:tav tm="100000">
                                          <p:val>
                                            <p:strVal val="#ppt_w"/>
                                          </p:val>
                                        </p:tav>
                                      </p:tavLst>
                                    </p:anim>
                                    <p:anim calcmode="lin" valueType="num">
                                      <p:cBhvr>
                                        <p:cTn id="169" dur="500" fill="hold"/>
                                        <p:tgtEl>
                                          <p:spTgt spid="3"/>
                                        </p:tgtEl>
                                        <p:attrNameLst>
                                          <p:attrName>ppt_h</p:attrName>
                                        </p:attrNameLst>
                                      </p:cBhvr>
                                      <p:tavLst>
                                        <p:tav tm="0">
                                          <p:val>
                                            <p:fltVal val="0"/>
                                          </p:val>
                                        </p:tav>
                                        <p:tav tm="100000">
                                          <p:val>
                                            <p:strVal val="#ppt_h"/>
                                          </p:val>
                                        </p:tav>
                                      </p:tavLst>
                                    </p:anim>
                                    <p:animEffect transition="in" filter="fade">
                                      <p:cBhvr>
                                        <p:cTn id="170" dur="500"/>
                                        <p:tgtEl>
                                          <p:spTgt spid="3"/>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nodeType="clickEffect">
                                  <p:stCondLst>
                                    <p:cond delay="0"/>
                                  </p:stCondLst>
                                  <p:childTnLst>
                                    <p:set>
                                      <p:cBhvr>
                                        <p:cTn id="174" dur="1" fill="hold">
                                          <p:stCondLst>
                                            <p:cond delay="0"/>
                                          </p:stCondLst>
                                        </p:cTn>
                                        <p:tgtEl>
                                          <p:spTgt spid="3"/>
                                        </p:tgtEl>
                                        <p:attrNameLst>
                                          <p:attrName>style.visibility</p:attrName>
                                        </p:attrNameLst>
                                      </p:cBhvr>
                                      <p:to>
                                        <p:strVal val="visible"/>
                                      </p:to>
                                    </p:set>
                                    <p:anim calcmode="lin" valueType="num">
                                      <p:cBhvr>
                                        <p:cTn id="175" dur="500" fill="hold"/>
                                        <p:tgtEl>
                                          <p:spTgt spid="3"/>
                                        </p:tgtEl>
                                        <p:attrNameLst>
                                          <p:attrName>ppt_w</p:attrName>
                                        </p:attrNameLst>
                                      </p:cBhvr>
                                      <p:tavLst>
                                        <p:tav tm="0">
                                          <p:val>
                                            <p:fltVal val="0"/>
                                          </p:val>
                                        </p:tav>
                                        <p:tav tm="100000">
                                          <p:val>
                                            <p:strVal val="#ppt_w"/>
                                          </p:val>
                                        </p:tav>
                                      </p:tavLst>
                                    </p:anim>
                                    <p:anim calcmode="lin" valueType="num">
                                      <p:cBhvr>
                                        <p:cTn id="176" dur="500" fill="hold"/>
                                        <p:tgtEl>
                                          <p:spTgt spid="3"/>
                                        </p:tgtEl>
                                        <p:attrNameLst>
                                          <p:attrName>ppt_h</p:attrName>
                                        </p:attrNameLst>
                                      </p:cBhvr>
                                      <p:tavLst>
                                        <p:tav tm="0">
                                          <p:val>
                                            <p:fltVal val="0"/>
                                          </p:val>
                                        </p:tav>
                                        <p:tav tm="100000">
                                          <p:val>
                                            <p:strVal val="#ppt_h"/>
                                          </p:val>
                                        </p:tav>
                                      </p:tavLst>
                                    </p:anim>
                                    <p:animEffect transition="in" filter="fade">
                                      <p:cBhvr>
                                        <p:cTn id="177" dur="500"/>
                                        <p:tgtEl>
                                          <p:spTgt spid="3"/>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nodeType="clickEffect">
                                  <p:stCondLst>
                                    <p:cond delay="0"/>
                                  </p:stCondLst>
                                  <p:childTnLst>
                                    <p:set>
                                      <p:cBhvr>
                                        <p:cTn id="181" dur="1" fill="hold">
                                          <p:stCondLst>
                                            <p:cond delay="0"/>
                                          </p:stCondLst>
                                        </p:cTn>
                                        <p:tgtEl>
                                          <p:spTgt spid="3"/>
                                        </p:tgtEl>
                                        <p:attrNameLst>
                                          <p:attrName>style.visibility</p:attrName>
                                        </p:attrNameLst>
                                      </p:cBhvr>
                                      <p:to>
                                        <p:strVal val="visible"/>
                                      </p:to>
                                    </p:set>
                                    <p:anim calcmode="lin" valueType="num">
                                      <p:cBhvr>
                                        <p:cTn id="182" dur="500" fill="hold"/>
                                        <p:tgtEl>
                                          <p:spTgt spid="3"/>
                                        </p:tgtEl>
                                        <p:attrNameLst>
                                          <p:attrName>ppt_w</p:attrName>
                                        </p:attrNameLst>
                                      </p:cBhvr>
                                      <p:tavLst>
                                        <p:tav tm="0">
                                          <p:val>
                                            <p:fltVal val="0"/>
                                          </p:val>
                                        </p:tav>
                                        <p:tav tm="100000">
                                          <p:val>
                                            <p:strVal val="#ppt_w"/>
                                          </p:val>
                                        </p:tav>
                                      </p:tavLst>
                                    </p:anim>
                                    <p:anim calcmode="lin" valueType="num">
                                      <p:cBhvr>
                                        <p:cTn id="183" dur="500" fill="hold"/>
                                        <p:tgtEl>
                                          <p:spTgt spid="3"/>
                                        </p:tgtEl>
                                        <p:attrNameLst>
                                          <p:attrName>ppt_h</p:attrName>
                                        </p:attrNameLst>
                                      </p:cBhvr>
                                      <p:tavLst>
                                        <p:tav tm="0">
                                          <p:val>
                                            <p:fltVal val="0"/>
                                          </p:val>
                                        </p:tav>
                                        <p:tav tm="100000">
                                          <p:val>
                                            <p:strVal val="#ppt_h"/>
                                          </p:val>
                                        </p:tav>
                                      </p:tavLst>
                                    </p:anim>
                                    <p:animEffect transition="in" filter="fade">
                                      <p:cBhvr>
                                        <p:cTn id="184" dur="500"/>
                                        <p:tgtEl>
                                          <p:spTgt spid="3"/>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nodeType="clickEffect">
                                  <p:stCondLst>
                                    <p:cond delay="0"/>
                                  </p:stCondLst>
                                  <p:childTnLst>
                                    <p:set>
                                      <p:cBhvr>
                                        <p:cTn id="188" dur="1" fill="hold">
                                          <p:stCondLst>
                                            <p:cond delay="0"/>
                                          </p:stCondLst>
                                        </p:cTn>
                                        <p:tgtEl>
                                          <p:spTgt spid="3"/>
                                        </p:tgtEl>
                                        <p:attrNameLst>
                                          <p:attrName>style.visibility</p:attrName>
                                        </p:attrNameLst>
                                      </p:cBhvr>
                                      <p:to>
                                        <p:strVal val="visible"/>
                                      </p:to>
                                    </p:set>
                                    <p:anim calcmode="lin" valueType="num">
                                      <p:cBhvr>
                                        <p:cTn id="189" dur="500" fill="hold"/>
                                        <p:tgtEl>
                                          <p:spTgt spid="3"/>
                                        </p:tgtEl>
                                        <p:attrNameLst>
                                          <p:attrName>ppt_w</p:attrName>
                                        </p:attrNameLst>
                                      </p:cBhvr>
                                      <p:tavLst>
                                        <p:tav tm="0">
                                          <p:val>
                                            <p:fltVal val="0"/>
                                          </p:val>
                                        </p:tav>
                                        <p:tav tm="100000">
                                          <p:val>
                                            <p:strVal val="#ppt_w"/>
                                          </p:val>
                                        </p:tav>
                                      </p:tavLst>
                                    </p:anim>
                                    <p:anim calcmode="lin" valueType="num">
                                      <p:cBhvr>
                                        <p:cTn id="190" dur="500" fill="hold"/>
                                        <p:tgtEl>
                                          <p:spTgt spid="3"/>
                                        </p:tgtEl>
                                        <p:attrNameLst>
                                          <p:attrName>ppt_h</p:attrName>
                                        </p:attrNameLst>
                                      </p:cBhvr>
                                      <p:tavLst>
                                        <p:tav tm="0">
                                          <p:val>
                                            <p:fltVal val="0"/>
                                          </p:val>
                                        </p:tav>
                                        <p:tav tm="100000">
                                          <p:val>
                                            <p:strVal val="#ppt_h"/>
                                          </p:val>
                                        </p:tav>
                                      </p:tavLst>
                                    </p:anim>
                                    <p:animEffect transition="in" filter="fade">
                                      <p:cBhvr>
                                        <p:cTn id="191" dur="500"/>
                                        <p:tgtEl>
                                          <p:spTgt spid="3"/>
                                        </p:tgtEl>
                                      </p:cBhvr>
                                    </p:animEffect>
                                  </p:childTnLst>
                                </p:cTn>
                              </p:par>
                            </p:childTnLst>
                          </p:cTn>
                        </p:par>
                      </p:childTnLst>
                    </p:cTn>
                  </p:par>
                  <p:par>
                    <p:cTn id="192" fill="hold">
                      <p:stCondLst>
                        <p:cond delay="indefinite"/>
                      </p:stCondLst>
                      <p:childTnLst>
                        <p:par>
                          <p:cTn id="193" fill="hold">
                            <p:stCondLst>
                              <p:cond delay="0"/>
                            </p:stCondLst>
                            <p:childTnLst>
                              <p:par>
                                <p:cTn id="194" presetID="53" presetClass="entr" presetSubtype="16" fill="hold" nodeType="clickEffect">
                                  <p:stCondLst>
                                    <p:cond delay="0"/>
                                  </p:stCondLst>
                                  <p:childTnLst>
                                    <p:set>
                                      <p:cBhvr>
                                        <p:cTn id="195" dur="1" fill="hold">
                                          <p:stCondLst>
                                            <p:cond delay="0"/>
                                          </p:stCondLst>
                                        </p:cTn>
                                        <p:tgtEl>
                                          <p:spTgt spid="3"/>
                                        </p:tgtEl>
                                        <p:attrNameLst>
                                          <p:attrName>style.visibility</p:attrName>
                                        </p:attrNameLst>
                                      </p:cBhvr>
                                      <p:to>
                                        <p:strVal val="visible"/>
                                      </p:to>
                                    </p:set>
                                    <p:anim calcmode="lin" valueType="num">
                                      <p:cBhvr>
                                        <p:cTn id="196" dur="500" fill="hold"/>
                                        <p:tgtEl>
                                          <p:spTgt spid="3"/>
                                        </p:tgtEl>
                                        <p:attrNameLst>
                                          <p:attrName>ppt_w</p:attrName>
                                        </p:attrNameLst>
                                      </p:cBhvr>
                                      <p:tavLst>
                                        <p:tav tm="0">
                                          <p:val>
                                            <p:fltVal val="0"/>
                                          </p:val>
                                        </p:tav>
                                        <p:tav tm="100000">
                                          <p:val>
                                            <p:strVal val="#ppt_w"/>
                                          </p:val>
                                        </p:tav>
                                      </p:tavLst>
                                    </p:anim>
                                    <p:anim calcmode="lin" valueType="num">
                                      <p:cBhvr>
                                        <p:cTn id="197" dur="500" fill="hold"/>
                                        <p:tgtEl>
                                          <p:spTgt spid="3"/>
                                        </p:tgtEl>
                                        <p:attrNameLst>
                                          <p:attrName>ppt_h</p:attrName>
                                        </p:attrNameLst>
                                      </p:cBhvr>
                                      <p:tavLst>
                                        <p:tav tm="0">
                                          <p:val>
                                            <p:fltVal val="0"/>
                                          </p:val>
                                        </p:tav>
                                        <p:tav tm="100000">
                                          <p:val>
                                            <p:strVal val="#ppt_h"/>
                                          </p:val>
                                        </p:tav>
                                      </p:tavLst>
                                    </p:anim>
                                    <p:animEffect transition="in" filter="fade">
                                      <p:cBhvr>
                                        <p:cTn id="198" dur="500"/>
                                        <p:tgtEl>
                                          <p:spTgt spid="3"/>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nodeType="clickEffect">
                                  <p:stCondLst>
                                    <p:cond delay="0"/>
                                  </p:stCondLst>
                                  <p:childTnLst>
                                    <p:set>
                                      <p:cBhvr>
                                        <p:cTn id="202" dur="1" fill="hold">
                                          <p:stCondLst>
                                            <p:cond delay="0"/>
                                          </p:stCondLst>
                                        </p:cTn>
                                        <p:tgtEl>
                                          <p:spTgt spid="3"/>
                                        </p:tgtEl>
                                        <p:attrNameLst>
                                          <p:attrName>style.visibility</p:attrName>
                                        </p:attrNameLst>
                                      </p:cBhvr>
                                      <p:to>
                                        <p:strVal val="visible"/>
                                      </p:to>
                                    </p:set>
                                    <p:anim calcmode="lin" valueType="num">
                                      <p:cBhvr>
                                        <p:cTn id="203" dur="500" fill="hold"/>
                                        <p:tgtEl>
                                          <p:spTgt spid="3"/>
                                        </p:tgtEl>
                                        <p:attrNameLst>
                                          <p:attrName>ppt_w</p:attrName>
                                        </p:attrNameLst>
                                      </p:cBhvr>
                                      <p:tavLst>
                                        <p:tav tm="0">
                                          <p:val>
                                            <p:fltVal val="0"/>
                                          </p:val>
                                        </p:tav>
                                        <p:tav tm="100000">
                                          <p:val>
                                            <p:strVal val="#ppt_w"/>
                                          </p:val>
                                        </p:tav>
                                      </p:tavLst>
                                    </p:anim>
                                    <p:anim calcmode="lin" valueType="num">
                                      <p:cBhvr>
                                        <p:cTn id="204" dur="500" fill="hold"/>
                                        <p:tgtEl>
                                          <p:spTgt spid="3"/>
                                        </p:tgtEl>
                                        <p:attrNameLst>
                                          <p:attrName>ppt_h</p:attrName>
                                        </p:attrNameLst>
                                      </p:cBhvr>
                                      <p:tavLst>
                                        <p:tav tm="0">
                                          <p:val>
                                            <p:fltVal val="0"/>
                                          </p:val>
                                        </p:tav>
                                        <p:tav tm="100000">
                                          <p:val>
                                            <p:strVal val="#ppt_h"/>
                                          </p:val>
                                        </p:tav>
                                      </p:tavLst>
                                    </p:anim>
                                    <p:animEffect transition="in" filter="fade">
                                      <p:cBhvr>
                                        <p:cTn id="205" dur="500"/>
                                        <p:tgtEl>
                                          <p:spTgt spid="3"/>
                                        </p:tgtEl>
                                      </p:cBhvr>
                                    </p:animEffect>
                                  </p:childTnLst>
                                </p:cTn>
                              </p:par>
                            </p:childTnLst>
                          </p:cTn>
                        </p:par>
                      </p:childTnLst>
                    </p:cTn>
                  </p:par>
                  <p:par>
                    <p:cTn id="206" fill="hold">
                      <p:stCondLst>
                        <p:cond delay="indefinite"/>
                      </p:stCondLst>
                      <p:childTnLst>
                        <p:par>
                          <p:cTn id="207" fill="hold">
                            <p:stCondLst>
                              <p:cond delay="0"/>
                            </p:stCondLst>
                            <p:childTnLst>
                              <p:par>
                                <p:cTn id="208" presetID="53" presetClass="entr" presetSubtype="16" fill="hold" nodeType="clickEffect">
                                  <p:stCondLst>
                                    <p:cond delay="0"/>
                                  </p:stCondLst>
                                  <p:childTnLst>
                                    <p:set>
                                      <p:cBhvr>
                                        <p:cTn id="209" dur="1" fill="hold">
                                          <p:stCondLst>
                                            <p:cond delay="0"/>
                                          </p:stCondLst>
                                        </p:cTn>
                                        <p:tgtEl>
                                          <p:spTgt spid="3"/>
                                        </p:tgtEl>
                                        <p:attrNameLst>
                                          <p:attrName>style.visibility</p:attrName>
                                        </p:attrNameLst>
                                      </p:cBhvr>
                                      <p:to>
                                        <p:strVal val="visible"/>
                                      </p:to>
                                    </p:set>
                                    <p:anim calcmode="lin" valueType="num">
                                      <p:cBhvr>
                                        <p:cTn id="210" dur="500" fill="hold"/>
                                        <p:tgtEl>
                                          <p:spTgt spid="3"/>
                                        </p:tgtEl>
                                        <p:attrNameLst>
                                          <p:attrName>ppt_w</p:attrName>
                                        </p:attrNameLst>
                                      </p:cBhvr>
                                      <p:tavLst>
                                        <p:tav tm="0">
                                          <p:val>
                                            <p:fltVal val="0"/>
                                          </p:val>
                                        </p:tav>
                                        <p:tav tm="100000">
                                          <p:val>
                                            <p:strVal val="#ppt_w"/>
                                          </p:val>
                                        </p:tav>
                                      </p:tavLst>
                                    </p:anim>
                                    <p:anim calcmode="lin" valueType="num">
                                      <p:cBhvr>
                                        <p:cTn id="211" dur="500" fill="hold"/>
                                        <p:tgtEl>
                                          <p:spTgt spid="3"/>
                                        </p:tgtEl>
                                        <p:attrNameLst>
                                          <p:attrName>ppt_h</p:attrName>
                                        </p:attrNameLst>
                                      </p:cBhvr>
                                      <p:tavLst>
                                        <p:tav tm="0">
                                          <p:val>
                                            <p:fltVal val="0"/>
                                          </p:val>
                                        </p:tav>
                                        <p:tav tm="100000">
                                          <p:val>
                                            <p:strVal val="#ppt_h"/>
                                          </p:val>
                                        </p:tav>
                                      </p:tavLst>
                                    </p:anim>
                                    <p:animEffect transition="in" filter="fade">
                                      <p:cBhvr>
                                        <p:cTn id="212" dur="500"/>
                                        <p:tgtEl>
                                          <p:spTgt spid="3"/>
                                        </p:tgtEl>
                                      </p:cBhvr>
                                    </p:animEffect>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nodeType="clickEffect">
                                  <p:stCondLst>
                                    <p:cond delay="0"/>
                                  </p:stCondLst>
                                  <p:childTnLst>
                                    <p:set>
                                      <p:cBhvr>
                                        <p:cTn id="216" dur="1" fill="hold">
                                          <p:stCondLst>
                                            <p:cond delay="0"/>
                                          </p:stCondLst>
                                        </p:cTn>
                                        <p:tgtEl>
                                          <p:spTgt spid="3"/>
                                        </p:tgtEl>
                                        <p:attrNameLst>
                                          <p:attrName>style.visibility</p:attrName>
                                        </p:attrNameLst>
                                      </p:cBhvr>
                                      <p:to>
                                        <p:strVal val="visible"/>
                                      </p:to>
                                    </p:set>
                                    <p:anim calcmode="lin" valueType="num">
                                      <p:cBhvr>
                                        <p:cTn id="217" dur="500" fill="hold"/>
                                        <p:tgtEl>
                                          <p:spTgt spid="3"/>
                                        </p:tgtEl>
                                        <p:attrNameLst>
                                          <p:attrName>ppt_w</p:attrName>
                                        </p:attrNameLst>
                                      </p:cBhvr>
                                      <p:tavLst>
                                        <p:tav tm="0">
                                          <p:val>
                                            <p:fltVal val="0"/>
                                          </p:val>
                                        </p:tav>
                                        <p:tav tm="100000">
                                          <p:val>
                                            <p:strVal val="#ppt_w"/>
                                          </p:val>
                                        </p:tav>
                                      </p:tavLst>
                                    </p:anim>
                                    <p:anim calcmode="lin" valueType="num">
                                      <p:cBhvr>
                                        <p:cTn id="218" dur="500" fill="hold"/>
                                        <p:tgtEl>
                                          <p:spTgt spid="3"/>
                                        </p:tgtEl>
                                        <p:attrNameLst>
                                          <p:attrName>ppt_h</p:attrName>
                                        </p:attrNameLst>
                                      </p:cBhvr>
                                      <p:tavLst>
                                        <p:tav tm="0">
                                          <p:val>
                                            <p:fltVal val="0"/>
                                          </p:val>
                                        </p:tav>
                                        <p:tav tm="100000">
                                          <p:val>
                                            <p:strVal val="#ppt_h"/>
                                          </p:val>
                                        </p:tav>
                                      </p:tavLst>
                                    </p:anim>
                                    <p:animEffect transition="in" filter="fade">
                                      <p:cBhvr>
                                        <p:cTn id="219" dur="500"/>
                                        <p:tgtEl>
                                          <p:spTgt spid="3"/>
                                        </p:tgtEl>
                                      </p:cBhvr>
                                    </p:animEffect>
                                  </p:childTnLst>
                                </p:cTn>
                              </p:par>
                            </p:childTnLst>
                          </p:cTn>
                        </p:par>
                      </p:childTnLst>
                    </p:cTn>
                  </p:par>
                  <p:par>
                    <p:cTn id="220" fill="hold">
                      <p:stCondLst>
                        <p:cond delay="indefinite"/>
                      </p:stCondLst>
                      <p:childTnLst>
                        <p:par>
                          <p:cTn id="221" fill="hold">
                            <p:stCondLst>
                              <p:cond delay="0"/>
                            </p:stCondLst>
                            <p:childTnLst>
                              <p:par>
                                <p:cTn id="222" presetID="53" presetClass="entr" presetSubtype="16" fill="hold" nodeType="clickEffect">
                                  <p:stCondLst>
                                    <p:cond delay="0"/>
                                  </p:stCondLst>
                                  <p:childTnLst>
                                    <p:set>
                                      <p:cBhvr>
                                        <p:cTn id="223" dur="1" fill="hold">
                                          <p:stCondLst>
                                            <p:cond delay="0"/>
                                          </p:stCondLst>
                                        </p:cTn>
                                        <p:tgtEl>
                                          <p:spTgt spid="3"/>
                                        </p:tgtEl>
                                        <p:attrNameLst>
                                          <p:attrName>style.visibility</p:attrName>
                                        </p:attrNameLst>
                                      </p:cBhvr>
                                      <p:to>
                                        <p:strVal val="visible"/>
                                      </p:to>
                                    </p:set>
                                    <p:anim calcmode="lin" valueType="num">
                                      <p:cBhvr>
                                        <p:cTn id="224" dur="500" fill="hold"/>
                                        <p:tgtEl>
                                          <p:spTgt spid="3"/>
                                        </p:tgtEl>
                                        <p:attrNameLst>
                                          <p:attrName>ppt_w</p:attrName>
                                        </p:attrNameLst>
                                      </p:cBhvr>
                                      <p:tavLst>
                                        <p:tav tm="0">
                                          <p:val>
                                            <p:fltVal val="0"/>
                                          </p:val>
                                        </p:tav>
                                        <p:tav tm="100000">
                                          <p:val>
                                            <p:strVal val="#ppt_w"/>
                                          </p:val>
                                        </p:tav>
                                      </p:tavLst>
                                    </p:anim>
                                    <p:anim calcmode="lin" valueType="num">
                                      <p:cBhvr>
                                        <p:cTn id="225" dur="500" fill="hold"/>
                                        <p:tgtEl>
                                          <p:spTgt spid="3"/>
                                        </p:tgtEl>
                                        <p:attrNameLst>
                                          <p:attrName>ppt_h</p:attrName>
                                        </p:attrNameLst>
                                      </p:cBhvr>
                                      <p:tavLst>
                                        <p:tav tm="0">
                                          <p:val>
                                            <p:fltVal val="0"/>
                                          </p:val>
                                        </p:tav>
                                        <p:tav tm="100000">
                                          <p:val>
                                            <p:strVal val="#ppt_h"/>
                                          </p:val>
                                        </p:tav>
                                      </p:tavLst>
                                    </p:anim>
                                    <p:animEffect transition="in" filter="fade">
                                      <p:cBhvr>
                                        <p:cTn id="226" dur="500"/>
                                        <p:tgtEl>
                                          <p:spTgt spid="3"/>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16" fill="hold" nodeType="clickEffect">
                                  <p:stCondLst>
                                    <p:cond delay="0"/>
                                  </p:stCondLst>
                                  <p:childTnLst>
                                    <p:set>
                                      <p:cBhvr>
                                        <p:cTn id="230" dur="1" fill="hold">
                                          <p:stCondLst>
                                            <p:cond delay="0"/>
                                          </p:stCondLst>
                                        </p:cTn>
                                        <p:tgtEl>
                                          <p:spTgt spid="3"/>
                                        </p:tgtEl>
                                        <p:attrNameLst>
                                          <p:attrName>style.visibility</p:attrName>
                                        </p:attrNameLst>
                                      </p:cBhvr>
                                      <p:to>
                                        <p:strVal val="visible"/>
                                      </p:to>
                                    </p:set>
                                    <p:anim calcmode="lin" valueType="num">
                                      <p:cBhvr>
                                        <p:cTn id="231" dur="500" fill="hold"/>
                                        <p:tgtEl>
                                          <p:spTgt spid="3"/>
                                        </p:tgtEl>
                                        <p:attrNameLst>
                                          <p:attrName>ppt_w</p:attrName>
                                        </p:attrNameLst>
                                      </p:cBhvr>
                                      <p:tavLst>
                                        <p:tav tm="0">
                                          <p:val>
                                            <p:fltVal val="0"/>
                                          </p:val>
                                        </p:tav>
                                        <p:tav tm="100000">
                                          <p:val>
                                            <p:strVal val="#ppt_w"/>
                                          </p:val>
                                        </p:tav>
                                      </p:tavLst>
                                    </p:anim>
                                    <p:anim calcmode="lin" valueType="num">
                                      <p:cBhvr>
                                        <p:cTn id="232" dur="500" fill="hold"/>
                                        <p:tgtEl>
                                          <p:spTgt spid="3"/>
                                        </p:tgtEl>
                                        <p:attrNameLst>
                                          <p:attrName>ppt_h</p:attrName>
                                        </p:attrNameLst>
                                      </p:cBhvr>
                                      <p:tavLst>
                                        <p:tav tm="0">
                                          <p:val>
                                            <p:fltVal val="0"/>
                                          </p:val>
                                        </p:tav>
                                        <p:tav tm="100000">
                                          <p:val>
                                            <p:strVal val="#ppt_h"/>
                                          </p:val>
                                        </p:tav>
                                      </p:tavLst>
                                    </p:anim>
                                    <p:animEffect transition="in" filter="fade">
                                      <p:cBhvr>
                                        <p:cTn id="233" dur="500"/>
                                        <p:tgtEl>
                                          <p:spTgt spid="3"/>
                                        </p:tgtEl>
                                      </p:cBhvr>
                                    </p:animEffect>
                                  </p:childTnLst>
                                </p:cTn>
                              </p:par>
                            </p:childTnLst>
                          </p:cTn>
                        </p:par>
                      </p:childTnLst>
                    </p:cTn>
                  </p:par>
                  <p:par>
                    <p:cTn id="234" fill="hold">
                      <p:stCondLst>
                        <p:cond delay="indefinite"/>
                      </p:stCondLst>
                      <p:childTnLst>
                        <p:par>
                          <p:cTn id="235" fill="hold">
                            <p:stCondLst>
                              <p:cond delay="0"/>
                            </p:stCondLst>
                            <p:childTnLst>
                              <p:par>
                                <p:cTn id="236" presetID="53" presetClass="entr" presetSubtype="16" fill="hold" nodeType="clickEffect">
                                  <p:stCondLst>
                                    <p:cond delay="0"/>
                                  </p:stCondLst>
                                  <p:childTnLst>
                                    <p:set>
                                      <p:cBhvr>
                                        <p:cTn id="237" dur="1" fill="hold">
                                          <p:stCondLst>
                                            <p:cond delay="0"/>
                                          </p:stCondLst>
                                        </p:cTn>
                                        <p:tgtEl>
                                          <p:spTgt spid="3"/>
                                        </p:tgtEl>
                                        <p:attrNameLst>
                                          <p:attrName>style.visibility</p:attrName>
                                        </p:attrNameLst>
                                      </p:cBhvr>
                                      <p:to>
                                        <p:strVal val="visible"/>
                                      </p:to>
                                    </p:set>
                                    <p:anim calcmode="lin" valueType="num">
                                      <p:cBhvr>
                                        <p:cTn id="238" dur="500" fill="hold"/>
                                        <p:tgtEl>
                                          <p:spTgt spid="3"/>
                                        </p:tgtEl>
                                        <p:attrNameLst>
                                          <p:attrName>ppt_w</p:attrName>
                                        </p:attrNameLst>
                                      </p:cBhvr>
                                      <p:tavLst>
                                        <p:tav tm="0">
                                          <p:val>
                                            <p:fltVal val="0"/>
                                          </p:val>
                                        </p:tav>
                                        <p:tav tm="100000">
                                          <p:val>
                                            <p:strVal val="#ppt_w"/>
                                          </p:val>
                                        </p:tav>
                                      </p:tavLst>
                                    </p:anim>
                                    <p:anim calcmode="lin" valueType="num">
                                      <p:cBhvr>
                                        <p:cTn id="239" dur="500" fill="hold"/>
                                        <p:tgtEl>
                                          <p:spTgt spid="3"/>
                                        </p:tgtEl>
                                        <p:attrNameLst>
                                          <p:attrName>ppt_h</p:attrName>
                                        </p:attrNameLst>
                                      </p:cBhvr>
                                      <p:tavLst>
                                        <p:tav tm="0">
                                          <p:val>
                                            <p:fltVal val="0"/>
                                          </p:val>
                                        </p:tav>
                                        <p:tav tm="100000">
                                          <p:val>
                                            <p:strVal val="#ppt_h"/>
                                          </p:val>
                                        </p:tav>
                                      </p:tavLst>
                                    </p:anim>
                                    <p:animEffect transition="in" filter="fade">
                                      <p:cBhvr>
                                        <p:cTn id="240" dur="500"/>
                                        <p:tgtEl>
                                          <p:spTgt spid="3"/>
                                        </p:tgtEl>
                                      </p:cBhvr>
                                    </p:animEffect>
                                  </p:childTnLst>
                                </p:cTn>
                              </p:par>
                            </p:childTnLst>
                          </p:cTn>
                        </p:par>
                      </p:childTnLst>
                    </p:cTn>
                  </p:par>
                  <p:par>
                    <p:cTn id="241" fill="hold">
                      <p:stCondLst>
                        <p:cond delay="indefinite"/>
                      </p:stCondLst>
                      <p:childTnLst>
                        <p:par>
                          <p:cTn id="242" fill="hold">
                            <p:stCondLst>
                              <p:cond delay="0"/>
                            </p:stCondLst>
                            <p:childTnLst>
                              <p:par>
                                <p:cTn id="243" presetID="53" presetClass="entr" presetSubtype="16" fill="hold" nodeType="clickEffect">
                                  <p:stCondLst>
                                    <p:cond delay="0"/>
                                  </p:stCondLst>
                                  <p:childTnLst>
                                    <p:set>
                                      <p:cBhvr>
                                        <p:cTn id="244" dur="1" fill="hold">
                                          <p:stCondLst>
                                            <p:cond delay="0"/>
                                          </p:stCondLst>
                                        </p:cTn>
                                        <p:tgtEl>
                                          <p:spTgt spid="3"/>
                                        </p:tgtEl>
                                        <p:attrNameLst>
                                          <p:attrName>style.visibility</p:attrName>
                                        </p:attrNameLst>
                                      </p:cBhvr>
                                      <p:to>
                                        <p:strVal val="visible"/>
                                      </p:to>
                                    </p:set>
                                    <p:anim calcmode="lin" valueType="num">
                                      <p:cBhvr>
                                        <p:cTn id="245" dur="500" fill="hold"/>
                                        <p:tgtEl>
                                          <p:spTgt spid="3"/>
                                        </p:tgtEl>
                                        <p:attrNameLst>
                                          <p:attrName>ppt_w</p:attrName>
                                        </p:attrNameLst>
                                      </p:cBhvr>
                                      <p:tavLst>
                                        <p:tav tm="0">
                                          <p:val>
                                            <p:fltVal val="0"/>
                                          </p:val>
                                        </p:tav>
                                        <p:tav tm="100000">
                                          <p:val>
                                            <p:strVal val="#ppt_w"/>
                                          </p:val>
                                        </p:tav>
                                      </p:tavLst>
                                    </p:anim>
                                    <p:anim calcmode="lin" valueType="num">
                                      <p:cBhvr>
                                        <p:cTn id="246" dur="500" fill="hold"/>
                                        <p:tgtEl>
                                          <p:spTgt spid="3"/>
                                        </p:tgtEl>
                                        <p:attrNameLst>
                                          <p:attrName>ppt_h</p:attrName>
                                        </p:attrNameLst>
                                      </p:cBhvr>
                                      <p:tavLst>
                                        <p:tav tm="0">
                                          <p:val>
                                            <p:fltVal val="0"/>
                                          </p:val>
                                        </p:tav>
                                        <p:tav tm="100000">
                                          <p:val>
                                            <p:strVal val="#ppt_h"/>
                                          </p:val>
                                        </p:tav>
                                      </p:tavLst>
                                    </p:anim>
                                    <p:animEffect transition="in" filter="fade">
                                      <p:cBhvr>
                                        <p:cTn id="247" dur="500"/>
                                        <p:tgtEl>
                                          <p:spTgt spid="3"/>
                                        </p:tgtEl>
                                      </p:cBhvr>
                                    </p:animEffect>
                                  </p:childTnLst>
                                </p:cTn>
                              </p:par>
                            </p:childTnLst>
                          </p:cTn>
                        </p:par>
                      </p:childTnLst>
                    </p:cTn>
                  </p:par>
                  <p:par>
                    <p:cTn id="248" fill="hold">
                      <p:stCondLst>
                        <p:cond delay="indefinite"/>
                      </p:stCondLst>
                      <p:childTnLst>
                        <p:par>
                          <p:cTn id="249" fill="hold">
                            <p:stCondLst>
                              <p:cond delay="0"/>
                            </p:stCondLst>
                            <p:childTnLst>
                              <p:par>
                                <p:cTn id="250" presetID="53" presetClass="entr" presetSubtype="16" fill="hold" nodeType="clickEffect">
                                  <p:stCondLst>
                                    <p:cond delay="0"/>
                                  </p:stCondLst>
                                  <p:childTnLst>
                                    <p:set>
                                      <p:cBhvr>
                                        <p:cTn id="251" dur="1" fill="hold">
                                          <p:stCondLst>
                                            <p:cond delay="0"/>
                                          </p:stCondLst>
                                        </p:cTn>
                                        <p:tgtEl>
                                          <p:spTgt spid="3"/>
                                        </p:tgtEl>
                                        <p:attrNameLst>
                                          <p:attrName>style.visibility</p:attrName>
                                        </p:attrNameLst>
                                      </p:cBhvr>
                                      <p:to>
                                        <p:strVal val="visible"/>
                                      </p:to>
                                    </p:set>
                                    <p:anim calcmode="lin" valueType="num">
                                      <p:cBhvr>
                                        <p:cTn id="252" dur="500" fill="hold"/>
                                        <p:tgtEl>
                                          <p:spTgt spid="3"/>
                                        </p:tgtEl>
                                        <p:attrNameLst>
                                          <p:attrName>ppt_w</p:attrName>
                                        </p:attrNameLst>
                                      </p:cBhvr>
                                      <p:tavLst>
                                        <p:tav tm="0">
                                          <p:val>
                                            <p:fltVal val="0"/>
                                          </p:val>
                                        </p:tav>
                                        <p:tav tm="100000">
                                          <p:val>
                                            <p:strVal val="#ppt_w"/>
                                          </p:val>
                                        </p:tav>
                                      </p:tavLst>
                                    </p:anim>
                                    <p:anim calcmode="lin" valueType="num">
                                      <p:cBhvr>
                                        <p:cTn id="253" dur="500" fill="hold"/>
                                        <p:tgtEl>
                                          <p:spTgt spid="3"/>
                                        </p:tgtEl>
                                        <p:attrNameLst>
                                          <p:attrName>ppt_h</p:attrName>
                                        </p:attrNameLst>
                                      </p:cBhvr>
                                      <p:tavLst>
                                        <p:tav tm="0">
                                          <p:val>
                                            <p:fltVal val="0"/>
                                          </p:val>
                                        </p:tav>
                                        <p:tav tm="100000">
                                          <p:val>
                                            <p:strVal val="#ppt_h"/>
                                          </p:val>
                                        </p:tav>
                                      </p:tavLst>
                                    </p:anim>
                                    <p:animEffect transition="in" filter="fade">
                                      <p:cBhvr>
                                        <p:cTn id="254" dur="500"/>
                                        <p:tgtEl>
                                          <p:spTgt spid="3"/>
                                        </p:tgtEl>
                                      </p:cBhvr>
                                    </p:animEffect>
                                  </p:childTnLst>
                                </p:cTn>
                              </p:par>
                            </p:childTnLst>
                          </p:cTn>
                        </p:par>
                      </p:childTnLst>
                    </p:cTn>
                  </p:par>
                  <p:par>
                    <p:cTn id="255" fill="hold">
                      <p:stCondLst>
                        <p:cond delay="indefinite"/>
                      </p:stCondLst>
                      <p:childTnLst>
                        <p:par>
                          <p:cTn id="256" fill="hold">
                            <p:stCondLst>
                              <p:cond delay="0"/>
                            </p:stCondLst>
                            <p:childTnLst>
                              <p:par>
                                <p:cTn id="257" presetID="53" presetClass="entr" presetSubtype="16" fill="hold" nodeType="clickEffect">
                                  <p:stCondLst>
                                    <p:cond delay="0"/>
                                  </p:stCondLst>
                                  <p:childTnLst>
                                    <p:set>
                                      <p:cBhvr>
                                        <p:cTn id="258" dur="1" fill="hold">
                                          <p:stCondLst>
                                            <p:cond delay="0"/>
                                          </p:stCondLst>
                                        </p:cTn>
                                        <p:tgtEl>
                                          <p:spTgt spid="3"/>
                                        </p:tgtEl>
                                        <p:attrNameLst>
                                          <p:attrName>style.visibility</p:attrName>
                                        </p:attrNameLst>
                                      </p:cBhvr>
                                      <p:to>
                                        <p:strVal val="visible"/>
                                      </p:to>
                                    </p:set>
                                    <p:anim calcmode="lin" valueType="num">
                                      <p:cBhvr>
                                        <p:cTn id="259" dur="500" fill="hold"/>
                                        <p:tgtEl>
                                          <p:spTgt spid="3"/>
                                        </p:tgtEl>
                                        <p:attrNameLst>
                                          <p:attrName>ppt_w</p:attrName>
                                        </p:attrNameLst>
                                      </p:cBhvr>
                                      <p:tavLst>
                                        <p:tav tm="0">
                                          <p:val>
                                            <p:fltVal val="0"/>
                                          </p:val>
                                        </p:tav>
                                        <p:tav tm="100000">
                                          <p:val>
                                            <p:strVal val="#ppt_w"/>
                                          </p:val>
                                        </p:tav>
                                      </p:tavLst>
                                    </p:anim>
                                    <p:anim calcmode="lin" valueType="num">
                                      <p:cBhvr>
                                        <p:cTn id="260" dur="500" fill="hold"/>
                                        <p:tgtEl>
                                          <p:spTgt spid="3"/>
                                        </p:tgtEl>
                                        <p:attrNameLst>
                                          <p:attrName>ppt_h</p:attrName>
                                        </p:attrNameLst>
                                      </p:cBhvr>
                                      <p:tavLst>
                                        <p:tav tm="0">
                                          <p:val>
                                            <p:fltVal val="0"/>
                                          </p:val>
                                        </p:tav>
                                        <p:tav tm="100000">
                                          <p:val>
                                            <p:strVal val="#ppt_h"/>
                                          </p:val>
                                        </p:tav>
                                      </p:tavLst>
                                    </p:anim>
                                    <p:animEffect transition="in" filter="fade">
                                      <p:cBhvr>
                                        <p:cTn id="261" dur="500"/>
                                        <p:tgtEl>
                                          <p:spTgt spid="3"/>
                                        </p:tgtEl>
                                      </p:cBhvr>
                                    </p:animEffect>
                                  </p:childTnLst>
                                </p:cTn>
                              </p:par>
                            </p:childTnLst>
                          </p:cTn>
                        </p:par>
                      </p:childTnLst>
                    </p:cTn>
                  </p:par>
                  <p:par>
                    <p:cTn id="262" fill="hold">
                      <p:stCondLst>
                        <p:cond delay="indefinite"/>
                      </p:stCondLst>
                      <p:childTnLst>
                        <p:par>
                          <p:cTn id="263" fill="hold">
                            <p:stCondLst>
                              <p:cond delay="0"/>
                            </p:stCondLst>
                            <p:childTnLst>
                              <p:par>
                                <p:cTn id="264" presetID="53" presetClass="entr" presetSubtype="16" fill="hold" nodeType="clickEffect">
                                  <p:stCondLst>
                                    <p:cond delay="0"/>
                                  </p:stCondLst>
                                  <p:childTnLst>
                                    <p:set>
                                      <p:cBhvr>
                                        <p:cTn id="265" dur="1" fill="hold">
                                          <p:stCondLst>
                                            <p:cond delay="0"/>
                                          </p:stCondLst>
                                        </p:cTn>
                                        <p:tgtEl>
                                          <p:spTgt spid="3"/>
                                        </p:tgtEl>
                                        <p:attrNameLst>
                                          <p:attrName>style.visibility</p:attrName>
                                        </p:attrNameLst>
                                      </p:cBhvr>
                                      <p:to>
                                        <p:strVal val="visible"/>
                                      </p:to>
                                    </p:set>
                                    <p:anim calcmode="lin" valueType="num">
                                      <p:cBhvr>
                                        <p:cTn id="266" dur="500" fill="hold"/>
                                        <p:tgtEl>
                                          <p:spTgt spid="3"/>
                                        </p:tgtEl>
                                        <p:attrNameLst>
                                          <p:attrName>ppt_w</p:attrName>
                                        </p:attrNameLst>
                                      </p:cBhvr>
                                      <p:tavLst>
                                        <p:tav tm="0">
                                          <p:val>
                                            <p:fltVal val="0"/>
                                          </p:val>
                                        </p:tav>
                                        <p:tav tm="100000">
                                          <p:val>
                                            <p:strVal val="#ppt_w"/>
                                          </p:val>
                                        </p:tav>
                                      </p:tavLst>
                                    </p:anim>
                                    <p:anim calcmode="lin" valueType="num">
                                      <p:cBhvr>
                                        <p:cTn id="267" dur="500" fill="hold"/>
                                        <p:tgtEl>
                                          <p:spTgt spid="3"/>
                                        </p:tgtEl>
                                        <p:attrNameLst>
                                          <p:attrName>ppt_h</p:attrName>
                                        </p:attrNameLst>
                                      </p:cBhvr>
                                      <p:tavLst>
                                        <p:tav tm="0">
                                          <p:val>
                                            <p:fltVal val="0"/>
                                          </p:val>
                                        </p:tav>
                                        <p:tav tm="100000">
                                          <p:val>
                                            <p:strVal val="#ppt_h"/>
                                          </p:val>
                                        </p:tav>
                                      </p:tavLst>
                                    </p:anim>
                                    <p:animEffect transition="in" filter="fade">
                                      <p:cBhvr>
                                        <p:cTn id="268" dur="500"/>
                                        <p:tgtEl>
                                          <p:spTgt spid="3"/>
                                        </p:tgtEl>
                                      </p:cBhvr>
                                    </p:animEffect>
                                  </p:childTnLst>
                                </p:cTn>
                              </p:par>
                            </p:childTnLst>
                          </p:cTn>
                        </p:par>
                      </p:childTnLst>
                    </p:cTn>
                  </p:par>
                  <p:par>
                    <p:cTn id="269" fill="hold">
                      <p:stCondLst>
                        <p:cond delay="indefinite"/>
                      </p:stCondLst>
                      <p:childTnLst>
                        <p:par>
                          <p:cTn id="270" fill="hold">
                            <p:stCondLst>
                              <p:cond delay="0"/>
                            </p:stCondLst>
                            <p:childTnLst>
                              <p:par>
                                <p:cTn id="271" presetID="53" presetClass="entr" presetSubtype="16" fill="hold" nodeType="clickEffect">
                                  <p:stCondLst>
                                    <p:cond delay="0"/>
                                  </p:stCondLst>
                                  <p:childTnLst>
                                    <p:set>
                                      <p:cBhvr>
                                        <p:cTn id="272" dur="1" fill="hold">
                                          <p:stCondLst>
                                            <p:cond delay="0"/>
                                          </p:stCondLst>
                                        </p:cTn>
                                        <p:tgtEl>
                                          <p:spTgt spid="3"/>
                                        </p:tgtEl>
                                        <p:attrNameLst>
                                          <p:attrName>style.visibility</p:attrName>
                                        </p:attrNameLst>
                                      </p:cBhvr>
                                      <p:to>
                                        <p:strVal val="visible"/>
                                      </p:to>
                                    </p:set>
                                    <p:anim calcmode="lin" valueType="num">
                                      <p:cBhvr>
                                        <p:cTn id="273" dur="500" fill="hold"/>
                                        <p:tgtEl>
                                          <p:spTgt spid="3"/>
                                        </p:tgtEl>
                                        <p:attrNameLst>
                                          <p:attrName>ppt_w</p:attrName>
                                        </p:attrNameLst>
                                      </p:cBhvr>
                                      <p:tavLst>
                                        <p:tav tm="0">
                                          <p:val>
                                            <p:fltVal val="0"/>
                                          </p:val>
                                        </p:tav>
                                        <p:tav tm="100000">
                                          <p:val>
                                            <p:strVal val="#ppt_w"/>
                                          </p:val>
                                        </p:tav>
                                      </p:tavLst>
                                    </p:anim>
                                    <p:anim calcmode="lin" valueType="num">
                                      <p:cBhvr>
                                        <p:cTn id="274" dur="500" fill="hold"/>
                                        <p:tgtEl>
                                          <p:spTgt spid="3"/>
                                        </p:tgtEl>
                                        <p:attrNameLst>
                                          <p:attrName>ppt_h</p:attrName>
                                        </p:attrNameLst>
                                      </p:cBhvr>
                                      <p:tavLst>
                                        <p:tav tm="0">
                                          <p:val>
                                            <p:fltVal val="0"/>
                                          </p:val>
                                        </p:tav>
                                        <p:tav tm="100000">
                                          <p:val>
                                            <p:strVal val="#ppt_h"/>
                                          </p:val>
                                        </p:tav>
                                      </p:tavLst>
                                    </p:anim>
                                    <p:animEffect transition="in" filter="fade">
                                      <p:cBhvr>
                                        <p:cTn id="275" dur="500"/>
                                        <p:tgtEl>
                                          <p:spTgt spid="3"/>
                                        </p:tgtEl>
                                      </p:cBhvr>
                                    </p:animEffect>
                                  </p:childTnLst>
                                </p:cTn>
                              </p:par>
                            </p:childTnLst>
                          </p:cTn>
                        </p:par>
                      </p:childTnLst>
                    </p:cTn>
                  </p:par>
                  <p:par>
                    <p:cTn id="276" fill="hold">
                      <p:stCondLst>
                        <p:cond delay="indefinite"/>
                      </p:stCondLst>
                      <p:childTnLst>
                        <p:par>
                          <p:cTn id="277" fill="hold">
                            <p:stCondLst>
                              <p:cond delay="0"/>
                            </p:stCondLst>
                            <p:childTnLst>
                              <p:par>
                                <p:cTn id="278" presetID="53" presetClass="entr" presetSubtype="16" fill="hold" nodeType="clickEffect">
                                  <p:stCondLst>
                                    <p:cond delay="0"/>
                                  </p:stCondLst>
                                  <p:childTnLst>
                                    <p:set>
                                      <p:cBhvr>
                                        <p:cTn id="279" dur="1" fill="hold">
                                          <p:stCondLst>
                                            <p:cond delay="0"/>
                                          </p:stCondLst>
                                        </p:cTn>
                                        <p:tgtEl>
                                          <p:spTgt spid="3"/>
                                        </p:tgtEl>
                                        <p:attrNameLst>
                                          <p:attrName>style.visibility</p:attrName>
                                        </p:attrNameLst>
                                      </p:cBhvr>
                                      <p:to>
                                        <p:strVal val="visible"/>
                                      </p:to>
                                    </p:set>
                                    <p:anim calcmode="lin" valueType="num">
                                      <p:cBhvr>
                                        <p:cTn id="280" dur="500" fill="hold"/>
                                        <p:tgtEl>
                                          <p:spTgt spid="3"/>
                                        </p:tgtEl>
                                        <p:attrNameLst>
                                          <p:attrName>ppt_w</p:attrName>
                                        </p:attrNameLst>
                                      </p:cBhvr>
                                      <p:tavLst>
                                        <p:tav tm="0">
                                          <p:val>
                                            <p:fltVal val="0"/>
                                          </p:val>
                                        </p:tav>
                                        <p:tav tm="100000">
                                          <p:val>
                                            <p:strVal val="#ppt_w"/>
                                          </p:val>
                                        </p:tav>
                                      </p:tavLst>
                                    </p:anim>
                                    <p:anim calcmode="lin" valueType="num">
                                      <p:cBhvr>
                                        <p:cTn id="281" dur="500" fill="hold"/>
                                        <p:tgtEl>
                                          <p:spTgt spid="3"/>
                                        </p:tgtEl>
                                        <p:attrNameLst>
                                          <p:attrName>ppt_h</p:attrName>
                                        </p:attrNameLst>
                                      </p:cBhvr>
                                      <p:tavLst>
                                        <p:tav tm="0">
                                          <p:val>
                                            <p:fltVal val="0"/>
                                          </p:val>
                                        </p:tav>
                                        <p:tav tm="100000">
                                          <p:val>
                                            <p:strVal val="#ppt_h"/>
                                          </p:val>
                                        </p:tav>
                                      </p:tavLst>
                                    </p:anim>
                                    <p:animEffect transition="in" filter="fade">
                                      <p:cBhvr>
                                        <p:cTn id="282" dur="500"/>
                                        <p:tgtEl>
                                          <p:spTgt spid="3"/>
                                        </p:tgtEl>
                                      </p:cBhvr>
                                    </p:animEffect>
                                  </p:childTnLst>
                                </p:cTn>
                              </p:par>
                            </p:childTnLst>
                          </p:cTn>
                        </p:par>
                      </p:childTnLst>
                    </p:cTn>
                  </p:par>
                  <p:par>
                    <p:cTn id="283" fill="hold">
                      <p:stCondLst>
                        <p:cond delay="indefinite"/>
                      </p:stCondLst>
                      <p:childTnLst>
                        <p:par>
                          <p:cTn id="284" fill="hold">
                            <p:stCondLst>
                              <p:cond delay="0"/>
                            </p:stCondLst>
                            <p:childTnLst>
                              <p:par>
                                <p:cTn id="285" presetID="53" presetClass="entr" presetSubtype="16" fill="hold" nodeType="clickEffect">
                                  <p:stCondLst>
                                    <p:cond delay="0"/>
                                  </p:stCondLst>
                                  <p:childTnLst>
                                    <p:set>
                                      <p:cBhvr>
                                        <p:cTn id="286" dur="1" fill="hold">
                                          <p:stCondLst>
                                            <p:cond delay="0"/>
                                          </p:stCondLst>
                                        </p:cTn>
                                        <p:tgtEl>
                                          <p:spTgt spid="3"/>
                                        </p:tgtEl>
                                        <p:attrNameLst>
                                          <p:attrName>style.visibility</p:attrName>
                                        </p:attrNameLst>
                                      </p:cBhvr>
                                      <p:to>
                                        <p:strVal val="visible"/>
                                      </p:to>
                                    </p:set>
                                    <p:anim calcmode="lin" valueType="num">
                                      <p:cBhvr>
                                        <p:cTn id="287" dur="500" fill="hold"/>
                                        <p:tgtEl>
                                          <p:spTgt spid="3"/>
                                        </p:tgtEl>
                                        <p:attrNameLst>
                                          <p:attrName>ppt_w</p:attrName>
                                        </p:attrNameLst>
                                      </p:cBhvr>
                                      <p:tavLst>
                                        <p:tav tm="0">
                                          <p:val>
                                            <p:fltVal val="0"/>
                                          </p:val>
                                        </p:tav>
                                        <p:tav tm="100000">
                                          <p:val>
                                            <p:strVal val="#ppt_w"/>
                                          </p:val>
                                        </p:tav>
                                      </p:tavLst>
                                    </p:anim>
                                    <p:anim calcmode="lin" valueType="num">
                                      <p:cBhvr>
                                        <p:cTn id="288" dur="500" fill="hold"/>
                                        <p:tgtEl>
                                          <p:spTgt spid="3"/>
                                        </p:tgtEl>
                                        <p:attrNameLst>
                                          <p:attrName>ppt_h</p:attrName>
                                        </p:attrNameLst>
                                      </p:cBhvr>
                                      <p:tavLst>
                                        <p:tav tm="0">
                                          <p:val>
                                            <p:fltVal val="0"/>
                                          </p:val>
                                        </p:tav>
                                        <p:tav tm="100000">
                                          <p:val>
                                            <p:strVal val="#ppt_h"/>
                                          </p:val>
                                        </p:tav>
                                      </p:tavLst>
                                    </p:anim>
                                    <p:animEffect transition="in" filter="fade">
                                      <p:cBhvr>
                                        <p:cTn id="289" dur="500"/>
                                        <p:tgtEl>
                                          <p:spTgt spid="3"/>
                                        </p:tgtEl>
                                      </p:cBhvr>
                                    </p:animEffect>
                                  </p:childTnLst>
                                </p:cTn>
                              </p:par>
                            </p:childTnLst>
                          </p:cTn>
                        </p:par>
                      </p:childTnLst>
                    </p:cTn>
                  </p:par>
                  <p:par>
                    <p:cTn id="290" fill="hold">
                      <p:stCondLst>
                        <p:cond delay="indefinite"/>
                      </p:stCondLst>
                      <p:childTnLst>
                        <p:par>
                          <p:cTn id="291" fill="hold">
                            <p:stCondLst>
                              <p:cond delay="0"/>
                            </p:stCondLst>
                            <p:childTnLst>
                              <p:par>
                                <p:cTn id="292" presetID="53" presetClass="entr" presetSubtype="16" fill="hold" nodeType="clickEffect">
                                  <p:stCondLst>
                                    <p:cond delay="0"/>
                                  </p:stCondLst>
                                  <p:childTnLst>
                                    <p:set>
                                      <p:cBhvr>
                                        <p:cTn id="293" dur="1" fill="hold">
                                          <p:stCondLst>
                                            <p:cond delay="0"/>
                                          </p:stCondLst>
                                        </p:cTn>
                                        <p:tgtEl>
                                          <p:spTgt spid="3"/>
                                        </p:tgtEl>
                                        <p:attrNameLst>
                                          <p:attrName>style.visibility</p:attrName>
                                        </p:attrNameLst>
                                      </p:cBhvr>
                                      <p:to>
                                        <p:strVal val="visible"/>
                                      </p:to>
                                    </p:set>
                                    <p:anim calcmode="lin" valueType="num">
                                      <p:cBhvr>
                                        <p:cTn id="294" dur="500" fill="hold"/>
                                        <p:tgtEl>
                                          <p:spTgt spid="3"/>
                                        </p:tgtEl>
                                        <p:attrNameLst>
                                          <p:attrName>ppt_w</p:attrName>
                                        </p:attrNameLst>
                                      </p:cBhvr>
                                      <p:tavLst>
                                        <p:tav tm="0">
                                          <p:val>
                                            <p:fltVal val="0"/>
                                          </p:val>
                                        </p:tav>
                                        <p:tav tm="100000">
                                          <p:val>
                                            <p:strVal val="#ppt_w"/>
                                          </p:val>
                                        </p:tav>
                                      </p:tavLst>
                                    </p:anim>
                                    <p:anim calcmode="lin" valueType="num">
                                      <p:cBhvr>
                                        <p:cTn id="295" dur="500" fill="hold"/>
                                        <p:tgtEl>
                                          <p:spTgt spid="3"/>
                                        </p:tgtEl>
                                        <p:attrNameLst>
                                          <p:attrName>ppt_h</p:attrName>
                                        </p:attrNameLst>
                                      </p:cBhvr>
                                      <p:tavLst>
                                        <p:tav tm="0">
                                          <p:val>
                                            <p:fltVal val="0"/>
                                          </p:val>
                                        </p:tav>
                                        <p:tav tm="100000">
                                          <p:val>
                                            <p:strVal val="#ppt_h"/>
                                          </p:val>
                                        </p:tav>
                                      </p:tavLst>
                                    </p:anim>
                                    <p:animEffect transition="in" filter="fade">
                                      <p:cBhvr>
                                        <p:cTn id="296" dur="500"/>
                                        <p:tgtEl>
                                          <p:spTgt spid="3"/>
                                        </p:tgtEl>
                                      </p:cBhvr>
                                    </p:animEffect>
                                  </p:childTnLst>
                                </p:cTn>
                              </p:par>
                            </p:childTnLst>
                          </p:cTn>
                        </p:par>
                      </p:childTnLst>
                    </p:cTn>
                  </p:par>
                  <p:par>
                    <p:cTn id="297" fill="hold">
                      <p:stCondLst>
                        <p:cond delay="indefinite"/>
                      </p:stCondLst>
                      <p:childTnLst>
                        <p:par>
                          <p:cTn id="298" fill="hold">
                            <p:stCondLst>
                              <p:cond delay="0"/>
                            </p:stCondLst>
                            <p:childTnLst>
                              <p:par>
                                <p:cTn id="299" presetID="53" presetClass="entr" presetSubtype="16" fill="hold" nodeType="clickEffect">
                                  <p:stCondLst>
                                    <p:cond delay="0"/>
                                  </p:stCondLst>
                                  <p:childTnLst>
                                    <p:set>
                                      <p:cBhvr>
                                        <p:cTn id="300" dur="1" fill="hold">
                                          <p:stCondLst>
                                            <p:cond delay="0"/>
                                          </p:stCondLst>
                                        </p:cTn>
                                        <p:tgtEl>
                                          <p:spTgt spid="3"/>
                                        </p:tgtEl>
                                        <p:attrNameLst>
                                          <p:attrName>style.visibility</p:attrName>
                                        </p:attrNameLst>
                                      </p:cBhvr>
                                      <p:to>
                                        <p:strVal val="visible"/>
                                      </p:to>
                                    </p:set>
                                    <p:anim calcmode="lin" valueType="num">
                                      <p:cBhvr>
                                        <p:cTn id="301" dur="500" fill="hold"/>
                                        <p:tgtEl>
                                          <p:spTgt spid="3"/>
                                        </p:tgtEl>
                                        <p:attrNameLst>
                                          <p:attrName>ppt_w</p:attrName>
                                        </p:attrNameLst>
                                      </p:cBhvr>
                                      <p:tavLst>
                                        <p:tav tm="0">
                                          <p:val>
                                            <p:fltVal val="0"/>
                                          </p:val>
                                        </p:tav>
                                        <p:tav tm="100000">
                                          <p:val>
                                            <p:strVal val="#ppt_w"/>
                                          </p:val>
                                        </p:tav>
                                      </p:tavLst>
                                    </p:anim>
                                    <p:anim calcmode="lin" valueType="num">
                                      <p:cBhvr>
                                        <p:cTn id="302" dur="500" fill="hold"/>
                                        <p:tgtEl>
                                          <p:spTgt spid="3"/>
                                        </p:tgtEl>
                                        <p:attrNameLst>
                                          <p:attrName>ppt_h</p:attrName>
                                        </p:attrNameLst>
                                      </p:cBhvr>
                                      <p:tavLst>
                                        <p:tav tm="0">
                                          <p:val>
                                            <p:fltVal val="0"/>
                                          </p:val>
                                        </p:tav>
                                        <p:tav tm="100000">
                                          <p:val>
                                            <p:strVal val="#ppt_h"/>
                                          </p:val>
                                        </p:tav>
                                      </p:tavLst>
                                    </p:anim>
                                    <p:animEffect transition="in" filter="fade">
                                      <p:cBhvr>
                                        <p:cTn id="303" dur="500"/>
                                        <p:tgtEl>
                                          <p:spTgt spid="3"/>
                                        </p:tgtEl>
                                      </p:cBhvr>
                                    </p:animEffect>
                                  </p:childTnLst>
                                </p:cTn>
                              </p:par>
                            </p:childTnLst>
                          </p:cTn>
                        </p:par>
                      </p:childTnLst>
                    </p:cTn>
                  </p:par>
                  <p:par>
                    <p:cTn id="304" fill="hold">
                      <p:stCondLst>
                        <p:cond delay="indefinite"/>
                      </p:stCondLst>
                      <p:childTnLst>
                        <p:par>
                          <p:cTn id="305" fill="hold">
                            <p:stCondLst>
                              <p:cond delay="0"/>
                            </p:stCondLst>
                            <p:childTnLst>
                              <p:par>
                                <p:cTn id="306" presetID="53" presetClass="entr" presetSubtype="16" fill="hold" nodeType="clickEffect">
                                  <p:stCondLst>
                                    <p:cond delay="0"/>
                                  </p:stCondLst>
                                  <p:childTnLst>
                                    <p:set>
                                      <p:cBhvr>
                                        <p:cTn id="307" dur="1" fill="hold">
                                          <p:stCondLst>
                                            <p:cond delay="0"/>
                                          </p:stCondLst>
                                        </p:cTn>
                                        <p:tgtEl>
                                          <p:spTgt spid="3"/>
                                        </p:tgtEl>
                                        <p:attrNameLst>
                                          <p:attrName>style.visibility</p:attrName>
                                        </p:attrNameLst>
                                      </p:cBhvr>
                                      <p:to>
                                        <p:strVal val="visible"/>
                                      </p:to>
                                    </p:set>
                                    <p:anim calcmode="lin" valueType="num">
                                      <p:cBhvr>
                                        <p:cTn id="308" dur="500" fill="hold"/>
                                        <p:tgtEl>
                                          <p:spTgt spid="3"/>
                                        </p:tgtEl>
                                        <p:attrNameLst>
                                          <p:attrName>ppt_w</p:attrName>
                                        </p:attrNameLst>
                                      </p:cBhvr>
                                      <p:tavLst>
                                        <p:tav tm="0">
                                          <p:val>
                                            <p:fltVal val="0"/>
                                          </p:val>
                                        </p:tav>
                                        <p:tav tm="100000">
                                          <p:val>
                                            <p:strVal val="#ppt_w"/>
                                          </p:val>
                                        </p:tav>
                                      </p:tavLst>
                                    </p:anim>
                                    <p:anim calcmode="lin" valueType="num">
                                      <p:cBhvr>
                                        <p:cTn id="309" dur="500" fill="hold"/>
                                        <p:tgtEl>
                                          <p:spTgt spid="3"/>
                                        </p:tgtEl>
                                        <p:attrNameLst>
                                          <p:attrName>ppt_h</p:attrName>
                                        </p:attrNameLst>
                                      </p:cBhvr>
                                      <p:tavLst>
                                        <p:tav tm="0">
                                          <p:val>
                                            <p:fltVal val="0"/>
                                          </p:val>
                                        </p:tav>
                                        <p:tav tm="100000">
                                          <p:val>
                                            <p:strVal val="#ppt_h"/>
                                          </p:val>
                                        </p:tav>
                                      </p:tavLst>
                                    </p:anim>
                                    <p:animEffect transition="in" filter="fade">
                                      <p:cBhvr>
                                        <p:cTn id="310" dur="500"/>
                                        <p:tgtEl>
                                          <p:spTgt spid="3"/>
                                        </p:tgtEl>
                                      </p:cBhvr>
                                    </p:animEffect>
                                  </p:childTnLst>
                                </p:cTn>
                              </p:par>
                            </p:childTnLst>
                          </p:cTn>
                        </p:par>
                      </p:childTnLst>
                    </p:cTn>
                  </p:par>
                  <p:par>
                    <p:cTn id="311" fill="hold">
                      <p:stCondLst>
                        <p:cond delay="indefinite"/>
                      </p:stCondLst>
                      <p:childTnLst>
                        <p:par>
                          <p:cTn id="312" fill="hold">
                            <p:stCondLst>
                              <p:cond delay="0"/>
                            </p:stCondLst>
                            <p:childTnLst>
                              <p:par>
                                <p:cTn id="313" presetID="53" presetClass="entr" presetSubtype="16" fill="hold" nodeType="clickEffect">
                                  <p:stCondLst>
                                    <p:cond delay="0"/>
                                  </p:stCondLst>
                                  <p:childTnLst>
                                    <p:set>
                                      <p:cBhvr>
                                        <p:cTn id="314" dur="1" fill="hold">
                                          <p:stCondLst>
                                            <p:cond delay="0"/>
                                          </p:stCondLst>
                                        </p:cTn>
                                        <p:tgtEl>
                                          <p:spTgt spid="3"/>
                                        </p:tgtEl>
                                        <p:attrNameLst>
                                          <p:attrName>style.visibility</p:attrName>
                                        </p:attrNameLst>
                                      </p:cBhvr>
                                      <p:to>
                                        <p:strVal val="visible"/>
                                      </p:to>
                                    </p:set>
                                    <p:anim calcmode="lin" valueType="num">
                                      <p:cBhvr>
                                        <p:cTn id="315" dur="500" fill="hold"/>
                                        <p:tgtEl>
                                          <p:spTgt spid="3"/>
                                        </p:tgtEl>
                                        <p:attrNameLst>
                                          <p:attrName>ppt_w</p:attrName>
                                        </p:attrNameLst>
                                      </p:cBhvr>
                                      <p:tavLst>
                                        <p:tav tm="0">
                                          <p:val>
                                            <p:fltVal val="0"/>
                                          </p:val>
                                        </p:tav>
                                        <p:tav tm="100000">
                                          <p:val>
                                            <p:strVal val="#ppt_w"/>
                                          </p:val>
                                        </p:tav>
                                      </p:tavLst>
                                    </p:anim>
                                    <p:anim calcmode="lin" valueType="num">
                                      <p:cBhvr>
                                        <p:cTn id="316" dur="500" fill="hold"/>
                                        <p:tgtEl>
                                          <p:spTgt spid="3"/>
                                        </p:tgtEl>
                                        <p:attrNameLst>
                                          <p:attrName>ppt_h</p:attrName>
                                        </p:attrNameLst>
                                      </p:cBhvr>
                                      <p:tavLst>
                                        <p:tav tm="0">
                                          <p:val>
                                            <p:fltVal val="0"/>
                                          </p:val>
                                        </p:tav>
                                        <p:tav tm="100000">
                                          <p:val>
                                            <p:strVal val="#ppt_h"/>
                                          </p:val>
                                        </p:tav>
                                      </p:tavLst>
                                    </p:anim>
                                    <p:animEffect transition="in" filter="fade">
                                      <p:cBhvr>
                                        <p:cTn id="317" dur="500"/>
                                        <p:tgtEl>
                                          <p:spTgt spid="3"/>
                                        </p:tgtEl>
                                      </p:cBhvr>
                                    </p:animEffect>
                                  </p:childTnLst>
                                </p:cTn>
                              </p:par>
                            </p:childTnLst>
                          </p:cTn>
                        </p:par>
                      </p:childTnLst>
                    </p:cTn>
                  </p:par>
                  <p:par>
                    <p:cTn id="318" fill="hold">
                      <p:stCondLst>
                        <p:cond delay="indefinite"/>
                      </p:stCondLst>
                      <p:childTnLst>
                        <p:par>
                          <p:cTn id="319" fill="hold">
                            <p:stCondLst>
                              <p:cond delay="0"/>
                            </p:stCondLst>
                            <p:childTnLst>
                              <p:par>
                                <p:cTn id="320" presetID="53" presetClass="entr" presetSubtype="16" fill="hold" nodeType="clickEffect">
                                  <p:stCondLst>
                                    <p:cond delay="0"/>
                                  </p:stCondLst>
                                  <p:childTnLst>
                                    <p:set>
                                      <p:cBhvr>
                                        <p:cTn id="321" dur="1" fill="hold">
                                          <p:stCondLst>
                                            <p:cond delay="0"/>
                                          </p:stCondLst>
                                        </p:cTn>
                                        <p:tgtEl>
                                          <p:spTgt spid="3"/>
                                        </p:tgtEl>
                                        <p:attrNameLst>
                                          <p:attrName>style.visibility</p:attrName>
                                        </p:attrNameLst>
                                      </p:cBhvr>
                                      <p:to>
                                        <p:strVal val="visible"/>
                                      </p:to>
                                    </p:set>
                                    <p:anim calcmode="lin" valueType="num">
                                      <p:cBhvr>
                                        <p:cTn id="322" dur="500" fill="hold"/>
                                        <p:tgtEl>
                                          <p:spTgt spid="3"/>
                                        </p:tgtEl>
                                        <p:attrNameLst>
                                          <p:attrName>ppt_w</p:attrName>
                                        </p:attrNameLst>
                                      </p:cBhvr>
                                      <p:tavLst>
                                        <p:tav tm="0">
                                          <p:val>
                                            <p:fltVal val="0"/>
                                          </p:val>
                                        </p:tav>
                                        <p:tav tm="100000">
                                          <p:val>
                                            <p:strVal val="#ppt_w"/>
                                          </p:val>
                                        </p:tav>
                                      </p:tavLst>
                                    </p:anim>
                                    <p:anim calcmode="lin" valueType="num">
                                      <p:cBhvr>
                                        <p:cTn id="323" dur="500" fill="hold"/>
                                        <p:tgtEl>
                                          <p:spTgt spid="3"/>
                                        </p:tgtEl>
                                        <p:attrNameLst>
                                          <p:attrName>ppt_h</p:attrName>
                                        </p:attrNameLst>
                                      </p:cBhvr>
                                      <p:tavLst>
                                        <p:tav tm="0">
                                          <p:val>
                                            <p:fltVal val="0"/>
                                          </p:val>
                                        </p:tav>
                                        <p:tav tm="100000">
                                          <p:val>
                                            <p:strVal val="#ppt_h"/>
                                          </p:val>
                                        </p:tav>
                                      </p:tavLst>
                                    </p:anim>
                                    <p:animEffect transition="in" filter="fade">
                                      <p:cBhvr>
                                        <p:cTn id="3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458EE3D9-F1BA-8981-0258-C72F5E8D70F2}"/>
              </a:ext>
            </a:extLst>
          </p:cNvPr>
          <p:cNvGraphicFramePr>
            <a:graphicFrameLocks noGrp="1"/>
          </p:cNvGraphicFramePr>
          <p:nvPr>
            <p:extLst>
              <p:ext uri="{D42A27DB-BD31-4B8C-83A1-F6EECF244321}">
                <p14:modId xmlns:p14="http://schemas.microsoft.com/office/powerpoint/2010/main" val="3954668403"/>
              </p:ext>
            </p:extLst>
          </p:nvPr>
        </p:nvGraphicFramePr>
        <p:xfrm>
          <a:off x="2" y="276225"/>
          <a:ext cx="12191232" cy="7006638"/>
        </p:xfrm>
        <a:graphic>
          <a:graphicData uri="http://schemas.openxmlformats.org/drawingml/2006/table">
            <a:tbl>
              <a:tblPr firstRow="1">
                <a:tableStyleId>{93296810-A885-4BE3-A3E7-6D5BEEA58F35}</a:tableStyleId>
              </a:tblPr>
              <a:tblGrid>
                <a:gridCol w="4609548">
                  <a:extLst>
                    <a:ext uri="{9D8B030D-6E8A-4147-A177-3AD203B41FA5}">
                      <a16:colId xmlns:a16="http://schemas.microsoft.com/office/drawing/2014/main" val="4226993439"/>
                    </a:ext>
                  </a:extLst>
                </a:gridCol>
                <a:gridCol w="3790842">
                  <a:extLst>
                    <a:ext uri="{9D8B030D-6E8A-4147-A177-3AD203B41FA5}">
                      <a16:colId xmlns:a16="http://schemas.microsoft.com/office/drawing/2014/main" val="1898903478"/>
                    </a:ext>
                  </a:extLst>
                </a:gridCol>
                <a:gridCol w="3790842">
                  <a:extLst>
                    <a:ext uri="{9D8B030D-6E8A-4147-A177-3AD203B41FA5}">
                      <a16:colId xmlns:a16="http://schemas.microsoft.com/office/drawing/2014/main" val="3510775530"/>
                    </a:ext>
                  </a:extLst>
                </a:gridCol>
              </a:tblGrid>
              <a:tr h="0">
                <a:tc gridSpan="3">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Tips on Preparing for Emergencies that occur in New Mexico </a:t>
                      </a:r>
                    </a:p>
                    <a:p>
                      <a:pPr algn="ctr"/>
                      <a:endParaRPr lang="en-US" sz="2400" dirty="0">
                        <a:solidFill>
                          <a:schemeClr val="tx1"/>
                        </a:solidFill>
                      </a:endParaRPr>
                    </a:p>
                  </a:txBody>
                  <a:tcPr marL="64639" marR="64639" marT="32319" marB="32319"/>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133741751"/>
                  </a:ext>
                </a:extLst>
              </a:tr>
              <a:tr h="199801">
                <a:tc>
                  <a:txBody>
                    <a:bodyPr/>
                    <a:lstStyle/>
                    <a:p>
                      <a:pPr algn="ctr"/>
                      <a:r>
                        <a:rPr lang="en-US" sz="1400" b="1" dirty="0">
                          <a:latin typeface="Times New Roman" panose="02020603050405020304" pitchFamily="18" charset="0"/>
                          <a:cs typeface="Times New Roman" panose="02020603050405020304" pitchFamily="18" charset="0"/>
                        </a:rPr>
                        <a:t>Biological or Chemical Threat</a:t>
                      </a:r>
                    </a:p>
                  </a:txBody>
                  <a:tcPr marL="64639" marR="64639" marT="32319" marB="32319"/>
                </a:tc>
                <a:tc>
                  <a:txBody>
                    <a:bodyPr/>
                    <a:lstStyle/>
                    <a:p>
                      <a:pPr algn="ctr"/>
                      <a:r>
                        <a:rPr lang="en-US" sz="1400" b="1" i="0" dirty="0">
                          <a:solidFill>
                            <a:srgbClr val="333333"/>
                          </a:solidFill>
                          <a:effectLst/>
                          <a:latin typeface="Times New Roman" panose="02020603050405020304" pitchFamily="18" charset="0"/>
                          <a:cs typeface="Times New Roman" panose="02020603050405020304" pitchFamily="18" charset="0"/>
                        </a:rPr>
                        <a:t>Don't Forget to Make a Back-Up Plan</a:t>
                      </a:r>
                    </a:p>
                    <a:p>
                      <a:pPr algn="ctr"/>
                      <a:endParaRPr lang="en-US" sz="1400" b="1" dirty="0"/>
                    </a:p>
                  </a:txBody>
                  <a:tcPr marL="64639" marR="64639" marT="32319" marB="32319"/>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dk1"/>
                          </a:solidFill>
                          <a:effectLst/>
                          <a:latin typeface="Times New Roman" panose="02020603050405020304" pitchFamily="18" charset="0"/>
                          <a:ea typeface="+mn-ea"/>
                          <a:cs typeface="Times New Roman" panose="02020603050405020304" pitchFamily="18" charset="0"/>
                        </a:rPr>
                        <a:t>If You Are Instructed to Evacuate</a:t>
                      </a:r>
                    </a:p>
                    <a:p>
                      <a:pPr algn="ctr"/>
                      <a:endParaRPr lang="en-US" sz="1400" b="1" dirty="0"/>
                    </a:p>
                  </a:txBody>
                  <a:tcPr marL="64639" marR="64639" marT="32319" marB="32319"/>
                </a:tc>
                <a:extLst>
                  <a:ext uri="{0D108BD9-81ED-4DB2-BD59-A6C34878D82A}">
                    <a16:rowId xmlns:a16="http://schemas.microsoft.com/office/drawing/2014/main" val="876861574"/>
                  </a:ext>
                </a:extLst>
              </a:tr>
              <a:tr h="5658162">
                <a:tc>
                  <a:txBody>
                    <a:bodyPr/>
                    <a:lstStyle/>
                    <a:p>
                      <a:r>
                        <a:rPr lang="en-US" sz="1050" b="1" dirty="0">
                          <a:latin typeface="Times New Roman" panose="02020603050405020304" pitchFamily="18" charset="0"/>
                          <a:cs typeface="Times New Roman" panose="02020603050405020304" pitchFamily="18" charset="0"/>
                        </a:rPr>
                        <a:t>Before: </a:t>
                      </a:r>
                    </a:p>
                    <a:p>
                      <a:endParaRPr lang="en-US" sz="105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Avoid mixing chemicals, even everyday household products.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Store chemical products properly and away from food items.</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Never smoke while using household chemicals.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Clean up spills immediately, being careful to protect your eyes and skin.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Dispose of unused chemicals properly. </a:t>
                      </a:r>
                    </a:p>
                    <a:p>
                      <a:pPr marL="171450" indent="-171450">
                        <a:buFont typeface="Wingdings" panose="05000000000000000000" pitchFamily="2" charset="2"/>
                        <a:buChar char="q"/>
                      </a:pPr>
                      <a:endParaRPr lang="en-US" sz="1050" b="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050" b="1" dirty="0">
                          <a:latin typeface="Times New Roman" panose="02020603050405020304" pitchFamily="18" charset="0"/>
                          <a:cs typeface="Times New Roman" panose="02020603050405020304" pitchFamily="18" charset="0"/>
                        </a:rPr>
                        <a:t>During: </a:t>
                      </a:r>
                    </a:p>
                    <a:p>
                      <a:pPr marL="0" indent="0">
                        <a:buFont typeface="Wingdings" panose="05000000000000000000" pitchFamily="2" charset="2"/>
                        <a:buNone/>
                      </a:pPr>
                      <a:endParaRPr lang="en-US" sz="105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Follow instructions of authorities.  Listen to your emergency broadcast stations on radio and TV.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If you are told to “shelter in place,” go inside, close all windows and vents and turn off all fans, heating, or cooling systems.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Use duct tape to secure plastic sheeting around all cracks or sills where air could enter. If you don’t have tape and plastic, use wet cloths.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If you find someone who is injured, make sure you are not in danger before administering first aid.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Use your phone only in life-threatening emergencies.  Call poison control (1-800-222-1222) or 9-1-1 immediately. </a:t>
                      </a:r>
                    </a:p>
                    <a:p>
                      <a:pPr marL="0" indent="0">
                        <a:buFont typeface="Wingdings" panose="05000000000000000000" pitchFamily="2" charset="2"/>
                        <a:buNone/>
                      </a:pPr>
                      <a:endParaRPr lang="en-US" sz="1050" b="0" dirty="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r>
                        <a:rPr lang="en-US" sz="1050" b="1" dirty="0">
                          <a:latin typeface="Times New Roman" panose="02020603050405020304" pitchFamily="18" charset="0"/>
                          <a:cs typeface="Times New Roman" panose="02020603050405020304" pitchFamily="18" charset="0"/>
                        </a:rPr>
                        <a:t>After: </a:t>
                      </a:r>
                    </a:p>
                    <a:p>
                      <a:pPr marL="0" indent="0">
                        <a:buFont typeface="Wingdings" panose="05000000000000000000" pitchFamily="2" charset="2"/>
                        <a:buNone/>
                      </a:pPr>
                      <a:endParaRPr lang="en-US" sz="1050" b="1" dirty="0">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Do not return until officials have declared the area safe</a:t>
                      </a:r>
                      <a:r>
                        <a:rPr lang="en-US" sz="1050" b="1" dirty="0">
                          <a:latin typeface="Times New Roman" panose="02020603050405020304" pitchFamily="18" charset="0"/>
                          <a:cs typeface="Times New Roman" panose="02020603050405020304" pitchFamily="18" charset="0"/>
                        </a:rPr>
                        <a:t>.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Contact your local public health department for recommendations for boiling or treating , as water may be contaminated. </a:t>
                      </a:r>
                    </a:p>
                    <a:p>
                      <a:pPr marL="171450" indent="-171450">
                        <a:buFont typeface="Wingdings" panose="05000000000000000000" pitchFamily="2" charset="2"/>
                        <a:buChar char="q"/>
                      </a:pPr>
                      <a:r>
                        <a:rPr lang="en-US" sz="1050" b="0" dirty="0">
                          <a:latin typeface="Times New Roman" panose="02020603050405020304" pitchFamily="18" charset="0"/>
                          <a:cs typeface="Times New Roman" panose="02020603050405020304" pitchFamily="18" charset="0"/>
                        </a:rPr>
                        <a:t>Follow instructions from emergency officials concerning proper clean-up.  </a:t>
                      </a:r>
                    </a:p>
                  </a:txBody>
                  <a:tcPr marL="64639" marR="64639" marT="32319" marB="32319"/>
                </a:tc>
                <a:tc>
                  <a:txBody>
                    <a:bodyPr/>
                    <a:lstStyle/>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Emergencies and disasters can unfold in unpredictable ways, and even carefully made plans may need to adapt to changing circumstances. That’s why it’s so important to arrange a back-up solution for the most critical parts of your emergency plan.</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 </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Know how to connect and start a back-up power supply for your essential medical equipment.</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Do you have a medical alert system that allow you to call for help if you are immobilized in an emergency? Most alert systems require a working phone line, so have a back-up plan, such as a cell phone, if the regular landlines are disrupted.</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If you use an electric wheelchair or scooter, have a manual wheelchair for back-up.</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Teach those who may need to assist you in an emergency how to operate necessary equipment. Also, label equipment and attach laminated instructions for equipment use.</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Store back-up equipment (mobility, medical, etc.) at your neighbor’s home, school, or your workplace.</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Arrange for more than one person from your personal support network to check on you in an emergency, so there is at least one back-up if the primary person you rely on cannot.</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If you are a person who is vision impaired, deaf or hard of hearing, plan ahead for someone to convey essential emergency information to you if you are unable to use the TV or radio.</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If you use a personal care attendant obtained from an agency, check to see if the agency has special provisions for emergencies (e.g., providing services at another location should an evacuation be ordered).</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Have a cell phone with an extra battery. If you are unable to get out of a building, you can let someone know where you are and guide them to you. Keep the numbers you may need to call with you if the 9-1-1 emergency number is overloaded.</a:t>
                      </a:r>
                    </a:p>
                    <a:p>
                      <a:endParaRPr lang="en-US" sz="1050" dirty="0">
                        <a:latin typeface="Times New Roman" panose="02020603050405020304" pitchFamily="18" charset="0"/>
                        <a:cs typeface="Times New Roman" panose="02020603050405020304" pitchFamily="18" charset="0"/>
                      </a:endParaRPr>
                    </a:p>
                  </a:txBody>
                  <a:tcPr marL="64639" marR="64639" marT="32319" marB="32319"/>
                </a:tc>
                <a:tc>
                  <a:txBody>
                    <a:bodyPr/>
                    <a:lstStyle/>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Your first option and plan should always be to go to family or friends first; they can accommodate you, your service animal and pets, and help you be most comfortable in a stressful situation. </a:t>
                      </a:r>
                      <a:r>
                        <a:rPr lang="en-US" sz="1050" b="0" i="0" u="none" strike="noStrike" kern="1200" dirty="0">
                          <a:solidFill>
                            <a:schemeClr val="dk1"/>
                          </a:solidFill>
                          <a:effectLst/>
                          <a:latin typeface="Times New Roman" panose="02020603050405020304" pitchFamily="18" charset="0"/>
                          <a:ea typeface="+mn-ea"/>
                          <a:cs typeface="Times New Roman" panose="02020603050405020304" pitchFamily="18" charset="0"/>
                        </a:rPr>
                        <a:t>Emergency Public Shelters </a:t>
                      </a: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can provide a safe place to stay and meals while you are there, but not all shelters provide personal health care or assistance with activities of daily living. If you require the care of a personal attendant and choose to go to a shelter, bring the attendant with you.  </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Listen to the radio or television for the location of emergency shelters. Note those that are accessible to people with physical disabilities and those that have other disability friendly assistance features such as TTY lines. </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Wear appropriate clothing such as sturdy shoes. </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Take your </a:t>
                      </a:r>
                      <a:r>
                        <a:rPr lang="en-US" sz="1050" b="0" i="0" u="none" strike="noStrike" kern="1200" dirty="0">
                          <a:solidFill>
                            <a:schemeClr val="dk1"/>
                          </a:solidFill>
                          <a:effectLst/>
                          <a:latin typeface="Times New Roman" panose="02020603050405020304" pitchFamily="18" charset="0"/>
                          <a:ea typeface="+mn-ea"/>
                          <a:cs typeface="Times New Roman" panose="02020603050405020304" pitchFamily="18" charset="0"/>
                        </a:rPr>
                        <a:t>disaster supplies kit.</a:t>
                      </a:r>
                      <a:endParaRPr lang="en-US" sz="1050" b="0" i="0" kern="1200" dirty="0">
                        <a:solidFill>
                          <a:schemeClr val="dk1"/>
                        </a:solidFill>
                        <a:effectLst/>
                        <a:latin typeface="Times New Roman" panose="02020603050405020304" pitchFamily="18" charset="0"/>
                        <a:ea typeface="+mn-ea"/>
                        <a:cs typeface="Times New Roman" panose="02020603050405020304" pitchFamily="18" charset="0"/>
                      </a:endParaRP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Confirm upon arrival at an emergency shelter that it can meet your care needs. </a:t>
                      </a:r>
                    </a:p>
                    <a:p>
                      <a:pPr marL="171450" indent="-171450">
                        <a:buFont typeface="Wingdings" panose="05000000000000000000" pitchFamily="2" charset="2"/>
                        <a:buChar char="q"/>
                      </a:pPr>
                      <a:r>
                        <a:rPr lang="en-US" sz="1050" b="0" i="0" kern="1200" dirty="0">
                          <a:solidFill>
                            <a:schemeClr val="dk1"/>
                          </a:solidFill>
                          <a:effectLst/>
                          <a:latin typeface="Times New Roman" panose="02020603050405020304" pitchFamily="18" charset="0"/>
                          <a:ea typeface="+mn-ea"/>
                          <a:cs typeface="Times New Roman" panose="02020603050405020304" pitchFamily="18" charset="0"/>
                        </a:rPr>
                        <a:t>Inform members of your support network and out-of-town contact of your location and status.</a:t>
                      </a:r>
                    </a:p>
                    <a:p>
                      <a:endParaRPr lang="en-US" sz="1050" dirty="0">
                        <a:latin typeface="Times New Roman" panose="02020603050405020304" pitchFamily="18" charset="0"/>
                        <a:cs typeface="Times New Roman" panose="02020603050405020304" pitchFamily="18" charset="0"/>
                      </a:endParaRPr>
                    </a:p>
                  </a:txBody>
                  <a:tcPr marL="64639" marR="64639" marT="32319" marB="32319"/>
                </a:tc>
                <a:extLst>
                  <a:ext uri="{0D108BD9-81ED-4DB2-BD59-A6C34878D82A}">
                    <a16:rowId xmlns:a16="http://schemas.microsoft.com/office/drawing/2014/main" val="1104044566"/>
                  </a:ext>
                </a:extLst>
              </a:tr>
            </a:tbl>
          </a:graphicData>
        </a:graphic>
      </p:graphicFrame>
    </p:spTree>
    <p:extLst>
      <p:ext uri="{BB962C8B-B14F-4D97-AF65-F5344CB8AC3E}">
        <p14:creationId xmlns:p14="http://schemas.microsoft.com/office/powerpoint/2010/main" val="289525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500" fill="hold"/>
                                        <p:tgtEl>
                                          <p:spTgt spid="3"/>
                                        </p:tgtEl>
                                        <p:attrNameLst>
                                          <p:attrName>ppt_w</p:attrName>
                                        </p:attrNameLst>
                                      </p:cBhvr>
                                      <p:tavLst>
                                        <p:tav tm="0">
                                          <p:val>
                                            <p:fltVal val="0"/>
                                          </p:val>
                                        </p:tav>
                                        <p:tav tm="100000">
                                          <p:val>
                                            <p:strVal val="#ppt_w"/>
                                          </p:val>
                                        </p:tav>
                                      </p:tavLst>
                                    </p:anim>
                                    <p:anim calcmode="lin" valueType="num">
                                      <p:cBhvr>
                                        <p:cTn id="85" dur="500" fill="hold"/>
                                        <p:tgtEl>
                                          <p:spTgt spid="3"/>
                                        </p:tgtEl>
                                        <p:attrNameLst>
                                          <p:attrName>ppt_h</p:attrName>
                                        </p:attrNameLst>
                                      </p:cBhvr>
                                      <p:tavLst>
                                        <p:tav tm="0">
                                          <p:val>
                                            <p:fltVal val="0"/>
                                          </p:val>
                                        </p:tav>
                                        <p:tav tm="100000">
                                          <p:val>
                                            <p:strVal val="#ppt_h"/>
                                          </p:val>
                                        </p:tav>
                                      </p:tavLst>
                                    </p:anim>
                                    <p:animEffect transition="in" filter="fade">
                                      <p:cBhvr>
                                        <p:cTn id="86" dur="500"/>
                                        <p:tgtEl>
                                          <p:spTgt spid="3"/>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500" fill="hold"/>
                                        <p:tgtEl>
                                          <p:spTgt spid="3"/>
                                        </p:tgtEl>
                                        <p:attrNameLst>
                                          <p:attrName>ppt_w</p:attrName>
                                        </p:attrNameLst>
                                      </p:cBhvr>
                                      <p:tavLst>
                                        <p:tav tm="0">
                                          <p:val>
                                            <p:fltVal val="0"/>
                                          </p:val>
                                        </p:tav>
                                        <p:tav tm="100000">
                                          <p:val>
                                            <p:strVal val="#ppt_w"/>
                                          </p:val>
                                        </p:tav>
                                      </p:tavLst>
                                    </p:anim>
                                    <p:anim calcmode="lin" valueType="num">
                                      <p:cBhvr>
                                        <p:cTn id="92" dur="500" fill="hold"/>
                                        <p:tgtEl>
                                          <p:spTgt spid="3"/>
                                        </p:tgtEl>
                                        <p:attrNameLst>
                                          <p:attrName>ppt_h</p:attrName>
                                        </p:attrNameLst>
                                      </p:cBhvr>
                                      <p:tavLst>
                                        <p:tav tm="0">
                                          <p:val>
                                            <p:fltVal val="0"/>
                                          </p:val>
                                        </p:tav>
                                        <p:tav tm="100000">
                                          <p:val>
                                            <p:strVal val="#ppt_h"/>
                                          </p:val>
                                        </p:tav>
                                      </p:tavLst>
                                    </p:anim>
                                    <p:animEffect transition="in" filter="fade">
                                      <p:cBhvr>
                                        <p:cTn id="93" dur="5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p:cTn id="98" dur="500" fill="hold"/>
                                        <p:tgtEl>
                                          <p:spTgt spid="3"/>
                                        </p:tgtEl>
                                        <p:attrNameLst>
                                          <p:attrName>ppt_w</p:attrName>
                                        </p:attrNameLst>
                                      </p:cBhvr>
                                      <p:tavLst>
                                        <p:tav tm="0">
                                          <p:val>
                                            <p:fltVal val="0"/>
                                          </p:val>
                                        </p:tav>
                                        <p:tav tm="100000">
                                          <p:val>
                                            <p:strVal val="#ppt_w"/>
                                          </p:val>
                                        </p:tav>
                                      </p:tavLst>
                                    </p:anim>
                                    <p:anim calcmode="lin" valueType="num">
                                      <p:cBhvr>
                                        <p:cTn id="99" dur="500" fill="hold"/>
                                        <p:tgtEl>
                                          <p:spTgt spid="3"/>
                                        </p:tgtEl>
                                        <p:attrNameLst>
                                          <p:attrName>ppt_h</p:attrName>
                                        </p:attrNameLst>
                                      </p:cBhvr>
                                      <p:tavLst>
                                        <p:tav tm="0">
                                          <p:val>
                                            <p:fltVal val="0"/>
                                          </p:val>
                                        </p:tav>
                                        <p:tav tm="100000">
                                          <p:val>
                                            <p:strVal val="#ppt_h"/>
                                          </p:val>
                                        </p:tav>
                                      </p:tavLst>
                                    </p:anim>
                                    <p:animEffect transition="in" filter="fade">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3"/>
                                        </p:tgtEl>
                                        <p:attrNameLst>
                                          <p:attrName>style.visibility</p:attrName>
                                        </p:attrNameLst>
                                      </p:cBhvr>
                                      <p:to>
                                        <p:strVal val="visible"/>
                                      </p:to>
                                    </p:set>
                                    <p:anim calcmode="lin" valueType="num">
                                      <p:cBhvr>
                                        <p:cTn id="105" dur="500" fill="hold"/>
                                        <p:tgtEl>
                                          <p:spTgt spid="3"/>
                                        </p:tgtEl>
                                        <p:attrNameLst>
                                          <p:attrName>ppt_w</p:attrName>
                                        </p:attrNameLst>
                                      </p:cBhvr>
                                      <p:tavLst>
                                        <p:tav tm="0">
                                          <p:val>
                                            <p:fltVal val="0"/>
                                          </p:val>
                                        </p:tav>
                                        <p:tav tm="100000">
                                          <p:val>
                                            <p:strVal val="#ppt_w"/>
                                          </p:val>
                                        </p:tav>
                                      </p:tavLst>
                                    </p:anim>
                                    <p:anim calcmode="lin" valueType="num">
                                      <p:cBhvr>
                                        <p:cTn id="106" dur="500" fill="hold"/>
                                        <p:tgtEl>
                                          <p:spTgt spid="3"/>
                                        </p:tgtEl>
                                        <p:attrNameLst>
                                          <p:attrName>ppt_h</p:attrName>
                                        </p:attrNameLst>
                                      </p:cBhvr>
                                      <p:tavLst>
                                        <p:tav tm="0">
                                          <p:val>
                                            <p:fltVal val="0"/>
                                          </p:val>
                                        </p:tav>
                                        <p:tav tm="100000">
                                          <p:val>
                                            <p:strVal val="#ppt_h"/>
                                          </p:val>
                                        </p:tav>
                                      </p:tavLst>
                                    </p:anim>
                                    <p:animEffect transition="in" filter="fade">
                                      <p:cBhvr>
                                        <p:cTn id="107" dur="500"/>
                                        <p:tgtEl>
                                          <p:spTgt spid="3"/>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anim calcmode="lin" valueType="num">
                                      <p:cBhvr>
                                        <p:cTn id="112" dur="500" fill="hold"/>
                                        <p:tgtEl>
                                          <p:spTgt spid="3"/>
                                        </p:tgtEl>
                                        <p:attrNameLst>
                                          <p:attrName>ppt_w</p:attrName>
                                        </p:attrNameLst>
                                      </p:cBhvr>
                                      <p:tavLst>
                                        <p:tav tm="0">
                                          <p:val>
                                            <p:fltVal val="0"/>
                                          </p:val>
                                        </p:tav>
                                        <p:tav tm="100000">
                                          <p:val>
                                            <p:strVal val="#ppt_w"/>
                                          </p:val>
                                        </p:tav>
                                      </p:tavLst>
                                    </p:anim>
                                    <p:anim calcmode="lin" valueType="num">
                                      <p:cBhvr>
                                        <p:cTn id="113" dur="500" fill="hold"/>
                                        <p:tgtEl>
                                          <p:spTgt spid="3"/>
                                        </p:tgtEl>
                                        <p:attrNameLst>
                                          <p:attrName>ppt_h</p:attrName>
                                        </p:attrNameLst>
                                      </p:cBhvr>
                                      <p:tavLst>
                                        <p:tav tm="0">
                                          <p:val>
                                            <p:fltVal val="0"/>
                                          </p:val>
                                        </p:tav>
                                        <p:tav tm="100000">
                                          <p:val>
                                            <p:strVal val="#ppt_h"/>
                                          </p:val>
                                        </p:tav>
                                      </p:tavLst>
                                    </p:anim>
                                    <p:animEffect transition="in" filter="fade">
                                      <p:cBhvr>
                                        <p:cTn id="114" dur="500"/>
                                        <p:tgtEl>
                                          <p:spTgt spid="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p:cTn id="119" dur="500" fill="hold"/>
                                        <p:tgtEl>
                                          <p:spTgt spid="3"/>
                                        </p:tgtEl>
                                        <p:attrNameLst>
                                          <p:attrName>ppt_w</p:attrName>
                                        </p:attrNameLst>
                                      </p:cBhvr>
                                      <p:tavLst>
                                        <p:tav tm="0">
                                          <p:val>
                                            <p:fltVal val="0"/>
                                          </p:val>
                                        </p:tav>
                                        <p:tav tm="100000">
                                          <p:val>
                                            <p:strVal val="#ppt_w"/>
                                          </p:val>
                                        </p:tav>
                                      </p:tavLst>
                                    </p:anim>
                                    <p:anim calcmode="lin" valueType="num">
                                      <p:cBhvr>
                                        <p:cTn id="120" dur="500" fill="hold"/>
                                        <p:tgtEl>
                                          <p:spTgt spid="3"/>
                                        </p:tgtEl>
                                        <p:attrNameLst>
                                          <p:attrName>ppt_h</p:attrName>
                                        </p:attrNameLst>
                                      </p:cBhvr>
                                      <p:tavLst>
                                        <p:tav tm="0">
                                          <p:val>
                                            <p:fltVal val="0"/>
                                          </p:val>
                                        </p:tav>
                                        <p:tav tm="100000">
                                          <p:val>
                                            <p:strVal val="#ppt_h"/>
                                          </p:val>
                                        </p:tav>
                                      </p:tavLst>
                                    </p:anim>
                                    <p:animEffect transition="in" filter="fade">
                                      <p:cBhvr>
                                        <p:cTn id="121" dur="500"/>
                                        <p:tgtEl>
                                          <p:spTgt spid="3"/>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nodeType="clickEffect">
                                  <p:stCondLst>
                                    <p:cond delay="0"/>
                                  </p:stCondLst>
                                  <p:childTnLst>
                                    <p:set>
                                      <p:cBhvr>
                                        <p:cTn id="132" dur="1" fill="hold">
                                          <p:stCondLst>
                                            <p:cond delay="0"/>
                                          </p:stCondLst>
                                        </p:cTn>
                                        <p:tgtEl>
                                          <p:spTgt spid="3"/>
                                        </p:tgtEl>
                                        <p:attrNameLst>
                                          <p:attrName>style.visibility</p:attrName>
                                        </p:attrNameLst>
                                      </p:cBhvr>
                                      <p:to>
                                        <p:strVal val="visible"/>
                                      </p:to>
                                    </p:set>
                                    <p:anim calcmode="lin" valueType="num">
                                      <p:cBhvr>
                                        <p:cTn id="133" dur="500" fill="hold"/>
                                        <p:tgtEl>
                                          <p:spTgt spid="3"/>
                                        </p:tgtEl>
                                        <p:attrNameLst>
                                          <p:attrName>ppt_w</p:attrName>
                                        </p:attrNameLst>
                                      </p:cBhvr>
                                      <p:tavLst>
                                        <p:tav tm="0">
                                          <p:val>
                                            <p:fltVal val="0"/>
                                          </p:val>
                                        </p:tav>
                                        <p:tav tm="100000">
                                          <p:val>
                                            <p:strVal val="#ppt_w"/>
                                          </p:val>
                                        </p:tav>
                                      </p:tavLst>
                                    </p:anim>
                                    <p:anim calcmode="lin" valueType="num">
                                      <p:cBhvr>
                                        <p:cTn id="134" dur="500" fill="hold"/>
                                        <p:tgtEl>
                                          <p:spTgt spid="3"/>
                                        </p:tgtEl>
                                        <p:attrNameLst>
                                          <p:attrName>ppt_h</p:attrName>
                                        </p:attrNameLst>
                                      </p:cBhvr>
                                      <p:tavLst>
                                        <p:tav tm="0">
                                          <p:val>
                                            <p:fltVal val="0"/>
                                          </p:val>
                                        </p:tav>
                                        <p:tav tm="100000">
                                          <p:val>
                                            <p:strVal val="#ppt_h"/>
                                          </p:val>
                                        </p:tav>
                                      </p:tavLst>
                                    </p:anim>
                                    <p:animEffect transition="in" filter="fade">
                                      <p:cBhvr>
                                        <p:cTn id="135" dur="500"/>
                                        <p:tgtEl>
                                          <p:spTgt spid="3"/>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nodeType="clickEffect">
                                  <p:stCondLst>
                                    <p:cond delay="0"/>
                                  </p:stCondLst>
                                  <p:childTnLst>
                                    <p:set>
                                      <p:cBhvr>
                                        <p:cTn id="139" dur="1" fill="hold">
                                          <p:stCondLst>
                                            <p:cond delay="0"/>
                                          </p:stCondLst>
                                        </p:cTn>
                                        <p:tgtEl>
                                          <p:spTgt spid="3"/>
                                        </p:tgtEl>
                                        <p:attrNameLst>
                                          <p:attrName>style.visibility</p:attrName>
                                        </p:attrNameLst>
                                      </p:cBhvr>
                                      <p:to>
                                        <p:strVal val="visible"/>
                                      </p:to>
                                    </p:set>
                                    <p:anim calcmode="lin" valueType="num">
                                      <p:cBhvr>
                                        <p:cTn id="140" dur="500" fill="hold"/>
                                        <p:tgtEl>
                                          <p:spTgt spid="3"/>
                                        </p:tgtEl>
                                        <p:attrNameLst>
                                          <p:attrName>ppt_w</p:attrName>
                                        </p:attrNameLst>
                                      </p:cBhvr>
                                      <p:tavLst>
                                        <p:tav tm="0">
                                          <p:val>
                                            <p:fltVal val="0"/>
                                          </p:val>
                                        </p:tav>
                                        <p:tav tm="100000">
                                          <p:val>
                                            <p:strVal val="#ppt_w"/>
                                          </p:val>
                                        </p:tav>
                                      </p:tavLst>
                                    </p:anim>
                                    <p:anim calcmode="lin" valueType="num">
                                      <p:cBhvr>
                                        <p:cTn id="141" dur="500" fill="hold"/>
                                        <p:tgtEl>
                                          <p:spTgt spid="3"/>
                                        </p:tgtEl>
                                        <p:attrNameLst>
                                          <p:attrName>ppt_h</p:attrName>
                                        </p:attrNameLst>
                                      </p:cBhvr>
                                      <p:tavLst>
                                        <p:tav tm="0">
                                          <p:val>
                                            <p:fltVal val="0"/>
                                          </p:val>
                                        </p:tav>
                                        <p:tav tm="100000">
                                          <p:val>
                                            <p:strVal val="#ppt_h"/>
                                          </p:val>
                                        </p:tav>
                                      </p:tavLst>
                                    </p:anim>
                                    <p:animEffect transition="in" filter="fade">
                                      <p:cBhvr>
                                        <p:cTn id="142" dur="500"/>
                                        <p:tgtEl>
                                          <p:spTgt spid="3"/>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nodeType="clickEffect">
                                  <p:stCondLst>
                                    <p:cond delay="0"/>
                                  </p:stCondLst>
                                  <p:childTnLst>
                                    <p:set>
                                      <p:cBhvr>
                                        <p:cTn id="146" dur="1" fill="hold">
                                          <p:stCondLst>
                                            <p:cond delay="0"/>
                                          </p:stCondLst>
                                        </p:cTn>
                                        <p:tgtEl>
                                          <p:spTgt spid="3"/>
                                        </p:tgtEl>
                                        <p:attrNameLst>
                                          <p:attrName>style.visibility</p:attrName>
                                        </p:attrNameLst>
                                      </p:cBhvr>
                                      <p:to>
                                        <p:strVal val="visible"/>
                                      </p:to>
                                    </p:set>
                                    <p:anim calcmode="lin" valueType="num">
                                      <p:cBhvr>
                                        <p:cTn id="147" dur="500" fill="hold"/>
                                        <p:tgtEl>
                                          <p:spTgt spid="3"/>
                                        </p:tgtEl>
                                        <p:attrNameLst>
                                          <p:attrName>ppt_w</p:attrName>
                                        </p:attrNameLst>
                                      </p:cBhvr>
                                      <p:tavLst>
                                        <p:tav tm="0">
                                          <p:val>
                                            <p:fltVal val="0"/>
                                          </p:val>
                                        </p:tav>
                                        <p:tav tm="100000">
                                          <p:val>
                                            <p:strVal val="#ppt_w"/>
                                          </p:val>
                                        </p:tav>
                                      </p:tavLst>
                                    </p:anim>
                                    <p:anim calcmode="lin" valueType="num">
                                      <p:cBhvr>
                                        <p:cTn id="148" dur="500" fill="hold"/>
                                        <p:tgtEl>
                                          <p:spTgt spid="3"/>
                                        </p:tgtEl>
                                        <p:attrNameLst>
                                          <p:attrName>ppt_h</p:attrName>
                                        </p:attrNameLst>
                                      </p:cBhvr>
                                      <p:tavLst>
                                        <p:tav tm="0">
                                          <p:val>
                                            <p:fltVal val="0"/>
                                          </p:val>
                                        </p:tav>
                                        <p:tav tm="100000">
                                          <p:val>
                                            <p:strVal val="#ppt_h"/>
                                          </p:val>
                                        </p:tav>
                                      </p:tavLst>
                                    </p:anim>
                                    <p:animEffect transition="in" filter="fade">
                                      <p:cBhvr>
                                        <p:cTn id="149" dur="500"/>
                                        <p:tgtEl>
                                          <p:spTgt spid="3"/>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3"/>
                                        </p:tgtEl>
                                        <p:attrNameLst>
                                          <p:attrName>style.visibility</p:attrName>
                                        </p:attrNameLst>
                                      </p:cBhvr>
                                      <p:to>
                                        <p:strVal val="visible"/>
                                      </p:to>
                                    </p:set>
                                    <p:anim calcmode="lin" valueType="num">
                                      <p:cBhvr>
                                        <p:cTn id="154" dur="500" fill="hold"/>
                                        <p:tgtEl>
                                          <p:spTgt spid="3"/>
                                        </p:tgtEl>
                                        <p:attrNameLst>
                                          <p:attrName>ppt_w</p:attrName>
                                        </p:attrNameLst>
                                      </p:cBhvr>
                                      <p:tavLst>
                                        <p:tav tm="0">
                                          <p:val>
                                            <p:fltVal val="0"/>
                                          </p:val>
                                        </p:tav>
                                        <p:tav tm="100000">
                                          <p:val>
                                            <p:strVal val="#ppt_w"/>
                                          </p:val>
                                        </p:tav>
                                      </p:tavLst>
                                    </p:anim>
                                    <p:anim calcmode="lin" valueType="num">
                                      <p:cBhvr>
                                        <p:cTn id="155" dur="500" fill="hold"/>
                                        <p:tgtEl>
                                          <p:spTgt spid="3"/>
                                        </p:tgtEl>
                                        <p:attrNameLst>
                                          <p:attrName>ppt_h</p:attrName>
                                        </p:attrNameLst>
                                      </p:cBhvr>
                                      <p:tavLst>
                                        <p:tav tm="0">
                                          <p:val>
                                            <p:fltVal val="0"/>
                                          </p:val>
                                        </p:tav>
                                        <p:tav tm="100000">
                                          <p:val>
                                            <p:strVal val="#ppt_h"/>
                                          </p:val>
                                        </p:tav>
                                      </p:tavLst>
                                    </p:anim>
                                    <p:animEffect transition="in" filter="fade">
                                      <p:cBhvr>
                                        <p:cTn id="156" dur="500"/>
                                        <p:tgtEl>
                                          <p:spTgt spid="3"/>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nodeType="clickEffect">
                                  <p:stCondLst>
                                    <p:cond delay="0"/>
                                  </p:stCondLst>
                                  <p:childTnLst>
                                    <p:set>
                                      <p:cBhvr>
                                        <p:cTn id="160" dur="1" fill="hold">
                                          <p:stCondLst>
                                            <p:cond delay="0"/>
                                          </p:stCondLst>
                                        </p:cTn>
                                        <p:tgtEl>
                                          <p:spTgt spid="3"/>
                                        </p:tgtEl>
                                        <p:attrNameLst>
                                          <p:attrName>style.visibility</p:attrName>
                                        </p:attrNameLst>
                                      </p:cBhvr>
                                      <p:to>
                                        <p:strVal val="visible"/>
                                      </p:to>
                                    </p:set>
                                    <p:anim calcmode="lin" valueType="num">
                                      <p:cBhvr>
                                        <p:cTn id="161" dur="500" fill="hold"/>
                                        <p:tgtEl>
                                          <p:spTgt spid="3"/>
                                        </p:tgtEl>
                                        <p:attrNameLst>
                                          <p:attrName>ppt_w</p:attrName>
                                        </p:attrNameLst>
                                      </p:cBhvr>
                                      <p:tavLst>
                                        <p:tav tm="0">
                                          <p:val>
                                            <p:fltVal val="0"/>
                                          </p:val>
                                        </p:tav>
                                        <p:tav tm="100000">
                                          <p:val>
                                            <p:strVal val="#ppt_w"/>
                                          </p:val>
                                        </p:tav>
                                      </p:tavLst>
                                    </p:anim>
                                    <p:anim calcmode="lin" valueType="num">
                                      <p:cBhvr>
                                        <p:cTn id="162" dur="500" fill="hold"/>
                                        <p:tgtEl>
                                          <p:spTgt spid="3"/>
                                        </p:tgtEl>
                                        <p:attrNameLst>
                                          <p:attrName>ppt_h</p:attrName>
                                        </p:attrNameLst>
                                      </p:cBhvr>
                                      <p:tavLst>
                                        <p:tav tm="0">
                                          <p:val>
                                            <p:fltVal val="0"/>
                                          </p:val>
                                        </p:tav>
                                        <p:tav tm="100000">
                                          <p:val>
                                            <p:strVal val="#ppt_h"/>
                                          </p:val>
                                        </p:tav>
                                      </p:tavLst>
                                    </p:anim>
                                    <p:animEffect transition="in" filter="fade">
                                      <p:cBhvr>
                                        <p:cTn id="163" dur="500"/>
                                        <p:tgtEl>
                                          <p:spTgt spid="3"/>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nodeType="clickEffect">
                                  <p:stCondLst>
                                    <p:cond delay="0"/>
                                  </p:stCondLst>
                                  <p:childTnLst>
                                    <p:set>
                                      <p:cBhvr>
                                        <p:cTn id="167" dur="1" fill="hold">
                                          <p:stCondLst>
                                            <p:cond delay="0"/>
                                          </p:stCondLst>
                                        </p:cTn>
                                        <p:tgtEl>
                                          <p:spTgt spid="3"/>
                                        </p:tgtEl>
                                        <p:attrNameLst>
                                          <p:attrName>style.visibility</p:attrName>
                                        </p:attrNameLst>
                                      </p:cBhvr>
                                      <p:to>
                                        <p:strVal val="visible"/>
                                      </p:to>
                                    </p:set>
                                    <p:anim calcmode="lin" valueType="num">
                                      <p:cBhvr>
                                        <p:cTn id="168" dur="500" fill="hold"/>
                                        <p:tgtEl>
                                          <p:spTgt spid="3"/>
                                        </p:tgtEl>
                                        <p:attrNameLst>
                                          <p:attrName>ppt_w</p:attrName>
                                        </p:attrNameLst>
                                      </p:cBhvr>
                                      <p:tavLst>
                                        <p:tav tm="0">
                                          <p:val>
                                            <p:fltVal val="0"/>
                                          </p:val>
                                        </p:tav>
                                        <p:tav tm="100000">
                                          <p:val>
                                            <p:strVal val="#ppt_w"/>
                                          </p:val>
                                        </p:tav>
                                      </p:tavLst>
                                    </p:anim>
                                    <p:anim calcmode="lin" valueType="num">
                                      <p:cBhvr>
                                        <p:cTn id="169" dur="500" fill="hold"/>
                                        <p:tgtEl>
                                          <p:spTgt spid="3"/>
                                        </p:tgtEl>
                                        <p:attrNameLst>
                                          <p:attrName>ppt_h</p:attrName>
                                        </p:attrNameLst>
                                      </p:cBhvr>
                                      <p:tavLst>
                                        <p:tav tm="0">
                                          <p:val>
                                            <p:fltVal val="0"/>
                                          </p:val>
                                        </p:tav>
                                        <p:tav tm="100000">
                                          <p:val>
                                            <p:strVal val="#ppt_h"/>
                                          </p:val>
                                        </p:tav>
                                      </p:tavLst>
                                    </p:anim>
                                    <p:animEffect transition="in" filter="fade">
                                      <p:cBhvr>
                                        <p:cTn id="170" dur="500"/>
                                        <p:tgtEl>
                                          <p:spTgt spid="3"/>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nodeType="clickEffect">
                                  <p:stCondLst>
                                    <p:cond delay="0"/>
                                  </p:stCondLst>
                                  <p:childTnLst>
                                    <p:set>
                                      <p:cBhvr>
                                        <p:cTn id="174" dur="1" fill="hold">
                                          <p:stCondLst>
                                            <p:cond delay="0"/>
                                          </p:stCondLst>
                                        </p:cTn>
                                        <p:tgtEl>
                                          <p:spTgt spid="3"/>
                                        </p:tgtEl>
                                        <p:attrNameLst>
                                          <p:attrName>style.visibility</p:attrName>
                                        </p:attrNameLst>
                                      </p:cBhvr>
                                      <p:to>
                                        <p:strVal val="visible"/>
                                      </p:to>
                                    </p:set>
                                    <p:anim calcmode="lin" valueType="num">
                                      <p:cBhvr>
                                        <p:cTn id="175" dur="500" fill="hold"/>
                                        <p:tgtEl>
                                          <p:spTgt spid="3"/>
                                        </p:tgtEl>
                                        <p:attrNameLst>
                                          <p:attrName>ppt_w</p:attrName>
                                        </p:attrNameLst>
                                      </p:cBhvr>
                                      <p:tavLst>
                                        <p:tav tm="0">
                                          <p:val>
                                            <p:fltVal val="0"/>
                                          </p:val>
                                        </p:tav>
                                        <p:tav tm="100000">
                                          <p:val>
                                            <p:strVal val="#ppt_w"/>
                                          </p:val>
                                        </p:tav>
                                      </p:tavLst>
                                    </p:anim>
                                    <p:anim calcmode="lin" valueType="num">
                                      <p:cBhvr>
                                        <p:cTn id="176" dur="500" fill="hold"/>
                                        <p:tgtEl>
                                          <p:spTgt spid="3"/>
                                        </p:tgtEl>
                                        <p:attrNameLst>
                                          <p:attrName>ppt_h</p:attrName>
                                        </p:attrNameLst>
                                      </p:cBhvr>
                                      <p:tavLst>
                                        <p:tav tm="0">
                                          <p:val>
                                            <p:fltVal val="0"/>
                                          </p:val>
                                        </p:tav>
                                        <p:tav tm="100000">
                                          <p:val>
                                            <p:strVal val="#ppt_h"/>
                                          </p:val>
                                        </p:tav>
                                      </p:tavLst>
                                    </p:anim>
                                    <p:animEffect transition="in" filter="fade">
                                      <p:cBhvr>
                                        <p:cTn id="177" dur="500"/>
                                        <p:tgtEl>
                                          <p:spTgt spid="3"/>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nodeType="clickEffect">
                                  <p:stCondLst>
                                    <p:cond delay="0"/>
                                  </p:stCondLst>
                                  <p:childTnLst>
                                    <p:set>
                                      <p:cBhvr>
                                        <p:cTn id="181" dur="1" fill="hold">
                                          <p:stCondLst>
                                            <p:cond delay="0"/>
                                          </p:stCondLst>
                                        </p:cTn>
                                        <p:tgtEl>
                                          <p:spTgt spid="3"/>
                                        </p:tgtEl>
                                        <p:attrNameLst>
                                          <p:attrName>style.visibility</p:attrName>
                                        </p:attrNameLst>
                                      </p:cBhvr>
                                      <p:to>
                                        <p:strVal val="visible"/>
                                      </p:to>
                                    </p:set>
                                    <p:anim calcmode="lin" valueType="num">
                                      <p:cBhvr>
                                        <p:cTn id="182" dur="500" fill="hold"/>
                                        <p:tgtEl>
                                          <p:spTgt spid="3"/>
                                        </p:tgtEl>
                                        <p:attrNameLst>
                                          <p:attrName>ppt_w</p:attrName>
                                        </p:attrNameLst>
                                      </p:cBhvr>
                                      <p:tavLst>
                                        <p:tav tm="0">
                                          <p:val>
                                            <p:fltVal val="0"/>
                                          </p:val>
                                        </p:tav>
                                        <p:tav tm="100000">
                                          <p:val>
                                            <p:strVal val="#ppt_w"/>
                                          </p:val>
                                        </p:tav>
                                      </p:tavLst>
                                    </p:anim>
                                    <p:anim calcmode="lin" valueType="num">
                                      <p:cBhvr>
                                        <p:cTn id="183" dur="500" fill="hold"/>
                                        <p:tgtEl>
                                          <p:spTgt spid="3"/>
                                        </p:tgtEl>
                                        <p:attrNameLst>
                                          <p:attrName>ppt_h</p:attrName>
                                        </p:attrNameLst>
                                      </p:cBhvr>
                                      <p:tavLst>
                                        <p:tav tm="0">
                                          <p:val>
                                            <p:fltVal val="0"/>
                                          </p:val>
                                        </p:tav>
                                        <p:tav tm="100000">
                                          <p:val>
                                            <p:strVal val="#ppt_h"/>
                                          </p:val>
                                        </p:tav>
                                      </p:tavLst>
                                    </p:anim>
                                    <p:animEffect transition="in" filter="fade">
                                      <p:cBhvr>
                                        <p:cTn id="184" dur="500"/>
                                        <p:tgtEl>
                                          <p:spTgt spid="3"/>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nodeType="clickEffect">
                                  <p:stCondLst>
                                    <p:cond delay="0"/>
                                  </p:stCondLst>
                                  <p:childTnLst>
                                    <p:set>
                                      <p:cBhvr>
                                        <p:cTn id="188" dur="1" fill="hold">
                                          <p:stCondLst>
                                            <p:cond delay="0"/>
                                          </p:stCondLst>
                                        </p:cTn>
                                        <p:tgtEl>
                                          <p:spTgt spid="3"/>
                                        </p:tgtEl>
                                        <p:attrNameLst>
                                          <p:attrName>style.visibility</p:attrName>
                                        </p:attrNameLst>
                                      </p:cBhvr>
                                      <p:to>
                                        <p:strVal val="visible"/>
                                      </p:to>
                                    </p:set>
                                    <p:anim calcmode="lin" valueType="num">
                                      <p:cBhvr>
                                        <p:cTn id="189" dur="500" fill="hold"/>
                                        <p:tgtEl>
                                          <p:spTgt spid="3"/>
                                        </p:tgtEl>
                                        <p:attrNameLst>
                                          <p:attrName>ppt_w</p:attrName>
                                        </p:attrNameLst>
                                      </p:cBhvr>
                                      <p:tavLst>
                                        <p:tav tm="0">
                                          <p:val>
                                            <p:fltVal val="0"/>
                                          </p:val>
                                        </p:tav>
                                        <p:tav tm="100000">
                                          <p:val>
                                            <p:strVal val="#ppt_w"/>
                                          </p:val>
                                        </p:tav>
                                      </p:tavLst>
                                    </p:anim>
                                    <p:anim calcmode="lin" valueType="num">
                                      <p:cBhvr>
                                        <p:cTn id="190" dur="500" fill="hold"/>
                                        <p:tgtEl>
                                          <p:spTgt spid="3"/>
                                        </p:tgtEl>
                                        <p:attrNameLst>
                                          <p:attrName>ppt_h</p:attrName>
                                        </p:attrNameLst>
                                      </p:cBhvr>
                                      <p:tavLst>
                                        <p:tav tm="0">
                                          <p:val>
                                            <p:fltVal val="0"/>
                                          </p:val>
                                        </p:tav>
                                        <p:tav tm="100000">
                                          <p:val>
                                            <p:strVal val="#ppt_h"/>
                                          </p:val>
                                        </p:tav>
                                      </p:tavLst>
                                    </p:anim>
                                    <p:animEffect transition="in" filter="fade">
                                      <p:cBhvr>
                                        <p:cTn id="191" dur="500"/>
                                        <p:tgtEl>
                                          <p:spTgt spid="3"/>
                                        </p:tgtEl>
                                      </p:cBhvr>
                                    </p:animEffect>
                                  </p:childTnLst>
                                </p:cTn>
                              </p:par>
                            </p:childTnLst>
                          </p:cTn>
                        </p:par>
                      </p:childTnLst>
                    </p:cTn>
                  </p:par>
                  <p:par>
                    <p:cTn id="192" fill="hold">
                      <p:stCondLst>
                        <p:cond delay="indefinite"/>
                      </p:stCondLst>
                      <p:childTnLst>
                        <p:par>
                          <p:cTn id="193" fill="hold">
                            <p:stCondLst>
                              <p:cond delay="0"/>
                            </p:stCondLst>
                            <p:childTnLst>
                              <p:par>
                                <p:cTn id="194" presetID="53" presetClass="entr" presetSubtype="16" fill="hold" nodeType="clickEffect">
                                  <p:stCondLst>
                                    <p:cond delay="0"/>
                                  </p:stCondLst>
                                  <p:childTnLst>
                                    <p:set>
                                      <p:cBhvr>
                                        <p:cTn id="195" dur="1" fill="hold">
                                          <p:stCondLst>
                                            <p:cond delay="0"/>
                                          </p:stCondLst>
                                        </p:cTn>
                                        <p:tgtEl>
                                          <p:spTgt spid="3"/>
                                        </p:tgtEl>
                                        <p:attrNameLst>
                                          <p:attrName>style.visibility</p:attrName>
                                        </p:attrNameLst>
                                      </p:cBhvr>
                                      <p:to>
                                        <p:strVal val="visible"/>
                                      </p:to>
                                    </p:set>
                                    <p:anim calcmode="lin" valueType="num">
                                      <p:cBhvr>
                                        <p:cTn id="196" dur="500" fill="hold"/>
                                        <p:tgtEl>
                                          <p:spTgt spid="3"/>
                                        </p:tgtEl>
                                        <p:attrNameLst>
                                          <p:attrName>ppt_w</p:attrName>
                                        </p:attrNameLst>
                                      </p:cBhvr>
                                      <p:tavLst>
                                        <p:tav tm="0">
                                          <p:val>
                                            <p:fltVal val="0"/>
                                          </p:val>
                                        </p:tav>
                                        <p:tav tm="100000">
                                          <p:val>
                                            <p:strVal val="#ppt_w"/>
                                          </p:val>
                                        </p:tav>
                                      </p:tavLst>
                                    </p:anim>
                                    <p:anim calcmode="lin" valueType="num">
                                      <p:cBhvr>
                                        <p:cTn id="197" dur="500" fill="hold"/>
                                        <p:tgtEl>
                                          <p:spTgt spid="3"/>
                                        </p:tgtEl>
                                        <p:attrNameLst>
                                          <p:attrName>ppt_h</p:attrName>
                                        </p:attrNameLst>
                                      </p:cBhvr>
                                      <p:tavLst>
                                        <p:tav tm="0">
                                          <p:val>
                                            <p:fltVal val="0"/>
                                          </p:val>
                                        </p:tav>
                                        <p:tav tm="100000">
                                          <p:val>
                                            <p:strVal val="#ppt_h"/>
                                          </p:val>
                                        </p:tav>
                                      </p:tavLst>
                                    </p:anim>
                                    <p:animEffect transition="in" filter="fade">
                                      <p:cBhvr>
                                        <p:cTn id="198" dur="500"/>
                                        <p:tgtEl>
                                          <p:spTgt spid="3"/>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nodeType="clickEffect">
                                  <p:stCondLst>
                                    <p:cond delay="0"/>
                                  </p:stCondLst>
                                  <p:childTnLst>
                                    <p:set>
                                      <p:cBhvr>
                                        <p:cTn id="202" dur="1" fill="hold">
                                          <p:stCondLst>
                                            <p:cond delay="0"/>
                                          </p:stCondLst>
                                        </p:cTn>
                                        <p:tgtEl>
                                          <p:spTgt spid="3"/>
                                        </p:tgtEl>
                                        <p:attrNameLst>
                                          <p:attrName>style.visibility</p:attrName>
                                        </p:attrNameLst>
                                      </p:cBhvr>
                                      <p:to>
                                        <p:strVal val="visible"/>
                                      </p:to>
                                    </p:set>
                                    <p:anim calcmode="lin" valueType="num">
                                      <p:cBhvr>
                                        <p:cTn id="203" dur="500" fill="hold"/>
                                        <p:tgtEl>
                                          <p:spTgt spid="3"/>
                                        </p:tgtEl>
                                        <p:attrNameLst>
                                          <p:attrName>ppt_w</p:attrName>
                                        </p:attrNameLst>
                                      </p:cBhvr>
                                      <p:tavLst>
                                        <p:tav tm="0">
                                          <p:val>
                                            <p:fltVal val="0"/>
                                          </p:val>
                                        </p:tav>
                                        <p:tav tm="100000">
                                          <p:val>
                                            <p:strVal val="#ppt_w"/>
                                          </p:val>
                                        </p:tav>
                                      </p:tavLst>
                                    </p:anim>
                                    <p:anim calcmode="lin" valueType="num">
                                      <p:cBhvr>
                                        <p:cTn id="204" dur="500" fill="hold"/>
                                        <p:tgtEl>
                                          <p:spTgt spid="3"/>
                                        </p:tgtEl>
                                        <p:attrNameLst>
                                          <p:attrName>ppt_h</p:attrName>
                                        </p:attrNameLst>
                                      </p:cBhvr>
                                      <p:tavLst>
                                        <p:tav tm="0">
                                          <p:val>
                                            <p:fltVal val="0"/>
                                          </p:val>
                                        </p:tav>
                                        <p:tav tm="100000">
                                          <p:val>
                                            <p:strVal val="#ppt_h"/>
                                          </p:val>
                                        </p:tav>
                                      </p:tavLst>
                                    </p:anim>
                                    <p:animEffect transition="in" filter="fade">
                                      <p:cBhvr>
                                        <p:cTn id="205" dur="500"/>
                                        <p:tgtEl>
                                          <p:spTgt spid="3"/>
                                        </p:tgtEl>
                                      </p:cBhvr>
                                    </p:animEffect>
                                  </p:childTnLst>
                                </p:cTn>
                              </p:par>
                            </p:childTnLst>
                          </p:cTn>
                        </p:par>
                      </p:childTnLst>
                    </p:cTn>
                  </p:par>
                  <p:par>
                    <p:cTn id="206" fill="hold">
                      <p:stCondLst>
                        <p:cond delay="indefinite"/>
                      </p:stCondLst>
                      <p:childTnLst>
                        <p:par>
                          <p:cTn id="207" fill="hold">
                            <p:stCondLst>
                              <p:cond delay="0"/>
                            </p:stCondLst>
                            <p:childTnLst>
                              <p:par>
                                <p:cTn id="208" presetID="53" presetClass="entr" presetSubtype="16" fill="hold" nodeType="clickEffect">
                                  <p:stCondLst>
                                    <p:cond delay="0"/>
                                  </p:stCondLst>
                                  <p:childTnLst>
                                    <p:set>
                                      <p:cBhvr>
                                        <p:cTn id="209" dur="1" fill="hold">
                                          <p:stCondLst>
                                            <p:cond delay="0"/>
                                          </p:stCondLst>
                                        </p:cTn>
                                        <p:tgtEl>
                                          <p:spTgt spid="3"/>
                                        </p:tgtEl>
                                        <p:attrNameLst>
                                          <p:attrName>style.visibility</p:attrName>
                                        </p:attrNameLst>
                                      </p:cBhvr>
                                      <p:to>
                                        <p:strVal val="visible"/>
                                      </p:to>
                                    </p:set>
                                    <p:anim calcmode="lin" valueType="num">
                                      <p:cBhvr>
                                        <p:cTn id="210" dur="500" fill="hold"/>
                                        <p:tgtEl>
                                          <p:spTgt spid="3"/>
                                        </p:tgtEl>
                                        <p:attrNameLst>
                                          <p:attrName>ppt_w</p:attrName>
                                        </p:attrNameLst>
                                      </p:cBhvr>
                                      <p:tavLst>
                                        <p:tav tm="0">
                                          <p:val>
                                            <p:fltVal val="0"/>
                                          </p:val>
                                        </p:tav>
                                        <p:tav tm="100000">
                                          <p:val>
                                            <p:strVal val="#ppt_w"/>
                                          </p:val>
                                        </p:tav>
                                      </p:tavLst>
                                    </p:anim>
                                    <p:anim calcmode="lin" valueType="num">
                                      <p:cBhvr>
                                        <p:cTn id="211" dur="500" fill="hold"/>
                                        <p:tgtEl>
                                          <p:spTgt spid="3"/>
                                        </p:tgtEl>
                                        <p:attrNameLst>
                                          <p:attrName>ppt_h</p:attrName>
                                        </p:attrNameLst>
                                      </p:cBhvr>
                                      <p:tavLst>
                                        <p:tav tm="0">
                                          <p:val>
                                            <p:fltVal val="0"/>
                                          </p:val>
                                        </p:tav>
                                        <p:tav tm="100000">
                                          <p:val>
                                            <p:strVal val="#ppt_h"/>
                                          </p:val>
                                        </p:tav>
                                      </p:tavLst>
                                    </p:anim>
                                    <p:animEffect transition="in" filter="fade">
                                      <p:cBhvr>
                                        <p:cTn id="212" dur="500"/>
                                        <p:tgtEl>
                                          <p:spTgt spid="3"/>
                                        </p:tgtEl>
                                      </p:cBhvr>
                                    </p:animEffect>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nodeType="clickEffect">
                                  <p:stCondLst>
                                    <p:cond delay="0"/>
                                  </p:stCondLst>
                                  <p:childTnLst>
                                    <p:set>
                                      <p:cBhvr>
                                        <p:cTn id="216" dur="1" fill="hold">
                                          <p:stCondLst>
                                            <p:cond delay="0"/>
                                          </p:stCondLst>
                                        </p:cTn>
                                        <p:tgtEl>
                                          <p:spTgt spid="3"/>
                                        </p:tgtEl>
                                        <p:attrNameLst>
                                          <p:attrName>style.visibility</p:attrName>
                                        </p:attrNameLst>
                                      </p:cBhvr>
                                      <p:to>
                                        <p:strVal val="visible"/>
                                      </p:to>
                                    </p:set>
                                    <p:anim calcmode="lin" valueType="num">
                                      <p:cBhvr>
                                        <p:cTn id="217" dur="500" fill="hold"/>
                                        <p:tgtEl>
                                          <p:spTgt spid="3"/>
                                        </p:tgtEl>
                                        <p:attrNameLst>
                                          <p:attrName>ppt_w</p:attrName>
                                        </p:attrNameLst>
                                      </p:cBhvr>
                                      <p:tavLst>
                                        <p:tav tm="0">
                                          <p:val>
                                            <p:fltVal val="0"/>
                                          </p:val>
                                        </p:tav>
                                        <p:tav tm="100000">
                                          <p:val>
                                            <p:strVal val="#ppt_w"/>
                                          </p:val>
                                        </p:tav>
                                      </p:tavLst>
                                    </p:anim>
                                    <p:anim calcmode="lin" valueType="num">
                                      <p:cBhvr>
                                        <p:cTn id="218" dur="500" fill="hold"/>
                                        <p:tgtEl>
                                          <p:spTgt spid="3"/>
                                        </p:tgtEl>
                                        <p:attrNameLst>
                                          <p:attrName>ppt_h</p:attrName>
                                        </p:attrNameLst>
                                      </p:cBhvr>
                                      <p:tavLst>
                                        <p:tav tm="0">
                                          <p:val>
                                            <p:fltVal val="0"/>
                                          </p:val>
                                        </p:tav>
                                        <p:tav tm="100000">
                                          <p:val>
                                            <p:strVal val="#ppt_h"/>
                                          </p:val>
                                        </p:tav>
                                      </p:tavLst>
                                    </p:anim>
                                    <p:animEffect transition="in" filter="fade">
                                      <p:cBhvr>
                                        <p:cTn id="219" dur="500"/>
                                        <p:tgtEl>
                                          <p:spTgt spid="3"/>
                                        </p:tgtEl>
                                      </p:cBhvr>
                                    </p:animEffect>
                                  </p:childTnLst>
                                </p:cTn>
                              </p:par>
                            </p:childTnLst>
                          </p:cTn>
                        </p:par>
                      </p:childTnLst>
                    </p:cTn>
                  </p:par>
                  <p:par>
                    <p:cTn id="220" fill="hold">
                      <p:stCondLst>
                        <p:cond delay="indefinite"/>
                      </p:stCondLst>
                      <p:childTnLst>
                        <p:par>
                          <p:cTn id="221" fill="hold">
                            <p:stCondLst>
                              <p:cond delay="0"/>
                            </p:stCondLst>
                            <p:childTnLst>
                              <p:par>
                                <p:cTn id="222" presetID="53" presetClass="entr" presetSubtype="16" fill="hold" nodeType="clickEffect">
                                  <p:stCondLst>
                                    <p:cond delay="0"/>
                                  </p:stCondLst>
                                  <p:childTnLst>
                                    <p:set>
                                      <p:cBhvr>
                                        <p:cTn id="223" dur="1" fill="hold">
                                          <p:stCondLst>
                                            <p:cond delay="0"/>
                                          </p:stCondLst>
                                        </p:cTn>
                                        <p:tgtEl>
                                          <p:spTgt spid="3"/>
                                        </p:tgtEl>
                                        <p:attrNameLst>
                                          <p:attrName>style.visibility</p:attrName>
                                        </p:attrNameLst>
                                      </p:cBhvr>
                                      <p:to>
                                        <p:strVal val="visible"/>
                                      </p:to>
                                    </p:set>
                                    <p:anim calcmode="lin" valueType="num">
                                      <p:cBhvr>
                                        <p:cTn id="224" dur="500" fill="hold"/>
                                        <p:tgtEl>
                                          <p:spTgt spid="3"/>
                                        </p:tgtEl>
                                        <p:attrNameLst>
                                          <p:attrName>ppt_w</p:attrName>
                                        </p:attrNameLst>
                                      </p:cBhvr>
                                      <p:tavLst>
                                        <p:tav tm="0">
                                          <p:val>
                                            <p:fltVal val="0"/>
                                          </p:val>
                                        </p:tav>
                                        <p:tav tm="100000">
                                          <p:val>
                                            <p:strVal val="#ppt_w"/>
                                          </p:val>
                                        </p:tav>
                                      </p:tavLst>
                                    </p:anim>
                                    <p:anim calcmode="lin" valueType="num">
                                      <p:cBhvr>
                                        <p:cTn id="225" dur="500" fill="hold"/>
                                        <p:tgtEl>
                                          <p:spTgt spid="3"/>
                                        </p:tgtEl>
                                        <p:attrNameLst>
                                          <p:attrName>ppt_h</p:attrName>
                                        </p:attrNameLst>
                                      </p:cBhvr>
                                      <p:tavLst>
                                        <p:tav tm="0">
                                          <p:val>
                                            <p:fltVal val="0"/>
                                          </p:val>
                                        </p:tav>
                                        <p:tav tm="100000">
                                          <p:val>
                                            <p:strVal val="#ppt_h"/>
                                          </p:val>
                                        </p:tav>
                                      </p:tavLst>
                                    </p:anim>
                                    <p:animEffect transition="in" filter="fade">
                                      <p:cBhvr>
                                        <p:cTn id="226" dur="500"/>
                                        <p:tgtEl>
                                          <p:spTgt spid="3"/>
                                        </p:tgtEl>
                                      </p:cBhvr>
                                    </p:animEffect>
                                  </p:childTnLst>
                                </p:cTn>
                              </p:par>
                            </p:childTnLst>
                          </p:cTn>
                        </p:par>
                      </p:childTnLst>
                    </p:cTn>
                  </p:par>
                  <p:par>
                    <p:cTn id="227" fill="hold">
                      <p:stCondLst>
                        <p:cond delay="indefinite"/>
                      </p:stCondLst>
                      <p:childTnLst>
                        <p:par>
                          <p:cTn id="228" fill="hold">
                            <p:stCondLst>
                              <p:cond delay="0"/>
                            </p:stCondLst>
                            <p:childTnLst>
                              <p:par>
                                <p:cTn id="229" presetID="53" presetClass="entr" presetSubtype="16" fill="hold" nodeType="clickEffect">
                                  <p:stCondLst>
                                    <p:cond delay="0"/>
                                  </p:stCondLst>
                                  <p:childTnLst>
                                    <p:set>
                                      <p:cBhvr>
                                        <p:cTn id="230" dur="1" fill="hold">
                                          <p:stCondLst>
                                            <p:cond delay="0"/>
                                          </p:stCondLst>
                                        </p:cTn>
                                        <p:tgtEl>
                                          <p:spTgt spid="3"/>
                                        </p:tgtEl>
                                        <p:attrNameLst>
                                          <p:attrName>style.visibility</p:attrName>
                                        </p:attrNameLst>
                                      </p:cBhvr>
                                      <p:to>
                                        <p:strVal val="visible"/>
                                      </p:to>
                                    </p:set>
                                    <p:anim calcmode="lin" valueType="num">
                                      <p:cBhvr>
                                        <p:cTn id="231" dur="500" fill="hold"/>
                                        <p:tgtEl>
                                          <p:spTgt spid="3"/>
                                        </p:tgtEl>
                                        <p:attrNameLst>
                                          <p:attrName>ppt_w</p:attrName>
                                        </p:attrNameLst>
                                      </p:cBhvr>
                                      <p:tavLst>
                                        <p:tav tm="0">
                                          <p:val>
                                            <p:fltVal val="0"/>
                                          </p:val>
                                        </p:tav>
                                        <p:tav tm="100000">
                                          <p:val>
                                            <p:strVal val="#ppt_w"/>
                                          </p:val>
                                        </p:tav>
                                      </p:tavLst>
                                    </p:anim>
                                    <p:anim calcmode="lin" valueType="num">
                                      <p:cBhvr>
                                        <p:cTn id="232" dur="500" fill="hold"/>
                                        <p:tgtEl>
                                          <p:spTgt spid="3"/>
                                        </p:tgtEl>
                                        <p:attrNameLst>
                                          <p:attrName>ppt_h</p:attrName>
                                        </p:attrNameLst>
                                      </p:cBhvr>
                                      <p:tavLst>
                                        <p:tav tm="0">
                                          <p:val>
                                            <p:fltVal val="0"/>
                                          </p:val>
                                        </p:tav>
                                        <p:tav tm="100000">
                                          <p:val>
                                            <p:strVal val="#ppt_h"/>
                                          </p:val>
                                        </p:tav>
                                      </p:tavLst>
                                    </p:anim>
                                    <p:animEffect transition="in" filter="fade">
                                      <p:cBhvr>
                                        <p:cTn id="233" dur="500"/>
                                        <p:tgtEl>
                                          <p:spTgt spid="3"/>
                                        </p:tgtEl>
                                      </p:cBhvr>
                                    </p:animEffect>
                                  </p:childTnLst>
                                </p:cTn>
                              </p:par>
                            </p:childTnLst>
                          </p:cTn>
                        </p:par>
                      </p:childTnLst>
                    </p:cTn>
                  </p:par>
                  <p:par>
                    <p:cTn id="234" fill="hold">
                      <p:stCondLst>
                        <p:cond delay="indefinite"/>
                      </p:stCondLst>
                      <p:childTnLst>
                        <p:par>
                          <p:cTn id="235" fill="hold">
                            <p:stCondLst>
                              <p:cond delay="0"/>
                            </p:stCondLst>
                            <p:childTnLst>
                              <p:par>
                                <p:cTn id="236" presetID="53" presetClass="entr" presetSubtype="16" fill="hold" nodeType="clickEffect">
                                  <p:stCondLst>
                                    <p:cond delay="0"/>
                                  </p:stCondLst>
                                  <p:childTnLst>
                                    <p:set>
                                      <p:cBhvr>
                                        <p:cTn id="237" dur="1" fill="hold">
                                          <p:stCondLst>
                                            <p:cond delay="0"/>
                                          </p:stCondLst>
                                        </p:cTn>
                                        <p:tgtEl>
                                          <p:spTgt spid="3"/>
                                        </p:tgtEl>
                                        <p:attrNameLst>
                                          <p:attrName>style.visibility</p:attrName>
                                        </p:attrNameLst>
                                      </p:cBhvr>
                                      <p:to>
                                        <p:strVal val="visible"/>
                                      </p:to>
                                    </p:set>
                                    <p:anim calcmode="lin" valueType="num">
                                      <p:cBhvr>
                                        <p:cTn id="238" dur="500" fill="hold"/>
                                        <p:tgtEl>
                                          <p:spTgt spid="3"/>
                                        </p:tgtEl>
                                        <p:attrNameLst>
                                          <p:attrName>ppt_w</p:attrName>
                                        </p:attrNameLst>
                                      </p:cBhvr>
                                      <p:tavLst>
                                        <p:tav tm="0">
                                          <p:val>
                                            <p:fltVal val="0"/>
                                          </p:val>
                                        </p:tav>
                                        <p:tav tm="100000">
                                          <p:val>
                                            <p:strVal val="#ppt_w"/>
                                          </p:val>
                                        </p:tav>
                                      </p:tavLst>
                                    </p:anim>
                                    <p:anim calcmode="lin" valueType="num">
                                      <p:cBhvr>
                                        <p:cTn id="239" dur="500" fill="hold"/>
                                        <p:tgtEl>
                                          <p:spTgt spid="3"/>
                                        </p:tgtEl>
                                        <p:attrNameLst>
                                          <p:attrName>ppt_h</p:attrName>
                                        </p:attrNameLst>
                                      </p:cBhvr>
                                      <p:tavLst>
                                        <p:tav tm="0">
                                          <p:val>
                                            <p:fltVal val="0"/>
                                          </p:val>
                                        </p:tav>
                                        <p:tav tm="100000">
                                          <p:val>
                                            <p:strVal val="#ppt_h"/>
                                          </p:val>
                                        </p:tav>
                                      </p:tavLst>
                                    </p:anim>
                                    <p:animEffect transition="in" filter="fade">
                                      <p:cBhvr>
                                        <p:cTn id="240" dur="500"/>
                                        <p:tgtEl>
                                          <p:spTgt spid="3"/>
                                        </p:tgtEl>
                                      </p:cBhvr>
                                    </p:animEffect>
                                  </p:childTnLst>
                                </p:cTn>
                              </p:par>
                            </p:childTnLst>
                          </p:cTn>
                        </p:par>
                      </p:childTnLst>
                    </p:cTn>
                  </p:par>
                  <p:par>
                    <p:cTn id="241" fill="hold">
                      <p:stCondLst>
                        <p:cond delay="indefinite"/>
                      </p:stCondLst>
                      <p:childTnLst>
                        <p:par>
                          <p:cTn id="242" fill="hold">
                            <p:stCondLst>
                              <p:cond delay="0"/>
                            </p:stCondLst>
                            <p:childTnLst>
                              <p:par>
                                <p:cTn id="243" presetID="53" presetClass="entr" presetSubtype="16" fill="hold" nodeType="clickEffect">
                                  <p:stCondLst>
                                    <p:cond delay="0"/>
                                  </p:stCondLst>
                                  <p:childTnLst>
                                    <p:set>
                                      <p:cBhvr>
                                        <p:cTn id="244" dur="1" fill="hold">
                                          <p:stCondLst>
                                            <p:cond delay="0"/>
                                          </p:stCondLst>
                                        </p:cTn>
                                        <p:tgtEl>
                                          <p:spTgt spid="3"/>
                                        </p:tgtEl>
                                        <p:attrNameLst>
                                          <p:attrName>style.visibility</p:attrName>
                                        </p:attrNameLst>
                                      </p:cBhvr>
                                      <p:to>
                                        <p:strVal val="visible"/>
                                      </p:to>
                                    </p:set>
                                    <p:anim calcmode="lin" valueType="num">
                                      <p:cBhvr>
                                        <p:cTn id="245" dur="500" fill="hold"/>
                                        <p:tgtEl>
                                          <p:spTgt spid="3"/>
                                        </p:tgtEl>
                                        <p:attrNameLst>
                                          <p:attrName>ppt_w</p:attrName>
                                        </p:attrNameLst>
                                      </p:cBhvr>
                                      <p:tavLst>
                                        <p:tav tm="0">
                                          <p:val>
                                            <p:fltVal val="0"/>
                                          </p:val>
                                        </p:tav>
                                        <p:tav tm="100000">
                                          <p:val>
                                            <p:strVal val="#ppt_w"/>
                                          </p:val>
                                        </p:tav>
                                      </p:tavLst>
                                    </p:anim>
                                    <p:anim calcmode="lin" valueType="num">
                                      <p:cBhvr>
                                        <p:cTn id="246" dur="500" fill="hold"/>
                                        <p:tgtEl>
                                          <p:spTgt spid="3"/>
                                        </p:tgtEl>
                                        <p:attrNameLst>
                                          <p:attrName>ppt_h</p:attrName>
                                        </p:attrNameLst>
                                      </p:cBhvr>
                                      <p:tavLst>
                                        <p:tav tm="0">
                                          <p:val>
                                            <p:fltVal val="0"/>
                                          </p:val>
                                        </p:tav>
                                        <p:tav tm="100000">
                                          <p:val>
                                            <p:strVal val="#ppt_h"/>
                                          </p:val>
                                        </p:tav>
                                      </p:tavLst>
                                    </p:anim>
                                    <p:animEffect transition="in" filter="fade">
                                      <p:cBhvr>
                                        <p:cTn id="247" dur="500"/>
                                        <p:tgtEl>
                                          <p:spTgt spid="3"/>
                                        </p:tgtEl>
                                      </p:cBhvr>
                                    </p:animEffect>
                                  </p:childTnLst>
                                </p:cTn>
                              </p:par>
                            </p:childTnLst>
                          </p:cTn>
                        </p:par>
                      </p:childTnLst>
                    </p:cTn>
                  </p:par>
                  <p:par>
                    <p:cTn id="248" fill="hold">
                      <p:stCondLst>
                        <p:cond delay="indefinite"/>
                      </p:stCondLst>
                      <p:childTnLst>
                        <p:par>
                          <p:cTn id="249" fill="hold">
                            <p:stCondLst>
                              <p:cond delay="0"/>
                            </p:stCondLst>
                            <p:childTnLst>
                              <p:par>
                                <p:cTn id="250" presetID="53" presetClass="entr" presetSubtype="16" fill="hold" nodeType="clickEffect">
                                  <p:stCondLst>
                                    <p:cond delay="0"/>
                                  </p:stCondLst>
                                  <p:childTnLst>
                                    <p:set>
                                      <p:cBhvr>
                                        <p:cTn id="251" dur="1" fill="hold">
                                          <p:stCondLst>
                                            <p:cond delay="0"/>
                                          </p:stCondLst>
                                        </p:cTn>
                                        <p:tgtEl>
                                          <p:spTgt spid="3"/>
                                        </p:tgtEl>
                                        <p:attrNameLst>
                                          <p:attrName>style.visibility</p:attrName>
                                        </p:attrNameLst>
                                      </p:cBhvr>
                                      <p:to>
                                        <p:strVal val="visible"/>
                                      </p:to>
                                    </p:set>
                                    <p:anim calcmode="lin" valueType="num">
                                      <p:cBhvr>
                                        <p:cTn id="252" dur="500" fill="hold"/>
                                        <p:tgtEl>
                                          <p:spTgt spid="3"/>
                                        </p:tgtEl>
                                        <p:attrNameLst>
                                          <p:attrName>ppt_w</p:attrName>
                                        </p:attrNameLst>
                                      </p:cBhvr>
                                      <p:tavLst>
                                        <p:tav tm="0">
                                          <p:val>
                                            <p:fltVal val="0"/>
                                          </p:val>
                                        </p:tav>
                                        <p:tav tm="100000">
                                          <p:val>
                                            <p:strVal val="#ppt_w"/>
                                          </p:val>
                                        </p:tav>
                                      </p:tavLst>
                                    </p:anim>
                                    <p:anim calcmode="lin" valueType="num">
                                      <p:cBhvr>
                                        <p:cTn id="253" dur="500" fill="hold"/>
                                        <p:tgtEl>
                                          <p:spTgt spid="3"/>
                                        </p:tgtEl>
                                        <p:attrNameLst>
                                          <p:attrName>ppt_h</p:attrName>
                                        </p:attrNameLst>
                                      </p:cBhvr>
                                      <p:tavLst>
                                        <p:tav tm="0">
                                          <p:val>
                                            <p:fltVal val="0"/>
                                          </p:val>
                                        </p:tav>
                                        <p:tav tm="100000">
                                          <p:val>
                                            <p:strVal val="#ppt_h"/>
                                          </p:val>
                                        </p:tav>
                                      </p:tavLst>
                                    </p:anim>
                                    <p:animEffect transition="in" filter="fade">
                                      <p:cBhvr>
                                        <p:cTn id="254" dur="500"/>
                                        <p:tgtEl>
                                          <p:spTgt spid="3"/>
                                        </p:tgtEl>
                                      </p:cBhvr>
                                    </p:animEffect>
                                  </p:childTnLst>
                                </p:cTn>
                              </p:par>
                            </p:childTnLst>
                          </p:cTn>
                        </p:par>
                      </p:childTnLst>
                    </p:cTn>
                  </p:par>
                  <p:par>
                    <p:cTn id="255" fill="hold">
                      <p:stCondLst>
                        <p:cond delay="indefinite"/>
                      </p:stCondLst>
                      <p:childTnLst>
                        <p:par>
                          <p:cTn id="256" fill="hold">
                            <p:stCondLst>
                              <p:cond delay="0"/>
                            </p:stCondLst>
                            <p:childTnLst>
                              <p:par>
                                <p:cTn id="257" presetID="53" presetClass="entr" presetSubtype="16" fill="hold" nodeType="clickEffect">
                                  <p:stCondLst>
                                    <p:cond delay="0"/>
                                  </p:stCondLst>
                                  <p:childTnLst>
                                    <p:set>
                                      <p:cBhvr>
                                        <p:cTn id="258" dur="1" fill="hold">
                                          <p:stCondLst>
                                            <p:cond delay="0"/>
                                          </p:stCondLst>
                                        </p:cTn>
                                        <p:tgtEl>
                                          <p:spTgt spid="3"/>
                                        </p:tgtEl>
                                        <p:attrNameLst>
                                          <p:attrName>style.visibility</p:attrName>
                                        </p:attrNameLst>
                                      </p:cBhvr>
                                      <p:to>
                                        <p:strVal val="visible"/>
                                      </p:to>
                                    </p:set>
                                    <p:anim calcmode="lin" valueType="num">
                                      <p:cBhvr>
                                        <p:cTn id="259" dur="500" fill="hold"/>
                                        <p:tgtEl>
                                          <p:spTgt spid="3"/>
                                        </p:tgtEl>
                                        <p:attrNameLst>
                                          <p:attrName>ppt_w</p:attrName>
                                        </p:attrNameLst>
                                      </p:cBhvr>
                                      <p:tavLst>
                                        <p:tav tm="0">
                                          <p:val>
                                            <p:fltVal val="0"/>
                                          </p:val>
                                        </p:tav>
                                        <p:tav tm="100000">
                                          <p:val>
                                            <p:strVal val="#ppt_w"/>
                                          </p:val>
                                        </p:tav>
                                      </p:tavLst>
                                    </p:anim>
                                    <p:anim calcmode="lin" valueType="num">
                                      <p:cBhvr>
                                        <p:cTn id="260" dur="500" fill="hold"/>
                                        <p:tgtEl>
                                          <p:spTgt spid="3"/>
                                        </p:tgtEl>
                                        <p:attrNameLst>
                                          <p:attrName>ppt_h</p:attrName>
                                        </p:attrNameLst>
                                      </p:cBhvr>
                                      <p:tavLst>
                                        <p:tav tm="0">
                                          <p:val>
                                            <p:fltVal val="0"/>
                                          </p:val>
                                        </p:tav>
                                        <p:tav tm="100000">
                                          <p:val>
                                            <p:strVal val="#ppt_h"/>
                                          </p:val>
                                        </p:tav>
                                      </p:tavLst>
                                    </p:anim>
                                    <p:animEffect transition="in" filter="fade">
                                      <p:cBhvr>
                                        <p:cTn id="261" dur="500"/>
                                        <p:tgtEl>
                                          <p:spTgt spid="3"/>
                                        </p:tgtEl>
                                      </p:cBhvr>
                                    </p:animEffect>
                                  </p:childTnLst>
                                </p:cTn>
                              </p:par>
                            </p:childTnLst>
                          </p:cTn>
                        </p:par>
                      </p:childTnLst>
                    </p:cTn>
                  </p:par>
                  <p:par>
                    <p:cTn id="262" fill="hold">
                      <p:stCondLst>
                        <p:cond delay="indefinite"/>
                      </p:stCondLst>
                      <p:childTnLst>
                        <p:par>
                          <p:cTn id="263" fill="hold">
                            <p:stCondLst>
                              <p:cond delay="0"/>
                            </p:stCondLst>
                            <p:childTnLst>
                              <p:par>
                                <p:cTn id="264" presetID="53" presetClass="entr" presetSubtype="16" fill="hold" nodeType="clickEffect">
                                  <p:stCondLst>
                                    <p:cond delay="0"/>
                                  </p:stCondLst>
                                  <p:childTnLst>
                                    <p:set>
                                      <p:cBhvr>
                                        <p:cTn id="265" dur="1" fill="hold">
                                          <p:stCondLst>
                                            <p:cond delay="0"/>
                                          </p:stCondLst>
                                        </p:cTn>
                                        <p:tgtEl>
                                          <p:spTgt spid="3"/>
                                        </p:tgtEl>
                                        <p:attrNameLst>
                                          <p:attrName>style.visibility</p:attrName>
                                        </p:attrNameLst>
                                      </p:cBhvr>
                                      <p:to>
                                        <p:strVal val="visible"/>
                                      </p:to>
                                    </p:set>
                                    <p:anim calcmode="lin" valueType="num">
                                      <p:cBhvr>
                                        <p:cTn id="266" dur="500" fill="hold"/>
                                        <p:tgtEl>
                                          <p:spTgt spid="3"/>
                                        </p:tgtEl>
                                        <p:attrNameLst>
                                          <p:attrName>ppt_w</p:attrName>
                                        </p:attrNameLst>
                                      </p:cBhvr>
                                      <p:tavLst>
                                        <p:tav tm="0">
                                          <p:val>
                                            <p:fltVal val="0"/>
                                          </p:val>
                                        </p:tav>
                                        <p:tav tm="100000">
                                          <p:val>
                                            <p:strVal val="#ppt_w"/>
                                          </p:val>
                                        </p:tav>
                                      </p:tavLst>
                                    </p:anim>
                                    <p:anim calcmode="lin" valueType="num">
                                      <p:cBhvr>
                                        <p:cTn id="267" dur="500" fill="hold"/>
                                        <p:tgtEl>
                                          <p:spTgt spid="3"/>
                                        </p:tgtEl>
                                        <p:attrNameLst>
                                          <p:attrName>ppt_h</p:attrName>
                                        </p:attrNameLst>
                                      </p:cBhvr>
                                      <p:tavLst>
                                        <p:tav tm="0">
                                          <p:val>
                                            <p:fltVal val="0"/>
                                          </p:val>
                                        </p:tav>
                                        <p:tav tm="100000">
                                          <p:val>
                                            <p:strVal val="#ppt_h"/>
                                          </p:val>
                                        </p:tav>
                                      </p:tavLst>
                                    </p:anim>
                                    <p:animEffect transition="in" filter="fade">
                                      <p:cBhvr>
                                        <p:cTn id="268" dur="500"/>
                                        <p:tgtEl>
                                          <p:spTgt spid="3"/>
                                        </p:tgtEl>
                                      </p:cBhvr>
                                    </p:animEffect>
                                  </p:childTnLst>
                                </p:cTn>
                              </p:par>
                            </p:childTnLst>
                          </p:cTn>
                        </p:par>
                      </p:childTnLst>
                    </p:cTn>
                  </p:par>
                  <p:par>
                    <p:cTn id="269" fill="hold">
                      <p:stCondLst>
                        <p:cond delay="indefinite"/>
                      </p:stCondLst>
                      <p:childTnLst>
                        <p:par>
                          <p:cTn id="270" fill="hold">
                            <p:stCondLst>
                              <p:cond delay="0"/>
                            </p:stCondLst>
                            <p:childTnLst>
                              <p:par>
                                <p:cTn id="271" presetID="53" presetClass="entr" presetSubtype="16" fill="hold" nodeType="clickEffect">
                                  <p:stCondLst>
                                    <p:cond delay="0"/>
                                  </p:stCondLst>
                                  <p:childTnLst>
                                    <p:set>
                                      <p:cBhvr>
                                        <p:cTn id="272" dur="1" fill="hold">
                                          <p:stCondLst>
                                            <p:cond delay="0"/>
                                          </p:stCondLst>
                                        </p:cTn>
                                        <p:tgtEl>
                                          <p:spTgt spid="3"/>
                                        </p:tgtEl>
                                        <p:attrNameLst>
                                          <p:attrName>style.visibility</p:attrName>
                                        </p:attrNameLst>
                                      </p:cBhvr>
                                      <p:to>
                                        <p:strVal val="visible"/>
                                      </p:to>
                                    </p:set>
                                    <p:anim calcmode="lin" valueType="num">
                                      <p:cBhvr>
                                        <p:cTn id="273" dur="500" fill="hold"/>
                                        <p:tgtEl>
                                          <p:spTgt spid="3"/>
                                        </p:tgtEl>
                                        <p:attrNameLst>
                                          <p:attrName>ppt_w</p:attrName>
                                        </p:attrNameLst>
                                      </p:cBhvr>
                                      <p:tavLst>
                                        <p:tav tm="0">
                                          <p:val>
                                            <p:fltVal val="0"/>
                                          </p:val>
                                        </p:tav>
                                        <p:tav tm="100000">
                                          <p:val>
                                            <p:strVal val="#ppt_w"/>
                                          </p:val>
                                        </p:tav>
                                      </p:tavLst>
                                    </p:anim>
                                    <p:anim calcmode="lin" valueType="num">
                                      <p:cBhvr>
                                        <p:cTn id="274" dur="500" fill="hold"/>
                                        <p:tgtEl>
                                          <p:spTgt spid="3"/>
                                        </p:tgtEl>
                                        <p:attrNameLst>
                                          <p:attrName>ppt_h</p:attrName>
                                        </p:attrNameLst>
                                      </p:cBhvr>
                                      <p:tavLst>
                                        <p:tav tm="0">
                                          <p:val>
                                            <p:fltVal val="0"/>
                                          </p:val>
                                        </p:tav>
                                        <p:tav tm="100000">
                                          <p:val>
                                            <p:strVal val="#ppt_h"/>
                                          </p:val>
                                        </p:tav>
                                      </p:tavLst>
                                    </p:anim>
                                    <p:animEffect transition="in" filter="fade">
                                      <p:cBhvr>
                                        <p:cTn id="275" dur="500"/>
                                        <p:tgtEl>
                                          <p:spTgt spid="3"/>
                                        </p:tgtEl>
                                      </p:cBhvr>
                                    </p:animEffect>
                                  </p:childTnLst>
                                </p:cTn>
                              </p:par>
                            </p:childTnLst>
                          </p:cTn>
                        </p:par>
                      </p:childTnLst>
                    </p:cTn>
                  </p:par>
                  <p:par>
                    <p:cTn id="276" fill="hold">
                      <p:stCondLst>
                        <p:cond delay="indefinite"/>
                      </p:stCondLst>
                      <p:childTnLst>
                        <p:par>
                          <p:cTn id="277" fill="hold">
                            <p:stCondLst>
                              <p:cond delay="0"/>
                            </p:stCondLst>
                            <p:childTnLst>
                              <p:par>
                                <p:cTn id="278" presetID="53" presetClass="entr" presetSubtype="16" fill="hold" nodeType="clickEffect">
                                  <p:stCondLst>
                                    <p:cond delay="0"/>
                                  </p:stCondLst>
                                  <p:childTnLst>
                                    <p:set>
                                      <p:cBhvr>
                                        <p:cTn id="279" dur="1" fill="hold">
                                          <p:stCondLst>
                                            <p:cond delay="0"/>
                                          </p:stCondLst>
                                        </p:cTn>
                                        <p:tgtEl>
                                          <p:spTgt spid="3"/>
                                        </p:tgtEl>
                                        <p:attrNameLst>
                                          <p:attrName>style.visibility</p:attrName>
                                        </p:attrNameLst>
                                      </p:cBhvr>
                                      <p:to>
                                        <p:strVal val="visible"/>
                                      </p:to>
                                    </p:set>
                                    <p:anim calcmode="lin" valueType="num">
                                      <p:cBhvr>
                                        <p:cTn id="280" dur="500" fill="hold"/>
                                        <p:tgtEl>
                                          <p:spTgt spid="3"/>
                                        </p:tgtEl>
                                        <p:attrNameLst>
                                          <p:attrName>ppt_w</p:attrName>
                                        </p:attrNameLst>
                                      </p:cBhvr>
                                      <p:tavLst>
                                        <p:tav tm="0">
                                          <p:val>
                                            <p:fltVal val="0"/>
                                          </p:val>
                                        </p:tav>
                                        <p:tav tm="100000">
                                          <p:val>
                                            <p:strVal val="#ppt_w"/>
                                          </p:val>
                                        </p:tav>
                                      </p:tavLst>
                                    </p:anim>
                                    <p:anim calcmode="lin" valueType="num">
                                      <p:cBhvr>
                                        <p:cTn id="281" dur="500" fill="hold"/>
                                        <p:tgtEl>
                                          <p:spTgt spid="3"/>
                                        </p:tgtEl>
                                        <p:attrNameLst>
                                          <p:attrName>ppt_h</p:attrName>
                                        </p:attrNameLst>
                                      </p:cBhvr>
                                      <p:tavLst>
                                        <p:tav tm="0">
                                          <p:val>
                                            <p:fltVal val="0"/>
                                          </p:val>
                                        </p:tav>
                                        <p:tav tm="100000">
                                          <p:val>
                                            <p:strVal val="#ppt_h"/>
                                          </p:val>
                                        </p:tav>
                                      </p:tavLst>
                                    </p:anim>
                                    <p:animEffect transition="in" filter="fade">
                                      <p:cBhvr>
                                        <p:cTn id="282" dur="500"/>
                                        <p:tgtEl>
                                          <p:spTgt spid="3"/>
                                        </p:tgtEl>
                                      </p:cBhvr>
                                    </p:animEffect>
                                  </p:childTnLst>
                                </p:cTn>
                              </p:par>
                            </p:childTnLst>
                          </p:cTn>
                        </p:par>
                      </p:childTnLst>
                    </p:cTn>
                  </p:par>
                  <p:par>
                    <p:cTn id="283" fill="hold">
                      <p:stCondLst>
                        <p:cond delay="indefinite"/>
                      </p:stCondLst>
                      <p:childTnLst>
                        <p:par>
                          <p:cTn id="284" fill="hold">
                            <p:stCondLst>
                              <p:cond delay="0"/>
                            </p:stCondLst>
                            <p:childTnLst>
                              <p:par>
                                <p:cTn id="285" presetID="53" presetClass="entr" presetSubtype="16" fill="hold" nodeType="clickEffect">
                                  <p:stCondLst>
                                    <p:cond delay="0"/>
                                  </p:stCondLst>
                                  <p:childTnLst>
                                    <p:set>
                                      <p:cBhvr>
                                        <p:cTn id="286" dur="1" fill="hold">
                                          <p:stCondLst>
                                            <p:cond delay="0"/>
                                          </p:stCondLst>
                                        </p:cTn>
                                        <p:tgtEl>
                                          <p:spTgt spid="3"/>
                                        </p:tgtEl>
                                        <p:attrNameLst>
                                          <p:attrName>style.visibility</p:attrName>
                                        </p:attrNameLst>
                                      </p:cBhvr>
                                      <p:to>
                                        <p:strVal val="visible"/>
                                      </p:to>
                                    </p:set>
                                    <p:anim calcmode="lin" valueType="num">
                                      <p:cBhvr>
                                        <p:cTn id="287" dur="500" fill="hold"/>
                                        <p:tgtEl>
                                          <p:spTgt spid="3"/>
                                        </p:tgtEl>
                                        <p:attrNameLst>
                                          <p:attrName>ppt_w</p:attrName>
                                        </p:attrNameLst>
                                      </p:cBhvr>
                                      <p:tavLst>
                                        <p:tav tm="0">
                                          <p:val>
                                            <p:fltVal val="0"/>
                                          </p:val>
                                        </p:tav>
                                        <p:tav tm="100000">
                                          <p:val>
                                            <p:strVal val="#ppt_w"/>
                                          </p:val>
                                        </p:tav>
                                      </p:tavLst>
                                    </p:anim>
                                    <p:anim calcmode="lin" valueType="num">
                                      <p:cBhvr>
                                        <p:cTn id="288" dur="500" fill="hold"/>
                                        <p:tgtEl>
                                          <p:spTgt spid="3"/>
                                        </p:tgtEl>
                                        <p:attrNameLst>
                                          <p:attrName>ppt_h</p:attrName>
                                        </p:attrNameLst>
                                      </p:cBhvr>
                                      <p:tavLst>
                                        <p:tav tm="0">
                                          <p:val>
                                            <p:fltVal val="0"/>
                                          </p:val>
                                        </p:tav>
                                        <p:tav tm="100000">
                                          <p:val>
                                            <p:strVal val="#ppt_h"/>
                                          </p:val>
                                        </p:tav>
                                      </p:tavLst>
                                    </p:anim>
                                    <p:animEffect transition="in" filter="fade">
                                      <p:cBhvr>
                                        <p:cTn id="289" dur="500"/>
                                        <p:tgtEl>
                                          <p:spTgt spid="3"/>
                                        </p:tgtEl>
                                      </p:cBhvr>
                                    </p:animEffect>
                                  </p:childTnLst>
                                </p:cTn>
                              </p:par>
                            </p:childTnLst>
                          </p:cTn>
                        </p:par>
                      </p:childTnLst>
                    </p:cTn>
                  </p:par>
                  <p:par>
                    <p:cTn id="290" fill="hold">
                      <p:stCondLst>
                        <p:cond delay="indefinite"/>
                      </p:stCondLst>
                      <p:childTnLst>
                        <p:par>
                          <p:cTn id="291" fill="hold">
                            <p:stCondLst>
                              <p:cond delay="0"/>
                            </p:stCondLst>
                            <p:childTnLst>
                              <p:par>
                                <p:cTn id="292" presetID="53" presetClass="entr" presetSubtype="16" fill="hold" nodeType="clickEffect">
                                  <p:stCondLst>
                                    <p:cond delay="0"/>
                                  </p:stCondLst>
                                  <p:childTnLst>
                                    <p:set>
                                      <p:cBhvr>
                                        <p:cTn id="293" dur="1" fill="hold">
                                          <p:stCondLst>
                                            <p:cond delay="0"/>
                                          </p:stCondLst>
                                        </p:cTn>
                                        <p:tgtEl>
                                          <p:spTgt spid="3"/>
                                        </p:tgtEl>
                                        <p:attrNameLst>
                                          <p:attrName>style.visibility</p:attrName>
                                        </p:attrNameLst>
                                      </p:cBhvr>
                                      <p:to>
                                        <p:strVal val="visible"/>
                                      </p:to>
                                    </p:set>
                                    <p:anim calcmode="lin" valueType="num">
                                      <p:cBhvr>
                                        <p:cTn id="294" dur="500" fill="hold"/>
                                        <p:tgtEl>
                                          <p:spTgt spid="3"/>
                                        </p:tgtEl>
                                        <p:attrNameLst>
                                          <p:attrName>ppt_w</p:attrName>
                                        </p:attrNameLst>
                                      </p:cBhvr>
                                      <p:tavLst>
                                        <p:tav tm="0">
                                          <p:val>
                                            <p:fltVal val="0"/>
                                          </p:val>
                                        </p:tav>
                                        <p:tav tm="100000">
                                          <p:val>
                                            <p:strVal val="#ppt_w"/>
                                          </p:val>
                                        </p:tav>
                                      </p:tavLst>
                                    </p:anim>
                                    <p:anim calcmode="lin" valueType="num">
                                      <p:cBhvr>
                                        <p:cTn id="295" dur="500" fill="hold"/>
                                        <p:tgtEl>
                                          <p:spTgt spid="3"/>
                                        </p:tgtEl>
                                        <p:attrNameLst>
                                          <p:attrName>ppt_h</p:attrName>
                                        </p:attrNameLst>
                                      </p:cBhvr>
                                      <p:tavLst>
                                        <p:tav tm="0">
                                          <p:val>
                                            <p:fltVal val="0"/>
                                          </p:val>
                                        </p:tav>
                                        <p:tav tm="100000">
                                          <p:val>
                                            <p:strVal val="#ppt_h"/>
                                          </p:val>
                                        </p:tav>
                                      </p:tavLst>
                                    </p:anim>
                                    <p:animEffect transition="in" filter="fade">
                                      <p:cBhvr>
                                        <p:cTn id="296" dur="500"/>
                                        <p:tgtEl>
                                          <p:spTgt spid="3"/>
                                        </p:tgtEl>
                                      </p:cBhvr>
                                    </p:animEffect>
                                  </p:childTnLst>
                                </p:cTn>
                              </p:par>
                            </p:childTnLst>
                          </p:cTn>
                        </p:par>
                      </p:childTnLst>
                    </p:cTn>
                  </p:par>
                  <p:par>
                    <p:cTn id="297" fill="hold">
                      <p:stCondLst>
                        <p:cond delay="indefinite"/>
                      </p:stCondLst>
                      <p:childTnLst>
                        <p:par>
                          <p:cTn id="298" fill="hold">
                            <p:stCondLst>
                              <p:cond delay="0"/>
                            </p:stCondLst>
                            <p:childTnLst>
                              <p:par>
                                <p:cTn id="299" presetID="53" presetClass="entr" presetSubtype="16" fill="hold" nodeType="clickEffect">
                                  <p:stCondLst>
                                    <p:cond delay="0"/>
                                  </p:stCondLst>
                                  <p:childTnLst>
                                    <p:set>
                                      <p:cBhvr>
                                        <p:cTn id="300" dur="1" fill="hold">
                                          <p:stCondLst>
                                            <p:cond delay="0"/>
                                          </p:stCondLst>
                                        </p:cTn>
                                        <p:tgtEl>
                                          <p:spTgt spid="3"/>
                                        </p:tgtEl>
                                        <p:attrNameLst>
                                          <p:attrName>style.visibility</p:attrName>
                                        </p:attrNameLst>
                                      </p:cBhvr>
                                      <p:to>
                                        <p:strVal val="visible"/>
                                      </p:to>
                                    </p:set>
                                    <p:anim calcmode="lin" valueType="num">
                                      <p:cBhvr>
                                        <p:cTn id="301" dur="500" fill="hold"/>
                                        <p:tgtEl>
                                          <p:spTgt spid="3"/>
                                        </p:tgtEl>
                                        <p:attrNameLst>
                                          <p:attrName>ppt_w</p:attrName>
                                        </p:attrNameLst>
                                      </p:cBhvr>
                                      <p:tavLst>
                                        <p:tav tm="0">
                                          <p:val>
                                            <p:fltVal val="0"/>
                                          </p:val>
                                        </p:tav>
                                        <p:tav tm="100000">
                                          <p:val>
                                            <p:strVal val="#ppt_w"/>
                                          </p:val>
                                        </p:tav>
                                      </p:tavLst>
                                    </p:anim>
                                    <p:anim calcmode="lin" valueType="num">
                                      <p:cBhvr>
                                        <p:cTn id="302" dur="500" fill="hold"/>
                                        <p:tgtEl>
                                          <p:spTgt spid="3"/>
                                        </p:tgtEl>
                                        <p:attrNameLst>
                                          <p:attrName>ppt_h</p:attrName>
                                        </p:attrNameLst>
                                      </p:cBhvr>
                                      <p:tavLst>
                                        <p:tav tm="0">
                                          <p:val>
                                            <p:fltVal val="0"/>
                                          </p:val>
                                        </p:tav>
                                        <p:tav tm="100000">
                                          <p:val>
                                            <p:strVal val="#ppt_h"/>
                                          </p:val>
                                        </p:tav>
                                      </p:tavLst>
                                    </p:anim>
                                    <p:animEffect transition="in" filter="fade">
                                      <p:cBhvr>
                                        <p:cTn id="303" dur="500"/>
                                        <p:tgtEl>
                                          <p:spTgt spid="3"/>
                                        </p:tgtEl>
                                      </p:cBhvr>
                                    </p:animEffect>
                                  </p:childTnLst>
                                </p:cTn>
                              </p:par>
                            </p:childTnLst>
                          </p:cTn>
                        </p:par>
                      </p:childTnLst>
                    </p:cTn>
                  </p:par>
                  <p:par>
                    <p:cTn id="304" fill="hold">
                      <p:stCondLst>
                        <p:cond delay="indefinite"/>
                      </p:stCondLst>
                      <p:childTnLst>
                        <p:par>
                          <p:cTn id="305" fill="hold">
                            <p:stCondLst>
                              <p:cond delay="0"/>
                            </p:stCondLst>
                            <p:childTnLst>
                              <p:par>
                                <p:cTn id="306" presetID="53" presetClass="entr" presetSubtype="16" fill="hold" nodeType="clickEffect">
                                  <p:stCondLst>
                                    <p:cond delay="0"/>
                                  </p:stCondLst>
                                  <p:childTnLst>
                                    <p:set>
                                      <p:cBhvr>
                                        <p:cTn id="307" dur="1" fill="hold">
                                          <p:stCondLst>
                                            <p:cond delay="0"/>
                                          </p:stCondLst>
                                        </p:cTn>
                                        <p:tgtEl>
                                          <p:spTgt spid="3"/>
                                        </p:tgtEl>
                                        <p:attrNameLst>
                                          <p:attrName>style.visibility</p:attrName>
                                        </p:attrNameLst>
                                      </p:cBhvr>
                                      <p:to>
                                        <p:strVal val="visible"/>
                                      </p:to>
                                    </p:set>
                                    <p:anim calcmode="lin" valueType="num">
                                      <p:cBhvr>
                                        <p:cTn id="308" dur="500" fill="hold"/>
                                        <p:tgtEl>
                                          <p:spTgt spid="3"/>
                                        </p:tgtEl>
                                        <p:attrNameLst>
                                          <p:attrName>ppt_w</p:attrName>
                                        </p:attrNameLst>
                                      </p:cBhvr>
                                      <p:tavLst>
                                        <p:tav tm="0">
                                          <p:val>
                                            <p:fltVal val="0"/>
                                          </p:val>
                                        </p:tav>
                                        <p:tav tm="100000">
                                          <p:val>
                                            <p:strVal val="#ppt_w"/>
                                          </p:val>
                                        </p:tav>
                                      </p:tavLst>
                                    </p:anim>
                                    <p:anim calcmode="lin" valueType="num">
                                      <p:cBhvr>
                                        <p:cTn id="309" dur="500" fill="hold"/>
                                        <p:tgtEl>
                                          <p:spTgt spid="3"/>
                                        </p:tgtEl>
                                        <p:attrNameLst>
                                          <p:attrName>ppt_h</p:attrName>
                                        </p:attrNameLst>
                                      </p:cBhvr>
                                      <p:tavLst>
                                        <p:tav tm="0">
                                          <p:val>
                                            <p:fltVal val="0"/>
                                          </p:val>
                                        </p:tav>
                                        <p:tav tm="100000">
                                          <p:val>
                                            <p:strVal val="#ppt_h"/>
                                          </p:val>
                                        </p:tav>
                                      </p:tavLst>
                                    </p:anim>
                                    <p:animEffect transition="in" filter="fade">
                                      <p:cBhvr>
                                        <p:cTn id="310" dur="500"/>
                                        <p:tgtEl>
                                          <p:spTgt spid="3"/>
                                        </p:tgtEl>
                                      </p:cBhvr>
                                    </p:animEffect>
                                  </p:childTnLst>
                                </p:cTn>
                              </p:par>
                            </p:childTnLst>
                          </p:cTn>
                        </p:par>
                      </p:childTnLst>
                    </p:cTn>
                  </p:par>
                  <p:par>
                    <p:cTn id="311" fill="hold">
                      <p:stCondLst>
                        <p:cond delay="indefinite"/>
                      </p:stCondLst>
                      <p:childTnLst>
                        <p:par>
                          <p:cTn id="312" fill="hold">
                            <p:stCondLst>
                              <p:cond delay="0"/>
                            </p:stCondLst>
                            <p:childTnLst>
                              <p:par>
                                <p:cTn id="313" presetID="53" presetClass="entr" presetSubtype="16" fill="hold" nodeType="clickEffect">
                                  <p:stCondLst>
                                    <p:cond delay="0"/>
                                  </p:stCondLst>
                                  <p:childTnLst>
                                    <p:set>
                                      <p:cBhvr>
                                        <p:cTn id="314" dur="1" fill="hold">
                                          <p:stCondLst>
                                            <p:cond delay="0"/>
                                          </p:stCondLst>
                                        </p:cTn>
                                        <p:tgtEl>
                                          <p:spTgt spid="3"/>
                                        </p:tgtEl>
                                        <p:attrNameLst>
                                          <p:attrName>style.visibility</p:attrName>
                                        </p:attrNameLst>
                                      </p:cBhvr>
                                      <p:to>
                                        <p:strVal val="visible"/>
                                      </p:to>
                                    </p:set>
                                    <p:anim calcmode="lin" valueType="num">
                                      <p:cBhvr>
                                        <p:cTn id="315" dur="500" fill="hold"/>
                                        <p:tgtEl>
                                          <p:spTgt spid="3"/>
                                        </p:tgtEl>
                                        <p:attrNameLst>
                                          <p:attrName>ppt_w</p:attrName>
                                        </p:attrNameLst>
                                      </p:cBhvr>
                                      <p:tavLst>
                                        <p:tav tm="0">
                                          <p:val>
                                            <p:fltVal val="0"/>
                                          </p:val>
                                        </p:tav>
                                        <p:tav tm="100000">
                                          <p:val>
                                            <p:strVal val="#ppt_w"/>
                                          </p:val>
                                        </p:tav>
                                      </p:tavLst>
                                    </p:anim>
                                    <p:anim calcmode="lin" valueType="num">
                                      <p:cBhvr>
                                        <p:cTn id="316" dur="500" fill="hold"/>
                                        <p:tgtEl>
                                          <p:spTgt spid="3"/>
                                        </p:tgtEl>
                                        <p:attrNameLst>
                                          <p:attrName>ppt_h</p:attrName>
                                        </p:attrNameLst>
                                      </p:cBhvr>
                                      <p:tavLst>
                                        <p:tav tm="0">
                                          <p:val>
                                            <p:fltVal val="0"/>
                                          </p:val>
                                        </p:tav>
                                        <p:tav tm="100000">
                                          <p:val>
                                            <p:strVal val="#ppt_h"/>
                                          </p:val>
                                        </p:tav>
                                      </p:tavLst>
                                    </p:anim>
                                    <p:animEffect transition="in" filter="fade">
                                      <p:cBhvr>
                                        <p:cTn id="317" dur="500"/>
                                        <p:tgtEl>
                                          <p:spTgt spid="3"/>
                                        </p:tgtEl>
                                      </p:cBhvr>
                                    </p:animEffect>
                                  </p:childTnLst>
                                </p:cTn>
                              </p:par>
                            </p:childTnLst>
                          </p:cTn>
                        </p:par>
                      </p:childTnLst>
                    </p:cTn>
                  </p:par>
                  <p:par>
                    <p:cTn id="318" fill="hold">
                      <p:stCondLst>
                        <p:cond delay="indefinite"/>
                      </p:stCondLst>
                      <p:childTnLst>
                        <p:par>
                          <p:cTn id="319" fill="hold">
                            <p:stCondLst>
                              <p:cond delay="0"/>
                            </p:stCondLst>
                            <p:childTnLst>
                              <p:par>
                                <p:cTn id="320" presetID="53" presetClass="entr" presetSubtype="16" fill="hold" nodeType="clickEffect">
                                  <p:stCondLst>
                                    <p:cond delay="0"/>
                                  </p:stCondLst>
                                  <p:childTnLst>
                                    <p:set>
                                      <p:cBhvr>
                                        <p:cTn id="321" dur="1" fill="hold">
                                          <p:stCondLst>
                                            <p:cond delay="0"/>
                                          </p:stCondLst>
                                        </p:cTn>
                                        <p:tgtEl>
                                          <p:spTgt spid="3"/>
                                        </p:tgtEl>
                                        <p:attrNameLst>
                                          <p:attrName>style.visibility</p:attrName>
                                        </p:attrNameLst>
                                      </p:cBhvr>
                                      <p:to>
                                        <p:strVal val="visible"/>
                                      </p:to>
                                    </p:set>
                                    <p:anim calcmode="lin" valueType="num">
                                      <p:cBhvr>
                                        <p:cTn id="322" dur="500" fill="hold"/>
                                        <p:tgtEl>
                                          <p:spTgt spid="3"/>
                                        </p:tgtEl>
                                        <p:attrNameLst>
                                          <p:attrName>ppt_w</p:attrName>
                                        </p:attrNameLst>
                                      </p:cBhvr>
                                      <p:tavLst>
                                        <p:tav tm="0">
                                          <p:val>
                                            <p:fltVal val="0"/>
                                          </p:val>
                                        </p:tav>
                                        <p:tav tm="100000">
                                          <p:val>
                                            <p:strVal val="#ppt_w"/>
                                          </p:val>
                                        </p:tav>
                                      </p:tavLst>
                                    </p:anim>
                                    <p:anim calcmode="lin" valueType="num">
                                      <p:cBhvr>
                                        <p:cTn id="323" dur="500" fill="hold"/>
                                        <p:tgtEl>
                                          <p:spTgt spid="3"/>
                                        </p:tgtEl>
                                        <p:attrNameLst>
                                          <p:attrName>ppt_h</p:attrName>
                                        </p:attrNameLst>
                                      </p:cBhvr>
                                      <p:tavLst>
                                        <p:tav tm="0">
                                          <p:val>
                                            <p:fltVal val="0"/>
                                          </p:val>
                                        </p:tav>
                                        <p:tav tm="100000">
                                          <p:val>
                                            <p:strVal val="#ppt_h"/>
                                          </p:val>
                                        </p:tav>
                                      </p:tavLst>
                                    </p:anim>
                                    <p:animEffect transition="in" filter="fade">
                                      <p:cBhvr>
                                        <p:cTn id="3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5F2059-9B65-EE0B-80DB-CD37F855915A}"/>
              </a:ext>
            </a:extLst>
          </p:cNvPr>
          <p:cNvPicPr>
            <a:picLocks noChangeAspect="1"/>
          </p:cNvPicPr>
          <p:nvPr/>
        </p:nvPicPr>
        <p:blipFill>
          <a:blip r:embed="rId2"/>
          <a:stretch>
            <a:fillRect/>
          </a:stretch>
        </p:blipFill>
        <p:spPr>
          <a:xfrm>
            <a:off x="2940019" y="124905"/>
            <a:ext cx="5986020" cy="6608190"/>
          </a:xfrm>
          <a:prstGeom prst="rect">
            <a:avLst/>
          </a:prstGeom>
          <a:ln w="25400">
            <a:solidFill>
              <a:schemeClr val="accent1">
                <a:lumMod val="75000"/>
              </a:schemeClr>
            </a:solidFill>
          </a:ln>
        </p:spPr>
      </p:pic>
    </p:spTree>
    <p:extLst>
      <p:ext uri="{BB962C8B-B14F-4D97-AF65-F5344CB8AC3E}">
        <p14:creationId xmlns:p14="http://schemas.microsoft.com/office/powerpoint/2010/main" val="301734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85A5B-DA76-0DAE-1D4C-FBE9E434537C}"/>
              </a:ext>
            </a:extLst>
          </p:cNvPr>
          <p:cNvPicPr>
            <a:picLocks noChangeAspect="1"/>
          </p:cNvPicPr>
          <p:nvPr/>
        </p:nvPicPr>
        <p:blipFill>
          <a:blip r:embed="rId2"/>
          <a:stretch>
            <a:fillRect/>
          </a:stretch>
        </p:blipFill>
        <p:spPr>
          <a:xfrm>
            <a:off x="3112888" y="216816"/>
            <a:ext cx="6071355" cy="6532776"/>
          </a:xfrm>
          <a:prstGeom prst="rect">
            <a:avLst/>
          </a:prstGeom>
          <a:ln w="25400">
            <a:solidFill>
              <a:schemeClr val="accent1">
                <a:lumMod val="75000"/>
              </a:schemeClr>
            </a:solidFill>
          </a:ln>
        </p:spPr>
      </p:pic>
    </p:spTree>
    <p:extLst>
      <p:ext uri="{BB962C8B-B14F-4D97-AF65-F5344CB8AC3E}">
        <p14:creationId xmlns:p14="http://schemas.microsoft.com/office/powerpoint/2010/main" val="309673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ACE27C-8D71-06E9-B4B1-0CC1F58D8C1D}"/>
              </a:ext>
            </a:extLst>
          </p:cNvPr>
          <p:cNvPicPr>
            <a:picLocks noChangeAspect="1"/>
          </p:cNvPicPr>
          <p:nvPr/>
        </p:nvPicPr>
        <p:blipFill>
          <a:blip r:embed="rId2"/>
          <a:stretch>
            <a:fillRect/>
          </a:stretch>
        </p:blipFill>
        <p:spPr>
          <a:xfrm>
            <a:off x="3351740" y="233313"/>
            <a:ext cx="5796168" cy="6391374"/>
          </a:xfrm>
          <a:prstGeom prst="rect">
            <a:avLst/>
          </a:prstGeom>
          <a:ln w="25400">
            <a:solidFill>
              <a:schemeClr val="accent1">
                <a:lumMod val="75000"/>
              </a:schemeClr>
            </a:solidFill>
          </a:ln>
        </p:spPr>
      </p:pic>
    </p:spTree>
    <p:extLst>
      <p:ext uri="{BB962C8B-B14F-4D97-AF65-F5344CB8AC3E}">
        <p14:creationId xmlns:p14="http://schemas.microsoft.com/office/powerpoint/2010/main" val="80828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B7A486-35E5-54CB-8220-0032A918F8CE}"/>
              </a:ext>
            </a:extLst>
          </p:cNvPr>
          <p:cNvPicPr>
            <a:picLocks noChangeAspect="1"/>
          </p:cNvPicPr>
          <p:nvPr/>
        </p:nvPicPr>
        <p:blipFill>
          <a:blip r:embed="rId2"/>
          <a:stretch>
            <a:fillRect/>
          </a:stretch>
        </p:blipFill>
        <p:spPr>
          <a:xfrm>
            <a:off x="3089088" y="157898"/>
            <a:ext cx="6013824" cy="6542203"/>
          </a:xfrm>
          <a:prstGeom prst="rect">
            <a:avLst/>
          </a:prstGeom>
          <a:ln w="25400">
            <a:solidFill>
              <a:schemeClr val="accent1">
                <a:lumMod val="75000"/>
              </a:schemeClr>
            </a:solidFill>
          </a:ln>
        </p:spPr>
      </p:pic>
    </p:spTree>
    <p:extLst>
      <p:ext uri="{BB962C8B-B14F-4D97-AF65-F5344CB8AC3E}">
        <p14:creationId xmlns:p14="http://schemas.microsoft.com/office/powerpoint/2010/main" val="270299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12ED7A-8009-3A22-E66D-E0D1ACE8373D}"/>
              </a:ext>
            </a:extLst>
          </p:cNvPr>
          <p:cNvPicPr>
            <a:picLocks noChangeAspect="1"/>
          </p:cNvPicPr>
          <p:nvPr/>
        </p:nvPicPr>
        <p:blipFill>
          <a:blip r:embed="rId2"/>
          <a:stretch>
            <a:fillRect/>
          </a:stretch>
        </p:blipFill>
        <p:spPr>
          <a:xfrm>
            <a:off x="3348903" y="133736"/>
            <a:ext cx="5538723" cy="6627043"/>
          </a:xfrm>
          <a:prstGeom prst="rect">
            <a:avLst/>
          </a:prstGeom>
          <a:ln w="25400">
            <a:solidFill>
              <a:schemeClr val="accent1">
                <a:lumMod val="75000"/>
              </a:schemeClr>
            </a:solidFill>
          </a:ln>
        </p:spPr>
      </p:pic>
    </p:spTree>
    <p:extLst>
      <p:ext uri="{BB962C8B-B14F-4D97-AF65-F5344CB8AC3E}">
        <p14:creationId xmlns:p14="http://schemas.microsoft.com/office/powerpoint/2010/main" val="134747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8FB310F-DCBB-AD56-5A68-898CD0BAB879}"/>
              </a:ext>
            </a:extLst>
          </p:cNvPr>
          <p:cNvSpPr>
            <a:spLocks noGrp="1"/>
          </p:cNvSpPr>
          <p:nvPr>
            <p:ph type="title"/>
          </p:nvPr>
        </p:nvSpPr>
        <p:spPr>
          <a:xfrm>
            <a:off x="958506" y="800392"/>
            <a:ext cx="10264697" cy="1212102"/>
          </a:xfrm>
        </p:spPr>
        <p:txBody>
          <a:bodyPr>
            <a:normAutofit/>
          </a:bodyPr>
          <a:lstStyle/>
          <a:p>
            <a:r>
              <a:rPr lang="en-US" sz="4000" b="1" dirty="0">
                <a:latin typeface="Times New Roman" panose="02020603050405020304" pitchFamily="18" charset="0"/>
                <a:cs typeface="Times New Roman" panose="02020603050405020304" pitchFamily="18" charset="0"/>
              </a:rPr>
              <a:t>NCNMEDD/Non-Metro AAA’s Role in Emergency Situations</a:t>
            </a:r>
          </a:p>
        </p:txBody>
      </p:sp>
      <p:sp>
        <p:nvSpPr>
          <p:cNvPr id="3" name="Content Placeholder 2">
            <a:extLst>
              <a:ext uri="{FF2B5EF4-FFF2-40B4-BE49-F238E27FC236}">
                <a16:creationId xmlns:a16="http://schemas.microsoft.com/office/drawing/2014/main" id="{B07669EB-5C52-A372-99BF-EFFD31D872B2}"/>
              </a:ext>
            </a:extLst>
          </p:cNvPr>
          <p:cNvSpPr>
            <a:spLocks noGrp="1"/>
          </p:cNvSpPr>
          <p:nvPr>
            <p:ph idx="1"/>
          </p:nvPr>
        </p:nvSpPr>
        <p:spPr>
          <a:xfrm>
            <a:off x="1119322" y="2197100"/>
            <a:ext cx="10024394" cy="3860509"/>
          </a:xfrm>
        </p:spPr>
        <p:txBody>
          <a:bodyPr anchor="ctr">
            <a:normAutofit/>
          </a:bodyPr>
          <a:lstStyle/>
          <a:p>
            <a:pPr marL="0" marR="0">
              <a:spcBef>
                <a:spcPts val="0"/>
              </a:spcBef>
              <a:spcAft>
                <a:spcPts val="800"/>
              </a:spcAft>
            </a:pPr>
            <a:r>
              <a:rPr lang="en-US" sz="1600" dirty="0">
                <a:effectLst/>
                <a:latin typeface="Times New Roman" panose="02020603050405020304" pitchFamily="18" charset="0"/>
                <a:ea typeface="Calibri" panose="020F0502020204030204" pitchFamily="34" charset="0"/>
              </a:rPr>
              <a:t>Beginning in FY 2023, North Central New Mexico Economic Development District will require a list of updated emergency contact information for each program, as well as the wellness script that will be used by the program.  </a:t>
            </a:r>
          </a:p>
          <a:p>
            <a:pPr marL="0" marR="0">
              <a:spcBef>
                <a:spcPts val="0"/>
              </a:spcBef>
              <a:spcAft>
                <a:spcPts val="800"/>
              </a:spcAft>
            </a:pPr>
            <a:r>
              <a:rPr lang="en-US" sz="1600" dirty="0">
                <a:effectLst/>
                <a:latin typeface="Times New Roman" panose="02020603050405020304" pitchFamily="18" charset="0"/>
                <a:ea typeface="Calibri" panose="020F0502020204030204" pitchFamily="34" charset="0"/>
              </a:rPr>
              <a:t>Policies and Procedures Section IV also requires providers to contact the NMAAAA about a closure or emergency as soon as it is reasonable to do so and should include a plan for delivering meals and conducting welfare checks.  The provider should use any means available to relay the information to NMAAA so that information regarding closures can then be sent via email to ALTSD.  NMAAA currently provides information regarding closures weekly in a report to ALTSD.  </a:t>
            </a:r>
          </a:p>
          <a:p>
            <a:pPr marL="0" marR="0">
              <a:spcBef>
                <a:spcPts val="0"/>
              </a:spcBef>
              <a:spcAft>
                <a:spcPts val="800"/>
              </a:spcAft>
            </a:pPr>
            <a:r>
              <a:rPr lang="en-US" sz="1600" dirty="0">
                <a:effectLst/>
                <a:latin typeface="Times New Roman" panose="02020603050405020304" pitchFamily="18" charset="0"/>
                <a:ea typeface="Calibri" panose="020F0502020204030204" pitchFamily="34" charset="0"/>
              </a:rPr>
              <a:t>If a subrecipient provider reports an emergency that may result in a closure or modification of services NMAAA helps within its staffing and budgetary capabilities to ensure continued service delivery.   Such assistance includes identifying and coordinating alternative site(s) from which to prepare and distribute meals, securing self-stable meals and/or food boxes, conducting wellness checks, and distributing food and/or supplies.  </a:t>
            </a:r>
          </a:p>
          <a:p>
            <a:endParaRPr lang="en-US" sz="1700" dirty="0"/>
          </a:p>
        </p:txBody>
      </p:sp>
    </p:spTree>
    <p:extLst>
      <p:ext uri="{BB962C8B-B14F-4D97-AF65-F5344CB8AC3E}">
        <p14:creationId xmlns:p14="http://schemas.microsoft.com/office/powerpoint/2010/main" val="424891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F05F9-7F5E-21D6-725F-3C301B496A5B}"/>
              </a:ext>
            </a:extLst>
          </p:cNvPr>
          <p:cNvSpPr>
            <a:spLocks noGrp="1"/>
          </p:cNvSpPr>
          <p:nvPr>
            <p:ph type="title"/>
          </p:nvPr>
        </p:nvSpPr>
        <p:spPr>
          <a:xfrm>
            <a:off x="838200" y="365126"/>
            <a:ext cx="10442249" cy="566366"/>
          </a:xfrm>
        </p:spPr>
        <p:txBody>
          <a:bodyPr>
            <a:normAutofit/>
          </a:bodyPr>
          <a:lstStyle/>
          <a:p>
            <a:pPr algn="ctr"/>
            <a:endParaRPr lang="en-US" sz="18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9" name="Table 9">
            <a:extLst>
              <a:ext uri="{FF2B5EF4-FFF2-40B4-BE49-F238E27FC236}">
                <a16:creationId xmlns:a16="http://schemas.microsoft.com/office/drawing/2014/main" id="{BC01F25B-3D02-96EF-915C-A1D70E40AAF8}"/>
              </a:ext>
            </a:extLst>
          </p:cNvPr>
          <p:cNvGraphicFramePr>
            <a:graphicFrameLocks noGrp="1"/>
          </p:cNvGraphicFramePr>
          <p:nvPr>
            <p:ph idx="1"/>
            <p:extLst>
              <p:ext uri="{D42A27DB-BD31-4B8C-83A1-F6EECF244321}">
                <p14:modId xmlns:p14="http://schemas.microsoft.com/office/powerpoint/2010/main" val="4004333544"/>
              </p:ext>
            </p:extLst>
          </p:nvPr>
        </p:nvGraphicFramePr>
        <p:xfrm>
          <a:off x="179462" y="203200"/>
          <a:ext cx="11844471" cy="6593206"/>
        </p:xfrm>
        <a:graphic>
          <a:graphicData uri="http://schemas.openxmlformats.org/drawingml/2006/table">
            <a:tbl>
              <a:tblPr firstRow="1" bandRow="1">
                <a:tableStyleId>{5C22544A-7EE6-4342-B048-85BDC9FD1C3A}</a:tableStyleId>
              </a:tblPr>
              <a:tblGrid>
                <a:gridCol w="3948157">
                  <a:extLst>
                    <a:ext uri="{9D8B030D-6E8A-4147-A177-3AD203B41FA5}">
                      <a16:colId xmlns:a16="http://schemas.microsoft.com/office/drawing/2014/main" val="3025338885"/>
                    </a:ext>
                  </a:extLst>
                </a:gridCol>
                <a:gridCol w="3948157">
                  <a:extLst>
                    <a:ext uri="{9D8B030D-6E8A-4147-A177-3AD203B41FA5}">
                      <a16:colId xmlns:a16="http://schemas.microsoft.com/office/drawing/2014/main" val="1705239307"/>
                    </a:ext>
                  </a:extLst>
                </a:gridCol>
                <a:gridCol w="3948157">
                  <a:extLst>
                    <a:ext uri="{9D8B030D-6E8A-4147-A177-3AD203B41FA5}">
                      <a16:colId xmlns:a16="http://schemas.microsoft.com/office/drawing/2014/main" val="1941902255"/>
                    </a:ext>
                  </a:extLst>
                </a:gridCol>
              </a:tblGrid>
              <a:tr h="6593206">
                <a:tc>
                  <a:txBody>
                    <a:bodyPr/>
                    <a:lstStyle/>
                    <a:p>
                      <a:pPr algn="ctr"/>
                      <a:r>
                        <a:rPr lang="en-US" sz="1800" u="none" dirty="0">
                          <a:solidFill>
                            <a:schemeClr val="tx1"/>
                          </a:solidFill>
                          <a:latin typeface="Times New Roman" panose="02020603050405020304" pitchFamily="18" charset="0"/>
                          <a:cs typeface="Times New Roman" panose="02020603050405020304" pitchFamily="18" charset="0"/>
                        </a:rPr>
                        <a:t>Call Your Emergency Management Office or New Mexico Red Cross Chapter: (505) 265-8514</a:t>
                      </a:r>
                    </a:p>
                    <a:p>
                      <a:pPr marL="171450" indent="-1714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Find out which disasters could occur in your area.</a:t>
                      </a:r>
                    </a:p>
                    <a:p>
                      <a:pPr marL="171450" indent="-1714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Ask how to prepare for each disaster</a:t>
                      </a:r>
                    </a:p>
                    <a:p>
                      <a:pPr marL="171450" indent="-1714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Ask how you would be warned of an emergency.</a:t>
                      </a:r>
                    </a:p>
                    <a:p>
                      <a:pPr marL="171450" indent="-1714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Learn your community’s evacuation routes.</a:t>
                      </a:r>
                    </a:p>
                    <a:p>
                      <a:pPr marL="171450" indent="-171450" algn="l">
                        <a:buFont typeface="Wingdings" panose="05000000000000000000" pitchFamily="2" charset="2"/>
                        <a:buChar char="q"/>
                      </a:pPr>
                      <a:r>
                        <a:rPr lang="en-US" sz="1400" b="1" dirty="0">
                          <a:solidFill>
                            <a:schemeClr val="tx1"/>
                          </a:solidFill>
                          <a:latin typeface="Times New Roman" panose="02020603050405020304" pitchFamily="18" charset="0"/>
                          <a:cs typeface="Times New Roman" panose="02020603050405020304" pitchFamily="18" charset="0"/>
                        </a:rPr>
                        <a:t>Ask about special assistance for elderly or disabled persons. </a:t>
                      </a:r>
                    </a:p>
                    <a:p>
                      <a:pPr marL="0" indent="0" algn="l">
                        <a:buFont typeface="Wingdings" panose="05000000000000000000" pitchFamily="2" charset="2"/>
                        <a:buNone/>
                      </a:pPr>
                      <a:endParaRPr lang="en-US" sz="1400" b="1" dirty="0">
                        <a:solidFill>
                          <a:schemeClr val="tx1"/>
                        </a:solidFill>
                        <a:latin typeface="Times New Roman" panose="02020603050405020304" pitchFamily="18" charset="0"/>
                        <a:cs typeface="Times New Roman" panose="02020603050405020304" pitchFamily="18" charset="0"/>
                      </a:endParaRPr>
                    </a:p>
                    <a:p>
                      <a:pPr marL="0" indent="0" algn="l">
                        <a:buFont typeface="Wingdings" panose="05000000000000000000" pitchFamily="2" charset="2"/>
                        <a:buNone/>
                      </a:pPr>
                      <a:r>
                        <a:rPr lang="en-US" sz="1600" b="1" dirty="0">
                          <a:solidFill>
                            <a:schemeClr val="tx1"/>
                          </a:solidFill>
                          <a:latin typeface="Times New Roman" panose="02020603050405020304" pitchFamily="18" charset="0"/>
                          <a:cs typeface="Times New Roman" panose="02020603050405020304" pitchFamily="18" charset="0"/>
                        </a:rPr>
                        <a:t>Also… </a:t>
                      </a:r>
                    </a:p>
                    <a:p>
                      <a:pPr marL="171450" indent="-1714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Ask your workplace about emergency plans. </a:t>
                      </a:r>
                    </a:p>
                    <a:p>
                      <a:pPr marL="171450" indent="-1714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Learn about emergency plans for your family’s workplace and children’s schools or daycare. </a:t>
                      </a:r>
                    </a:p>
                    <a:p>
                      <a:pPr marL="171450" indent="-171450" algn="l">
                        <a:buFont typeface="Wingdings" panose="05000000000000000000" pitchFamily="2" charset="2"/>
                        <a:buChar char="q"/>
                      </a:pPr>
                      <a:endParaRPr lang="en-US" sz="1400" b="0" dirty="0">
                        <a:solidFill>
                          <a:schemeClr val="tx1"/>
                        </a:solidFill>
                        <a:latin typeface="Times New Roman" panose="02020603050405020304" pitchFamily="18" charset="0"/>
                        <a:cs typeface="Times New Roman" panose="02020603050405020304" pitchFamily="18" charset="0"/>
                      </a:endParaRPr>
                    </a:p>
                    <a:p>
                      <a:pPr marL="0" indent="0" algn="l">
                        <a:buFont typeface="Wingdings" panose="05000000000000000000" pitchFamily="2" charset="2"/>
                        <a:buNone/>
                      </a:pPr>
                      <a:endParaRPr lang="en-US" sz="1400" b="0"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Create an Emergency Plan</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Meet with staff members to discuss the dangers of fire, severe weather, earthquakes and other emergencies.  Explain how to respond to each.</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Find the safe spots in your home/ workplace for each type of disaster.</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Discuss what to do about power outages and personal injuries. </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Draw a floor plan of your home/workplace .  Mark two escape routes from each room. </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Show family/staff how to turn off water, gas and electricity at main switches when necessary. </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Post emergency telephone numbers near telephones. </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Instruct household/staff members to turn on the radio for emergency information.</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Take a basic first aid and CPR Class.</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Keep family/staff/sensitive records in a water and fire-proof container.  </a:t>
                      </a:r>
                    </a:p>
                  </a:txBody>
                  <a:tcPr>
                    <a:solidFill>
                      <a:schemeClr val="accent1">
                        <a:lumMod val="20000"/>
                        <a:lumOff val="80000"/>
                      </a:schemeClr>
                    </a:solidFill>
                  </a:tcPr>
                </a:tc>
                <a:tc>
                  <a:txBody>
                    <a:bodyPr/>
                    <a:lstStyle/>
                    <a:p>
                      <a:pPr algn="ctr"/>
                      <a:r>
                        <a:rPr lang="en-US" sz="1800" dirty="0">
                          <a:solidFill>
                            <a:schemeClr val="tx1"/>
                          </a:solidFill>
                          <a:latin typeface="Times New Roman" panose="02020603050405020304" pitchFamily="18" charset="0"/>
                          <a:cs typeface="Times New Roman" panose="02020603050405020304" pitchFamily="18" charset="0"/>
                        </a:rPr>
                        <a:t>Prepare a Disaster Supplies Kit</a:t>
                      </a:r>
                    </a:p>
                    <a:p>
                      <a:pPr algn="ctr"/>
                      <a:r>
                        <a:rPr lang="en-US" sz="1800" dirty="0">
                          <a:solidFill>
                            <a:schemeClr val="tx1"/>
                          </a:solidFill>
                          <a:latin typeface="Times New Roman" panose="02020603050405020304" pitchFamily="18" charset="0"/>
                          <a:cs typeface="Times New Roman" panose="02020603050405020304" pitchFamily="18" charset="0"/>
                        </a:rPr>
                        <a:t>Assemble supplies you might need in an evacuation.  Store them in an easy-to-carry container such as a backpack or duffle bag. </a:t>
                      </a:r>
                    </a:p>
                    <a:p>
                      <a:pPr algn="l"/>
                      <a:r>
                        <a:rPr lang="en-US" sz="1600" dirty="0">
                          <a:solidFill>
                            <a:schemeClr val="tx1"/>
                          </a:solidFill>
                          <a:latin typeface="Times New Roman" panose="02020603050405020304" pitchFamily="18" charset="0"/>
                          <a:cs typeface="Times New Roman" panose="02020603050405020304" pitchFamily="18" charset="0"/>
                        </a:rPr>
                        <a:t>Include:</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 supply of water (one gallon per person per day).  Store water in sealed, unbreakable containers.  Identify the storage date and replace every six months. </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 supply of non-perishable packed or canned food and a nonelectric can opener.</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 change of clothing, rain gear and sturdy shoes.</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Blankets or sleeping bags.</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 first aid kit and prescription medications. </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An extra pair of glasses.</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 battery-powered flashlight and plenty of extra batteries.</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Credit cards and cash.</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An extra set of car keys. </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 list of family physicians.</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A list of important family information: style and serial number of medical devices such as pacemakers. </a:t>
                      </a:r>
                    </a:p>
                    <a:p>
                      <a:pPr marL="285750" indent="-285750" algn="l">
                        <a:buFont typeface="Wingdings" panose="05000000000000000000" pitchFamily="2" charset="2"/>
                        <a:buChar char="q"/>
                      </a:pPr>
                      <a:r>
                        <a:rPr lang="en-US" sz="1400" b="0" dirty="0">
                          <a:solidFill>
                            <a:schemeClr val="tx1"/>
                          </a:solidFill>
                          <a:latin typeface="Times New Roman" panose="02020603050405020304" pitchFamily="18" charset="0"/>
                          <a:cs typeface="Times New Roman" panose="02020603050405020304" pitchFamily="18" charset="0"/>
                        </a:rPr>
                        <a:t>Special items for elderly or disabled family members. </a:t>
                      </a:r>
                    </a:p>
                    <a:p>
                      <a:pPr marL="285750" indent="-285750" algn="l">
                        <a:buFont typeface="Wingdings" panose="05000000000000000000" pitchFamily="2" charset="2"/>
                        <a:buChar char="q"/>
                      </a:pPr>
                      <a:endParaRPr lang="en-US" sz="1400" b="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018190651"/>
                  </a:ext>
                </a:extLst>
              </a:tr>
            </a:tbl>
          </a:graphicData>
        </a:graphic>
      </p:graphicFrame>
      <p:pic>
        <p:nvPicPr>
          <p:cNvPr id="11" name="Picture 10" descr="Logo&#10;&#10;Description automatically generated">
            <a:extLst>
              <a:ext uri="{FF2B5EF4-FFF2-40B4-BE49-F238E27FC236}">
                <a16:creationId xmlns:a16="http://schemas.microsoft.com/office/drawing/2014/main" id="{2CC64B66-2635-3EB9-E2AB-6F2AEB9260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1830" y="3562785"/>
            <a:ext cx="1508760" cy="1527048"/>
          </a:xfrm>
          <a:prstGeom prst="rect">
            <a:avLst/>
          </a:prstGeom>
        </p:spPr>
      </p:pic>
    </p:spTree>
    <p:extLst>
      <p:ext uri="{BB962C8B-B14F-4D97-AF65-F5344CB8AC3E}">
        <p14:creationId xmlns:p14="http://schemas.microsoft.com/office/powerpoint/2010/main" val="291787291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Rectangle 5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CF923D-5012-AE86-FDD1-EA989DFAD740}"/>
              </a:ext>
            </a:extLst>
          </p:cNvPr>
          <p:cNvSpPr>
            <a:spLocks noGrp="1"/>
          </p:cNvSpPr>
          <p:nvPr>
            <p:ph type="title"/>
          </p:nvPr>
        </p:nvSpPr>
        <p:spPr>
          <a:xfrm>
            <a:off x="958506" y="800392"/>
            <a:ext cx="10264697" cy="1212102"/>
          </a:xfrm>
        </p:spPr>
        <p:txBody>
          <a:bodyPr>
            <a:normAutofit/>
          </a:bodyPr>
          <a:lstStyle/>
          <a:p>
            <a:r>
              <a:rPr lang="en-US" sz="4000" b="1" dirty="0">
                <a:latin typeface="Times New Roman" panose="02020603050405020304" pitchFamily="18" charset="0"/>
                <a:cs typeface="Times New Roman" panose="02020603050405020304" pitchFamily="18" charset="0"/>
              </a:rPr>
              <a:t>NMAAA’s Role in Emergency Situations</a:t>
            </a:r>
            <a:br>
              <a:rPr lang="en-US" sz="4000" b="1" dirty="0">
                <a:solidFill>
                  <a:srgbClr val="FFFFFF"/>
                </a:solidFill>
              </a:rPr>
            </a:br>
            <a:endParaRPr lang="en-US" sz="4000" b="1" dirty="0">
              <a:solidFill>
                <a:srgbClr val="FFFFFF"/>
              </a:solidFill>
            </a:endParaRPr>
          </a:p>
        </p:txBody>
      </p:sp>
      <p:sp>
        <p:nvSpPr>
          <p:cNvPr id="3" name="Content Placeholder 2">
            <a:extLst>
              <a:ext uri="{FF2B5EF4-FFF2-40B4-BE49-F238E27FC236}">
                <a16:creationId xmlns:a16="http://schemas.microsoft.com/office/drawing/2014/main" id="{9AD5185A-0024-7648-56F2-B7852B5340CF}"/>
              </a:ext>
            </a:extLst>
          </p:cNvPr>
          <p:cNvSpPr>
            <a:spLocks noGrp="1"/>
          </p:cNvSpPr>
          <p:nvPr>
            <p:ph idx="1"/>
          </p:nvPr>
        </p:nvSpPr>
        <p:spPr>
          <a:xfrm>
            <a:off x="1119322" y="2177170"/>
            <a:ext cx="9957297" cy="3880439"/>
          </a:xfrm>
        </p:spPr>
        <p:txBody>
          <a:bodyPr anchor="ctr">
            <a:normAutofit/>
          </a:bodyPr>
          <a:lstStyle/>
          <a:p>
            <a:pPr marL="0" indent="0">
              <a:buNone/>
            </a:pPr>
            <a:r>
              <a:rPr lang="en-US" sz="2400" dirty="0">
                <a:latin typeface="Times New Roman" panose="02020603050405020304" pitchFamily="18" charset="0"/>
                <a:cs typeface="Times New Roman" panose="02020603050405020304" pitchFamily="18" charset="0"/>
              </a:rPr>
              <a:t>NMAA follows the universally accepted “all hazards” approach to emergency preparedness and response planning which includes four elements: </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Communication </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Preparedness</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Training &amp; Education</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Information Management. Organized by these elements, our role in emergency situations is outlined below: </a:t>
            </a:r>
          </a:p>
          <a:p>
            <a:pPr marL="342900" indent="-342900">
              <a:buAutoNum type="arabicPeriod"/>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428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Flowchart: Document 4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E97A2-5736-4D06-4B63-9B94F3DE2855}"/>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700" b="1" kern="1200">
                <a:solidFill>
                  <a:srgbClr val="FFFFFF"/>
                </a:solidFill>
                <a:latin typeface="+mj-lt"/>
                <a:ea typeface="+mj-ea"/>
                <a:cs typeface="+mj-cs"/>
              </a:rPr>
              <a:t>NMAAA’s Role in Emergency Situations</a:t>
            </a:r>
            <a:endParaRPr lang="en-US" sz="2700" kern="1200">
              <a:solidFill>
                <a:srgbClr val="FFFFFF"/>
              </a:solidFill>
              <a:latin typeface="+mj-lt"/>
              <a:ea typeface="+mj-ea"/>
              <a:cs typeface="+mj-cs"/>
            </a:endParaRPr>
          </a:p>
        </p:txBody>
      </p:sp>
      <p:graphicFrame>
        <p:nvGraphicFramePr>
          <p:cNvPr id="5" name="Table 5">
            <a:extLst>
              <a:ext uri="{FF2B5EF4-FFF2-40B4-BE49-F238E27FC236}">
                <a16:creationId xmlns:a16="http://schemas.microsoft.com/office/drawing/2014/main" id="{9690710B-F6A9-7DEA-63F9-C12B1EB86C8E}"/>
              </a:ext>
            </a:extLst>
          </p:cNvPr>
          <p:cNvGraphicFramePr>
            <a:graphicFrameLocks noGrp="1"/>
          </p:cNvGraphicFramePr>
          <p:nvPr>
            <p:ph sz="half" idx="1"/>
            <p:extLst>
              <p:ext uri="{D42A27DB-BD31-4B8C-83A1-F6EECF244321}">
                <p14:modId xmlns:p14="http://schemas.microsoft.com/office/powerpoint/2010/main" val="1919407765"/>
              </p:ext>
            </p:extLst>
          </p:nvPr>
        </p:nvGraphicFramePr>
        <p:xfrm>
          <a:off x="4206875" y="639763"/>
          <a:ext cx="7346950" cy="2755900"/>
        </p:xfrm>
        <a:graphic>
          <a:graphicData uri="http://schemas.openxmlformats.org/drawingml/2006/table">
            <a:tbl>
              <a:tblPr firstRow="1">
                <a:tableStyleId>{69012ECD-51FC-41F1-AA8D-1B2483CD663E}</a:tableStyleId>
              </a:tblPr>
              <a:tblGrid>
                <a:gridCol w="7346950">
                  <a:extLst>
                    <a:ext uri="{9D8B030D-6E8A-4147-A177-3AD203B41FA5}">
                      <a16:colId xmlns:a16="http://schemas.microsoft.com/office/drawing/2014/main" val="155853373"/>
                    </a:ext>
                  </a:extLst>
                </a:gridCol>
              </a:tblGrid>
              <a:tr h="275590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Preparedness: </a:t>
                      </a:r>
                    </a:p>
                    <a:p>
                      <a:pPr marL="285750" indent="-285750">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Designate an Emergency Coordinator at NMAAA to oversee planning and preparedness tasks and coordinate with emergency management in the appropriate jurisdiction</a:t>
                      </a:r>
                    </a:p>
                    <a:p>
                      <a:pPr marL="285750" indent="-285750">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Require Emergency &amp; Contingency Plans for all providers</a:t>
                      </a:r>
                    </a:p>
                    <a:p>
                      <a:pPr marL="285750" indent="-285750">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Require provider training on emergency preparedness and Emergency Contingency Plans</a:t>
                      </a:r>
                    </a:p>
                    <a:p>
                      <a:pPr marL="285750" indent="-285750">
                        <a:buFont typeface="Wingdings" panose="05000000000000000000" pitchFamily="2" charset="2"/>
                        <a:buChar char="q"/>
                      </a:pPr>
                      <a:r>
                        <a:rPr lang="en-US" sz="1800" b="1" dirty="0">
                          <a:solidFill>
                            <a:schemeClr val="tx1"/>
                          </a:solidFill>
                          <a:latin typeface="Times New Roman" panose="02020603050405020304" pitchFamily="18" charset="0"/>
                          <a:cs typeface="Times New Roman" panose="02020603050405020304" pitchFamily="18" charset="0"/>
                        </a:rPr>
                        <a:t>Frequency:  Annual and as needed </a:t>
                      </a:r>
                      <a:endParaRPr lang="en-US" sz="1800" b="1" i="1" dirty="0">
                        <a:solidFill>
                          <a:schemeClr val="tx1"/>
                        </a:solidFill>
                        <a:latin typeface="Times New Roman" panose="02020603050405020304" pitchFamily="18" charset="0"/>
                        <a:cs typeface="Times New Roman" panose="02020603050405020304" pitchFamily="18" charset="0"/>
                      </a:endParaRPr>
                    </a:p>
                  </a:txBody>
                  <a:tcPr marL="113613" marR="113613" marT="56806" marB="56806"/>
                </a:tc>
                <a:extLst>
                  <a:ext uri="{0D108BD9-81ED-4DB2-BD59-A6C34878D82A}">
                    <a16:rowId xmlns:a16="http://schemas.microsoft.com/office/drawing/2014/main" val="3213081137"/>
                  </a:ext>
                </a:extLst>
              </a:tr>
            </a:tbl>
          </a:graphicData>
        </a:graphic>
      </p:graphicFrame>
      <p:graphicFrame>
        <p:nvGraphicFramePr>
          <p:cNvPr id="6" name="Table 6">
            <a:extLst>
              <a:ext uri="{FF2B5EF4-FFF2-40B4-BE49-F238E27FC236}">
                <a16:creationId xmlns:a16="http://schemas.microsoft.com/office/drawing/2014/main" id="{E42A582F-08F7-AE16-9A4B-EA7E1AFE3009}"/>
              </a:ext>
            </a:extLst>
          </p:cNvPr>
          <p:cNvGraphicFramePr>
            <a:graphicFrameLocks noGrp="1"/>
          </p:cNvGraphicFramePr>
          <p:nvPr>
            <p:ph sz="half" idx="2"/>
            <p:extLst>
              <p:ext uri="{D42A27DB-BD31-4B8C-83A1-F6EECF244321}">
                <p14:modId xmlns:p14="http://schemas.microsoft.com/office/powerpoint/2010/main" val="3103274895"/>
              </p:ext>
            </p:extLst>
          </p:nvPr>
        </p:nvGraphicFramePr>
        <p:xfrm>
          <a:off x="4206875" y="3463925"/>
          <a:ext cx="7346950" cy="2755899"/>
        </p:xfrm>
        <a:graphic>
          <a:graphicData uri="http://schemas.openxmlformats.org/drawingml/2006/table">
            <a:tbl>
              <a:tblPr firstRow="1">
                <a:tableStyleId>{69012ECD-51FC-41F1-AA8D-1B2483CD663E}</a:tableStyleId>
              </a:tblPr>
              <a:tblGrid>
                <a:gridCol w="7346950">
                  <a:extLst>
                    <a:ext uri="{9D8B030D-6E8A-4147-A177-3AD203B41FA5}">
                      <a16:colId xmlns:a16="http://schemas.microsoft.com/office/drawing/2014/main" val="1020238729"/>
                    </a:ext>
                  </a:extLst>
                </a:gridCol>
              </a:tblGrid>
              <a:tr h="2755899">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Mechanisms:</a:t>
                      </a:r>
                    </a:p>
                    <a:p>
                      <a:pPr marL="285750" indent="-285750">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NMAAA Policies</a:t>
                      </a:r>
                    </a:p>
                    <a:p>
                      <a:pPr marL="285750" indent="-285750">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Annual contract requirements</a:t>
                      </a:r>
                    </a:p>
                    <a:p>
                      <a:pPr marL="285750" indent="-285750">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NMAAA review of provider Emergency and Contingency plans</a:t>
                      </a:r>
                    </a:p>
                  </a:txBody>
                  <a:tcPr marL="113613" marR="113613" marT="56806" marB="56806"/>
                </a:tc>
                <a:extLst>
                  <a:ext uri="{0D108BD9-81ED-4DB2-BD59-A6C34878D82A}">
                    <a16:rowId xmlns:a16="http://schemas.microsoft.com/office/drawing/2014/main" val="2364524415"/>
                  </a:ext>
                </a:extLst>
              </a:tr>
            </a:tbl>
          </a:graphicData>
        </a:graphic>
      </p:graphicFrame>
    </p:spTree>
    <p:extLst>
      <p:ext uri="{BB962C8B-B14F-4D97-AF65-F5344CB8AC3E}">
        <p14:creationId xmlns:p14="http://schemas.microsoft.com/office/powerpoint/2010/main" val="411151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Flowchart: Document 4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E97A2-5736-4D06-4B63-9B94F3DE2855}"/>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700" b="1" kern="1200">
                <a:solidFill>
                  <a:srgbClr val="FFFFFF"/>
                </a:solidFill>
                <a:latin typeface="+mj-lt"/>
                <a:ea typeface="+mj-ea"/>
                <a:cs typeface="+mj-cs"/>
              </a:rPr>
              <a:t>NMAAA’s Role in Emergency Situations</a:t>
            </a:r>
            <a:endParaRPr lang="en-US" sz="2700" kern="1200">
              <a:solidFill>
                <a:srgbClr val="FFFFFF"/>
              </a:solidFill>
              <a:latin typeface="+mj-lt"/>
              <a:ea typeface="+mj-ea"/>
              <a:cs typeface="+mj-cs"/>
            </a:endParaRPr>
          </a:p>
        </p:txBody>
      </p:sp>
      <p:graphicFrame>
        <p:nvGraphicFramePr>
          <p:cNvPr id="5" name="Table 5">
            <a:extLst>
              <a:ext uri="{FF2B5EF4-FFF2-40B4-BE49-F238E27FC236}">
                <a16:creationId xmlns:a16="http://schemas.microsoft.com/office/drawing/2014/main" id="{9690710B-F6A9-7DEA-63F9-C12B1EB86C8E}"/>
              </a:ext>
            </a:extLst>
          </p:cNvPr>
          <p:cNvGraphicFramePr>
            <a:graphicFrameLocks noGrp="1"/>
          </p:cNvGraphicFramePr>
          <p:nvPr>
            <p:ph sz="half" idx="1"/>
            <p:extLst>
              <p:ext uri="{D42A27DB-BD31-4B8C-83A1-F6EECF244321}">
                <p14:modId xmlns:p14="http://schemas.microsoft.com/office/powerpoint/2010/main" val="2173438810"/>
              </p:ext>
            </p:extLst>
          </p:nvPr>
        </p:nvGraphicFramePr>
        <p:xfrm>
          <a:off x="4206875" y="639763"/>
          <a:ext cx="7346950" cy="2755900"/>
        </p:xfrm>
        <a:graphic>
          <a:graphicData uri="http://schemas.openxmlformats.org/drawingml/2006/table">
            <a:tbl>
              <a:tblPr firstRow="1">
                <a:tableStyleId>{5C22544A-7EE6-4342-B048-85BDC9FD1C3A}</a:tableStyleId>
              </a:tblPr>
              <a:tblGrid>
                <a:gridCol w="7346950">
                  <a:extLst>
                    <a:ext uri="{9D8B030D-6E8A-4147-A177-3AD203B41FA5}">
                      <a16:colId xmlns:a16="http://schemas.microsoft.com/office/drawing/2014/main" val="155853373"/>
                    </a:ext>
                  </a:extLst>
                </a:gridCol>
              </a:tblGrid>
              <a:tr h="275590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Training &amp; Education</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Provide annual NMAA staff and provider training on emergency preparedness and review of Emergency and Contingency Plans</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Provide educational and informational resources to providers, to include materials for distribution to older adults, adults with disabilities, and community members with functional needs</a:t>
                      </a:r>
                    </a:p>
                    <a:p>
                      <a:pPr marL="285750" indent="-285750" algn="l">
                        <a:buFont typeface="Wingdings" panose="05000000000000000000" pitchFamily="2" charset="2"/>
                        <a:buChar char="q"/>
                      </a:pPr>
                      <a:r>
                        <a:rPr lang="en-US" sz="1800" b="1" i="1" dirty="0">
                          <a:solidFill>
                            <a:schemeClr val="tx1"/>
                          </a:solidFill>
                          <a:latin typeface="Times New Roman" panose="02020603050405020304" pitchFamily="18" charset="0"/>
                          <a:cs typeface="Times New Roman" panose="02020603050405020304" pitchFamily="18" charset="0"/>
                        </a:rPr>
                        <a:t>Frequency: Annual and as needed </a:t>
                      </a:r>
                    </a:p>
                  </a:txBody>
                  <a:tcPr marL="110205" marR="110205" marT="55102" marB="55102"/>
                </a:tc>
                <a:extLst>
                  <a:ext uri="{0D108BD9-81ED-4DB2-BD59-A6C34878D82A}">
                    <a16:rowId xmlns:a16="http://schemas.microsoft.com/office/drawing/2014/main" val="3213081137"/>
                  </a:ext>
                </a:extLst>
              </a:tr>
            </a:tbl>
          </a:graphicData>
        </a:graphic>
      </p:graphicFrame>
      <p:graphicFrame>
        <p:nvGraphicFramePr>
          <p:cNvPr id="6" name="Table 6">
            <a:extLst>
              <a:ext uri="{FF2B5EF4-FFF2-40B4-BE49-F238E27FC236}">
                <a16:creationId xmlns:a16="http://schemas.microsoft.com/office/drawing/2014/main" id="{E42A582F-08F7-AE16-9A4B-EA7E1AFE3009}"/>
              </a:ext>
            </a:extLst>
          </p:cNvPr>
          <p:cNvGraphicFramePr>
            <a:graphicFrameLocks noGrp="1"/>
          </p:cNvGraphicFramePr>
          <p:nvPr>
            <p:ph sz="half" idx="2"/>
            <p:extLst>
              <p:ext uri="{D42A27DB-BD31-4B8C-83A1-F6EECF244321}">
                <p14:modId xmlns:p14="http://schemas.microsoft.com/office/powerpoint/2010/main" val="179411468"/>
              </p:ext>
            </p:extLst>
          </p:nvPr>
        </p:nvGraphicFramePr>
        <p:xfrm>
          <a:off x="4206875" y="3463925"/>
          <a:ext cx="7346950" cy="2755900"/>
        </p:xfrm>
        <a:graphic>
          <a:graphicData uri="http://schemas.openxmlformats.org/drawingml/2006/table">
            <a:tbl>
              <a:tblPr firstRow="1">
                <a:tableStyleId>{5C22544A-7EE6-4342-B048-85BDC9FD1C3A}</a:tableStyleId>
              </a:tblPr>
              <a:tblGrid>
                <a:gridCol w="7346950">
                  <a:extLst>
                    <a:ext uri="{9D8B030D-6E8A-4147-A177-3AD203B41FA5}">
                      <a16:colId xmlns:a16="http://schemas.microsoft.com/office/drawing/2014/main" val="1020238729"/>
                    </a:ext>
                  </a:extLst>
                </a:gridCol>
              </a:tblGrid>
              <a:tr h="2755900">
                <a:tc>
                  <a:txBody>
                    <a:bodyPr/>
                    <a:lstStyle/>
                    <a:p>
                      <a:pPr marL="0" indent="0" algn="ctr">
                        <a:buFont typeface="Wingdings" panose="05000000000000000000" pitchFamily="2" charset="2"/>
                        <a:buNone/>
                      </a:pPr>
                      <a:r>
                        <a:rPr lang="en-US" sz="2800" b="1" dirty="0">
                          <a:solidFill>
                            <a:schemeClr val="tx1"/>
                          </a:solidFill>
                          <a:latin typeface="Times New Roman" panose="02020603050405020304" pitchFamily="18" charset="0"/>
                          <a:cs typeface="Times New Roman" panose="02020603050405020304" pitchFamily="18" charset="0"/>
                        </a:rPr>
                        <a:t>Mechanisms</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In-person and web-based training sessions</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Printed and online training materials</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Wellness call scripts</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Informational brochures and flyers</a:t>
                      </a:r>
                    </a:p>
                  </a:txBody>
                  <a:tcPr marL="110205" marR="110205" marT="55102" marB="55102"/>
                </a:tc>
                <a:extLst>
                  <a:ext uri="{0D108BD9-81ED-4DB2-BD59-A6C34878D82A}">
                    <a16:rowId xmlns:a16="http://schemas.microsoft.com/office/drawing/2014/main" val="2364524415"/>
                  </a:ext>
                </a:extLst>
              </a:tr>
            </a:tbl>
          </a:graphicData>
        </a:graphic>
      </p:graphicFrame>
    </p:spTree>
    <p:extLst>
      <p:ext uri="{BB962C8B-B14F-4D97-AF65-F5344CB8AC3E}">
        <p14:creationId xmlns:p14="http://schemas.microsoft.com/office/powerpoint/2010/main" val="87127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Flowchart: Document 5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E97A2-5736-4D06-4B63-9B94F3DE2855}"/>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700" b="1" kern="1200">
                <a:solidFill>
                  <a:srgbClr val="FFFFFF"/>
                </a:solidFill>
                <a:latin typeface="+mj-lt"/>
                <a:ea typeface="+mj-ea"/>
                <a:cs typeface="+mj-cs"/>
              </a:rPr>
              <a:t>NMAAA’s Role in Emergency Situations</a:t>
            </a:r>
            <a:endParaRPr lang="en-US" sz="2700" kern="1200">
              <a:solidFill>
                <a:srgbClr val="FFFFFF"/>
              </a:solidFill>
              <a:latin typeface="+mj-lt"/>
              <a:ea typeface="+mj-ea"/>
              <a:cs typeface="+mj-cs"/>
            </a:endParaRPr>
          </a:p>
        </p:txBody>
      </p:sp>
      <p:graphicFrame>
        <p:nvGraphicFramePr>
          <p:cNvPr id="5" name="Table 5">
            <a:extLst>
              <a:ext uri="{FF2B5EF4-FFF2-40B4-BE49-F238E27FC236}">
                <a16:creationId xmlns:a16="http://schemas.microsoft.com/office/drawing/2014/main" id="{9690710B-F6A9-7DEA-63F9-C12B1EB86C8E}"/>
              </a:ext>
            </a:extLst>
          </p:cNvPr>
          <p:cNvGraphicFramePr>
            <a:graphicFrameLocks noGrp="1"/>
          </p:cNvGraphicFramePr>
          <p:nvPr>
            <p:ph sz="half" idx="1"/>
            <p:extLst>
              <p:ext uri="{D42A27DB-BD31-4B8C-83A1-F6EECF244321}">
                <p14:modId xmlns:p14="http://schemas.microsoft.com/office/powerpoint/2010/main" val="87715652"/>
              </p:ext>
            </p:extLst>
          </p:nvPr>
        </p:nvGraphicFramePr>
        <p:xfrm>
          <a:off x="4206875" y="639763"/>
          <a:ext cx="7346950" cy="2755900"/>
        </p:xfrm>
        <a:graphic>
          <a:graphicData uri="http://schemas.openxmlformats.org/drawingml/2006/table">
            <a:tbl>
              <a:tblPr firstRow="1">
                <a:tableStyleId>{5C22544A-7EE6-4342-B048-85BDC9FD1C3A}</a:tableStyleId>
              </a:tblPr>
              <a:tblGrid>
                <a:gridCol w="7346950">
                  <a:extLst>
                    <a:ext uri="{9D8B030D-6E8A-4147-A177-3AD203B41FA5}">
                      <a16:colId xmlns:a16="http://schemas.microsoft.com/office/drawing/2014/main" val="155853373"/>
                    </a:ext>
                  </a:extLst>
                </a:gridCol>
              </a:tblGrid>
              <a:tr h="275590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Communication </a:t>
                      </a:r>
                    </a:p>
                    <a:p>
                      <a:pPr marL="285750" indent="-285750" algn="l">
                        <a:buFont typeface="Wingdings" panose="05000000000000000000" pitchFamily="2" charset="2"/>
                        <a:buChar char="q"/>
                      </a:pPr>
                      <a:r>
                        <a:rPr lang="en-US" sz="2000" b="0" dirty="0">
                          <a:solidFill>
                            <a:schemeClr val="tx1"/>
                          </a:solidFill>
                          <a:latin typeface="Times New Roman" panose="02020603050405020304" pitchFamily="18" charset="0"/>
                          <a:cs typeface="Times New Roman" panose="02020603050405020304" pitchFamily="18" charset="0"/>
                        </a:rPr>
                        <a:t>Notify and update providers on emergency conditions, contacts and protocols</a:t>
                      </a:r>
                    </a:p>
                    <a:p>
                      <a:pPr marL="285750" indent="-285750" algn="l">
                        <a:buFont typeface="Wingdings" panose="05000000000000000000" pitchFamily="2" charset="2"/>
                        <a:buChar char="q"/>
                      </a:pPr>
                      <a:r>
                        <a:rPr lang="en-US" sz="2000" b="0" dirty="0">
                          <a:solidFill>
                            <a:schemeClr val="tx1"/>
                          </a:solidFill>
                          <a:latin typeface="Times New Roman" panose="02020603050405020304" pitchFamily="18" charset="0"/>
                          <a:cs typeface="Times New Roman" panose="02020603050405020304" pitchFamily="18" charset="0"/>
                        </a:rPr>
                        <a:t>Provide educational and informational resources to providers, to include materials for distribution to older adults, adults with disabilities, and community members with functional needs</a:t>
                      </a:r>
                    </a:p>
                    <a:p>
                      <a:pPr marL="285750" indent="-285750" algn="l">
                        <a:buFont typeface="Wingdings" panose="05000000000000000000" pitchFamily="2" charset="2"/>
                        <a:buChar char="q"/>
                      </a:pPr>
                      <a:r>
                        <a:rPr lang="en-US" sz="2000" b="1" i="1" dirty="0">
                          <a:solidFill>
                            <a:schemeClr val="tx1"/>
                          </a:solidFill>
                          <a:latin typeface="Times New Roman" panose="02020603050405020304" pitchFamily="18" charset="0"/>
                          <a:cs typeface="Times New Roman" panose="02020603050405020304" pitchFamily="18" charset="0"/>
                        </a:rPr>
                        <a:t>Frequency: Annual and as needed </a:t>
                      </a:r>
                    </a:p>
                  </a:txBody>
                  <a:tcPr marL="103968" marR="103968" marT="51983" marB="51983"/>
                </a:tc>
                <a:extLst>
                  <a:ext uri="{0D108BD9-81ED-4DB2-BD59-A6C34878D82A}">
                    <a16:rowId xmlns:a16="http://schemas.microsoft.com/office/drawing/2014/main" val="3213081137"/>
                  </a:ext>
                </a:extLst>
              </a:tr>
            </a:tbl>
          </a:graphicData>
        </a:graphic>
      </p:graphicFrame>
      <p:graphicFrame>
        <p:nvGraphicFramePr>
          <p:cNvPr id="6" name="Table 6">
            <a:extLst>
              <a:ext uri="{FF2B5EF4-FFF2-40B4-BE49-F238E27FC236}">
                <a16:creationId xmlns:a16="http://schemas.microsoft.com/office/drawing/2014/main" id="{E42A582F-08F7-AE16-9A4B-EA7E1AFE3009}"/>
              </a:ext>
            </a:extLst>
          </p:cNvPr>
          <p:cNvGraphicFramePr>
            <a:graphicFrameLocks noGrp="1"/>
          </p:cNvGraphicFramePr>
          <p:nvPr>
            <p:ph sz="half" idx="2"/>
            <p:extLst>
              <p:ext uri="{D42A27DB-BD31-4B8C-83A1-F6EECF244321}">
                <p14:modId xmlns:p14="http://schemas.microsoft.com/office/powerpoint/2010/main" val="778477912"/>
              </p:ext>
            </p:extLst>
          </p:nvPr>
        </p:nvGraphicFramePr>
        <p:xfrm>
          <a:off x="4206875" y="3463925"/>
          <a:ext cx="7346950" cy="2755900"/>
        </p:xfrm>
        <a:graphic>
          <a:graphicData uri="http://schemas.openxmlformats.org/drawingml/2006/table">
            <a:tbl>
              <a:tblPr firstRow="1">
                <a:tableStyleId>{5C22544A-7EE6-4342-B048-85BDC9FD1C3A}</a:tableStyleId>
              </a:tblPr>
              <a:tblGrid>
                <a:gridCol w="7346950">
                  <a:extLst>
                    <a:ext uri="{9D8B030D-6E8A-4147-A177-3AD203B41FA5}">
                      <a16:colId xmlns:a16="http://schemas.microsoft.com/office/drawing/2014/main" val="1020238729"/>
                    </a:ext>
                  </a:extLst>
                </a:gridCol>
              </a:tblGrid>
              <a:tr h="2755900">
                <a:tc>
                  <a:txBody>
                    <a:bodyPr/>
                    <a:lstStyle/>
                    <a:p>
                      <a:pPr marL="0" indent="0" algn="ctr">
                        <a:buFont typeface="Wingdings" panose="05000000000000000000" pitchFamily="2" charset="2"/>
                        <a:buNone/>
                      </a:pPr>
                      <a:r>
                        <a:rPr lang="en-US" sz="2800" b="1" dirty="0">
                          <a:solidFill>
                            <a:schemeClr val="tx1"/>
                          </a:solidFill>
                          <a:latin typeface="Times New Roman" panose="02020603050405020304" pitchFamily="18" charset="0"/>
                          <a:cs typeface="Times New Roman" panose="02020603050405020304" pitchFamily="18" charset="0"/>
                        </a:rPr>
                        <a:t>Mechanisms</a:t>
                      </a:r>
                    </a:p>
                    <a:p>
                      <a:pPr marL="285750" indent="-285750" algn="l">
                        <a:buFont typeface="Wingdings" panose="05000000000000000000" pitchFamily="2" charset="2"/>
                        <a:buChar char="q"/>
                      </a:pPr>
                      <a:r>
                        <a:rPr lang="en-US" sz="2000" b="0" dirty="0">
                          <a:solidFill>
                            <a:schemeClr val="tx1"/>
                          </a:solidFill>
                          <a:latin typeface="Times New Roman" panose="02020603050405020304" pitchFamily="18" charset="0"/>
                          <a:cs typeface="Times New Roman" panose="02020603050405020304" pitchFamily="18" charset="0"/>
                        </a:rPr>
                        <a:t>In-person and web-based training sessions</a:t>
                      </a:r>
                    </a:p>
                    <a:p>
                      <a:pPr marL="285750" indent="-285750" algn="l">
                        <a:buFont typeface="Wingdings" panose="05000000000000000000" pitchFamily="2" charset="2"/>
                        <a:buChar char="q"/>
                      </a:pPr>
                      <a:r>
                        <a:rPr lang="en-US" sz="2000" b="0" dirty="0">
                          <a:solidFill>
                            <a:schemeClr val="tx1"/>
                          </a:solidFill>
                          <a:latin typeface="Times New Roman" panose="02020603050405020304" pitchFamily="18" charset="0"/>
                          <a:cs typeface="Times New Roman" panose="02020603050405020304" pitchFamily="18" charset="0"/>
                        </a:rPr>
                        <a:t>Printed and online training materials</a:t>
                      </a:r>
                    </a:p>
                    <a:p>
                      <a:pPr marL="285750" indent="-285750" algn="l">
                        <a:buFont typeface="Wingdings" panose="05000000000000000000" pitchFamily="2" charset="2"/>
                        <a:buChar char="q"/>
                      </a:pPr>
                      <a:r>
                        <a:rPr lang="en-US" sz="2000" b="0" dirty="0">
                          <a:solidFill>
                            <a:schemeClr val="tx1"/>
                          </a:solidFill>
                          <a:latin typeface="Times New Roman" panose="02020603050405020304" pitchFamily="18" charset="0"/>
                          <a:cs typeface="Times New Roman" panose="02020603050405020304" pitchFamily="18" charset="0"/>
                        </a:rPr>
                        <a:t>Wellness call scripts</a:t>
                      </a:r>
                    </a:p>
                    <a:p>
                      <a:pPr marL="285750" indent="-285750" algn="l">
                        <a:buFont typeface="Wingdings" panose="05000000000000000000" pitchFamily="2" charset="2"/>
                        <a:buChar char="q"/>
                      </a:pPr>
                      <a:r>
                        <a:rPr lang="en-US" sz="2000" b="0" dirty="0">
                          <a:solidFill>
                            <a:schemeClr val="tx1"/>
                          </a:solidFill>
                          <a:latin typeface="Times New Roman" panose="02020603050405020304" pitchFamily="18" charset="0"/>
                          <a:cs typeface="Times New Roman" panose="02020603050405020304" pitchFamily="18" charset="0"/>
                        </a:rPr>
                        <a:t>Informational brochures and flyers</a:t>
                      </a:r>
                    </a:p>
                  </a:txBody>
                  <a:tcPr marL="103968" marR="103968" marT="51983" marB="51983"/>
                </a:tc>
                <a:extLst>
                  <a:ext uri="{0D108BD9-81ED-4DB2-BD59-A6C34878D82A}">
                    <a16:rowId xmlns:a16="http://schemas.microsoft.com/office/drawing/2014/main" val="2364524415"/>
                  </a:ext>
                </a:extLst>
              </a:tr>
            </a:tbl>
          </a:graphicData>
        </a:graphic>
      </p:graphicFrame>
    </p:spTree>
    <p:extLst>
      <p:ext uri="{BB962C8B-B14F-4D97-AF65-F5344CB8AC3E}">
        <p14:creationId xmlns:p14="http://schemas.microsoft.com/office/powerpoint/2010/main" val="950251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Flowchart: Document 3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E97A2-5736-4D06-4B63-9B94F3DE2855}"/>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700" b="1" kern="1200">
                <a:solidFill>
                  <a:srgbClr val="FFFFFF"/>
                </a:solidFill>
                <a:latin typeface="+mj-lt"/>
                <a:ea typeface="+mj-ea"/>
                <a:cs typeface="+mj-cs"/>
              </a:rPr>
              <a:t>NMAAA’s Role in Emergency Situations</a:t>
            </a:r>
            <a:endParaRPr lang="en-US" sz="2700" kern="1200">
              <a:solidFill>
                <a:srgbClr val="FFFFFF"/>
              </a:solidFill>
              <a:latin typeface="+mj-lt"/>
              <a:ea typeface="+mj-ea"/>
              <a:cs typeface="+mj-cs"/>
            </a:endParaRPr>
          </a:p>
        </p:txBody>
      </p:sp>
      <p:graphicFrame>
        <p:nvGraphicFramePr>
          <p:cNvPr id="5" name="Table 5">
            <a:extLst>
              <a:ext uri="{FF2B5EF4-FFF2-40B4-BE49-F238E27FC236}">
                <a16:creationId xmlns:a16="http://schemas.microsoft.com/office/drawing/2014/main" id="{9690710B-F6A9-7DEA-63F9-C12B1EB86C8E}"/>
              </a:ext>
            </a:extLst>
          </p:cNvPr>
          <p:cNvGraphicFramePr>
            <a:graphicFrameLocks noGrp="1"/>
          </p:cNvGraphicFramePr>
          <p:nvPr>
            <p:ph sz="half" idx="1"/>
            <p:extLst>
              <p:ext uri="{D42A27DB-BD31-4B8C-83A1-F6EECF244321}">
                <p14:modId xmlns:p14="http://schemas.microsoft.com/office/powerpoint/2010/main" val="2986078123"/>
              </p:ext>
            </p:extLst>
          </p:nvPr>
        </p:nvGraphicFramePr>
        <p:xfrm>
          <a:off x="4206875" y="639763"/>
          <a:ext cx="7346950" cy="2755900"/>
        </p:xfrm>
        <a:graphic>
          <a:graphicData uri="http://schemas.openxmlformats.org/drawingml/2006/table">
            <a:tbl>
              <a:tblPr firstRow="1" bandRow="1">
                <a:tableStyleId>{5C22544A-7EE6-4342-B048-85BDC9FD1C3A}</a:tableStyleId>
              </a:tblPr>
              <a:tblGrid>
                <a:gridCol w="7346950">
                  <a:extLst>
                    <a:ext uri="{9D8B030D-6E8A-4147-A177-3AD203B41FA5}">
                      <a16:colId xmlns:a16="http://schemas.microsoft.com/office/drawing/2014/main" val="155853373"/>
                    </a:ext>
                  </a:extLst>
                </a:gridCol>
              </a:tblGrid>
              <a:tr h="2755900">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Information Management</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Maintain file of Emergency Management and Contingency Plans</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Maintain up-to-date list of provider emergency contact personnel</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Document wellness calls and consumer data</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Track emergency expenditure requests from providers and NMAAA, if submitted as Title III reimbursements</a:t>
                      </a:r>
                    </a:p>
                    <a:p>
                      <a:pPr marL="285750" indent="-285750" algn="l">
                        <a:buFont typeface="Wingdings" panose="05000000000000000000" pitchFamily="2" charset="2"/>
                        <a:buChar char="q"/>
                      </a:pPr>
                      <a:r>
                        <a:rPr lang="en-US" sz="1800" b="1" i="1" dirty="0">
                          <a:solidFill>
                            <a:schemeClr val="tx1"/>
                          </a:solidFill>
                          <a:latin typeface="Times New Roman" panose="02020603050405020304" pitchFamily="18" charset="0"/>
                          <a:cs typeface="Times New Roman" panose="02020603050405020304" pitchFamily="18" charset="0"/>
                        </a:rPr>
                        <a:t>Frequency: Ongoing</a:t>
                      </a:r>
                    </a:p>
                  </a:txBody>
                  <a:tcPr marL="117239" marR="117239" marT="58619" marB="58619"/>
                </a:tc>
                <a:extLst>
                  <a:ext uri="{0D108BD9-81ED-4DB2-BD59-A6C34878D82A}">
                    <a16:rowId xmlns:a16="http://schemas.microsoft.com/office/drawing/2014/main" val="3213081137"/>
                  </a:ext>
                </a:extLst>
              </a:tr>
            </a:tbl>
          </a:graphicData>
        </a:graphic>
      </p:graphicFrame>
      <p:graphicFrame>
        <p:nvGraphicFramePr>
          <p:cNvPr id="6" name="Table 6">
            <a:extLst>
              <a:ext uri="{FF2B5EF4-FFF2-40B4-BE49-F238E27FC236}">
                <a16:creationId xmlns:a16="http://schemas.microsoft.com/office/drawing/2014/main" id="{E42A582F-08F7-AE16-9A4B-EA7E1AFE3009}"/>
              </a:ext>
            </a:extLst>
          </p:cNvPr>
          <p:cNvGraphicFramePr>
            <a:graphicFrameLocks noGrp="1"/>
          </p:cNvGraphicFramePr>
          <p:nvPr>
            <p:ph sz="half" idx="2"/>
            <p:extLst>
              <p:ext uri="{D42A27DB-BD31-4B8C-83A1-F6EECF244321}">
                <p14:modId xmlns:p14="http://schemas.microsoft.com/office/powerpoint/2010/main" val="62432574"/>
              </p:ext>
            </p:extLst>
          </p:nvPr>
        </p:nvGraphicFramePr>
        <p:xfrm>
          <a:off x="4206875" y="3463925"/>
          <a:ext cx="7346950" cy="2755900"/>
        </p:xfrm>
        <a:graphic>
          <a:graphicData uri="http://schemas.openxmlformats.org/drawingml/2006/table">
            <a:tbl>
              <a:tblPr firstRow="1" bandRow="1">
                <a:tableStyleId>{5C22544A-7EE6-4342-B048-85BDC9FD1C3A}</a:tableStyleId>
              </a:tblPr>
              <a:tblGrid>
                <a:gridCol w="7346950">
                  <a:extLst>
                    <a:ext uri="{9D8B030D-6E8A-4147-A177-3AD203B41FA5}">
                      <a16:colId xmlns:a16="http://schemas.microsoft.com/office/drawing/2014/main" val="1020238729"/>
                    </a:ext>
                  </a:extLst>
                </a:gridCol>
              </a:tblGrid>
              <a:tr h="2755900">
                <a:tc>
                  <a:txBody>
                    <a:bodyPr/>
                    <a:lstStyle/>
                    <a:p>
                      <a:pPr marL="0" indent="0" algn="ctr">
                        <a:buFont typeface="Wingdings" panose="05000000000000000000" pitchFamily="2" charset="2"/>
                        <a:buNone/>
                      </a:pPr>
                      <a:r>
                        <a:rPr lang="en-US" sz="2800" b="1" dirty="0">
                          <a:solidFill>
                            <a:schemeClr val="tx1"/>
                          </a:solidFill>
                          <a:latin typeface="Times New Roman" panose="02020603050405020304" pitchFamily="18" charset="0"/>
                          <a:cs typeface="Times New Roman" panose="02020603050405020304" pitchFamily="18" charset="0"/>
                        </a:rPr>
                        <a:t>Mechanisms</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Excel spreadsheets</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WellSky database</a:t>
                      </a:r>
                    </a:p>
                    <a:p>
                      <a:pPr marL="285750" indent="-285750" algn="l">
                        <a:buFont typeface="Wingdings" panose="05000000000000000000" pitchFamily="2" charset="2"/>
                        <a:buChar char="q"/>
                      </a:pPr>
                      <a:r>
                        <a:rPr lang="en-US" sz="1800" b="0" dirty="0">
                          <a:solidFill>
                            <a:schemeClr val="tx1"/>
                          </a:solidFill>
                          <a:latin typeface="Times New Roman" panose="02020603050405020304" pitchFamily="18" charset="0"/>
                          <a:cs typeface="Times New Roman" panose="02020603050405020304" pitchFamily="18" charset="0"/>
                        </a:rPr>
                        <a:t>NCNMEDD accounting system (MIP Abila)</a:t>
                      </a:r>
                    </a:p>
                  </a:txBody>
                  <a:tcPr marL="117239" marR="117239" marT="58619" marB="58619"/>
                </a:tc>
                <a:extLst>
                  <a:ext uri="{0D108BD9-81ED-4DB2-BD59-A6C34878D82A}">
                    <a16:rowId xmlns:a16="http://schemas.microsoft.com/office/drawing/2014/main" val="2364524415"/>
                  </a:ext>
                </a:extLst>
              </a:tr>
            </a:tbl>
          </a:graphicData>
        </a:graphic>
      </p:graphicFrame>
    </p:spTree>
    <p:extLst>
      <p:ext uri="{BB962C8B-B14F-4D97-AF65-F5344CB8AC3E}">
        <p14:creationId xmlns:p14="http://schemas.microsoft.com/office/powerpoint/2010/main" val="180413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Flowchart: Document 3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E97A2-5736-4D06-4B63-9B94F3DE2855}"/>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700" b="1" kern="1200">
                <a:solidFill>
                  <a:srgbClr val="FFFFFF"/>
                </a:solidFill>
                <a:latin typeface="+mj-lt"/>
                <a:ea typeface="+mj-ea"/>
                <a:cs typeface="+mj-cs"/>
              </a:rPr>
              <a:t>NMAAA’s Role in Emergency Situations</a:t>
            </a:r>
            <a:endParaRPr lang="en-US" sz="2700" kern="1200">
              <a:solidFill>
                <a:srgbClr val="FFFFFF"/>
              </a:solidFill>
              <a:latin typeface="+mj-lt"/>
              <a:ea typeface="+mj-ea"/>
              <a:cs typeface="+mj-cs"/>
            </a:endParaRPr>
          </a:p>
        </p:txBody>
      </p:sp>
      <p:graphicFrame>
        <p:nvGraphicFramePr>
          <p:cNvPr id="5" name="Table 5">
            <a:extLst>
              <a:ext uri="{FF2B5EF4-FFF2-40B4-BE49-F238E27FC236}">
                <a16:creationId xmlns:a16="http://schemas.microsoft.com/office/drawing/2014/main" id="{9690710B-F6A9-7DEA-63F9-C12B1EB86C8E}"/>
              </a:ext>
            </a:extLst>
          </p:cNvPr>
          <p:cNvGraphicFramePr>
            <a:graphicFrameLocks noGrp="1"/>
          </p:cNvGraphicFramePr>
          <p:nvPr>
            <p:ph sz="half" idx="1"/>
            <p:extLst>
              <p:ext uri="{D42A27DB-BD31-4B8C-83A1-F6EECF244321}">
                <p14:modId xmlns:p14="http://schemas.microsoft.com/office/powerpoint/2010/main" val="360677453"/>
              </p:ext>
            </p:extLst>
          </p:nvPr>
        </p:nvGraphicFramePr>
        <p:xfrm>
          <a:off x="4206875" y="639763"/>
          <a:ext cx="7346950" cy="2755900"/>
        </p:xfrm>
        <a:graphic>
          <a:graphicData uri="http://schemas.openxmlformats.org/drawingml/2006/table">
            <a:tbl>
              <a:tblPr firstRow="1" bandRow="1">
                <a:tableStyleId>{5C22544A-7EE6-4342-B048-85BDC9FD1C3A}</a:tableStyleId>
              </a:tblPr>
              <a:tblGrid>
                <a:gridCol w="7346950">
                  <a:extLst>
                    <a:ext uri="{9D8B030D-6E8A-4147-A177-3AD203B41FA5}">
                      <a16:colId xmlns:a16="http://schemas.microsoft.com/office/drawing/2014/main" val="155853373"/>
                    </a:ext>
                  </a:extLst>
                </a:gridCol>
              </a:tblGrid>
              <a:tr h="2755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Service Continuity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Assist with modified Nutrition delivery, including identification of alternative meal sites, coordination with private vendors, and delivery of food boxes and shelf stable meals.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Ensure welfare checks are conducted by providers and emergency managers. (Welfare check should include the assessment of food, water, heating and cooling, support network, functional needs and durable medical equipment and medication.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Assist in obtaining and/or delivering emergency funding, supplies and equipment as needed.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Frequency: Ongoing</a:t>
                      </a:r>
                    </a:p>
                    <a:p>
                      <a:pPr marL="0" indent="0" algn="l">
                        <a:buFont typeface="Wingdings" panose="05000000000000000000" pitchFamily="2" charset="2"/>
                        <a:buNone/>
                      </a:pPr>
                      <a:endParaRPr lang="en-US" sz="1800" b="1" i="1" dirty="0">
                        <a:solidFill>
                          <a:schemeClr val="tx1"/>
                        </a:solidFill>
                        <a:latin typeface="Times New Roman" panose="02020603050405020304" pitchFamily="18" charset="0"/>
                        <a:cs typeface="Times New Roman" panose="02020603050405020304" pitchFamily="18" charset="0"/>
                      </a:endParaRPr>
                    </a:p>
                  </a:txBody>
                  <a:tcPr marL="117239" marR="117239" marT="58619" marB="58619"/>
                </a:tc>
                <a:extLst>
                  <a:ext uri="{0D108BD9-81ED-4DB2-BD59-A6C34878D82A}">
                    <a16:rowId xmlns:a16="http://schemas.microsoft.com/office/drawing/2014/main" val="3213081137"/>
                  </a:ext>
                </a:extLst>
              </a:tr>
            </a:tbl>
          </a:graphicData>
        </a:graphic>
      </p:graphicFrame>
      <p:graphicFrame>
        <p:nvGraphicFramePr>
          <p:cNvPr id="6" name="Table 6">
            <a:extLst>
              <a:ext uri="{FF2B5EF4-FFF2-40B4-BE49-F238E27FC236}">
                <a16:creationId xmlns:a16="http://schemas.microsoft.com/office/drawing/2014/main" id="{E42A582F-08F7-AE16-9A4B-EA7E1AFE3009}"/>
              </a:ext>
            </a:extLst>
          </p:cNvPr>
          <p:cNvGraphicFramePr>
            <a:graphicFrameLocks noGrp="1"/>
          </p:cNvGraphicFramePr>
          <p:nvPr>
            <p:ph sz="half" idx="2"/>
            <p:extLst>
              <p:ext uri="{D42A27DB-BD31-4B8C-83A1-F6EECF244321}">
                <p14:modId xmlns:p14="http://schemas.microsoft.com/office/powerpoint/2010/main" val="1160483419"/>
              </p:ext>
            </p:extLst>
          </p:nvPr>
        </p:nvGraphicFramePr>
        <p:xfrm>
          <a:off x="4206875" y="3463925"/>
          <a:ext cx="7346950" cy="2755900"/>
        </p:xfrm>
        <a:graphic>
          <a:graphicData uri="http://schemas.openxmlformats.org/drawingml/2006/table">
            <a:tbl>
              <a:tblPr firstRow="1" bandRow="1">
                <a:tableStyleId>{5C22544A-7EE6-4342-B048-85BDC9FD1C3A}</a:tableStyleId>
              </a:tblPr>
              <a:tblGrid>
                <a:gridCol w="7346950">
                  <a:extLst>
                    <a:ext uri="{9D8B030D-6E8A-4147-A177-3AD203B41FA5}">
                      <a16:colId xmlns:a16="http://schemas.microsoft.com/office/drawing/2014/main" val="1020238729"/>
                    </a:ext>
                  </a:extLst>
                </a:gridCol>
              </a:tblGrid>
              <a:tr h="2755900">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Mechanisms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Coordination of local resources, providers, emergency managers, community organizations, and private vendors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NAMAA policies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Annual contract requirements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Referrals to relief agencies and emergency responders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Calls and check-ins with providers</a:t>
                      </a:r>
                    </a:p>
                  </a:txBody>
                  <a:tcPr marL="117239" marR="117239" marT="58619" marB="58619"/>
                </a:tc>
                <a:extLst>
                  <a:ext uri="{0D108BD9-81ED-4DB2-BD59-A6C34878D82A}">
                    <a16:rowId xmlns:a16="http://schemas.microsoft.com/office/drawing/2014/main" val="2364524415"/>
                  </a:ext>
                </a:extLst>
              </a:tr>
            </a:tbl>
          </a:graphicData>
        </a:graphic>
      </p:graphicFrame>
    </p:spTree>
    <p:extLst>
      <p:ext uri="{BB962C8B-B14F-4D97-AF65-F5344CB8AC3E}">
        <p14:creationId xmlns:p14="http://schemas.microsoft.com/office/powerpoint/2010/main" val="308037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9"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FE93217-7266-593F-B8A2-F82E93E070B6}"/>
              </a:ext>
            </a:extLst>
          </p:cNvPr>
          <p:cNvSpPr>
            <a:spLocks noGrp="1"/>
          </p:cNvSpPr>
          <p:nvPr>
            <p:ph type="title"/>
          </p:nvPr>
        </p:nvSpPr>
        <p:spPr>
          <a:xfrm>
            <a:off x="1047280" y="759805"/>
            <a:ext cx="10306520" cy="1325563"/>
          </a:xfrm>
        </p:spPr>
        <p:txBody>
          <a:bodyPr>
            <a:normAutofit/>
          </a:bodyPr>
          <a:lstStyle/>
          <a:p>
            <a:r>
              <a:rPr lang="en-US" sz="4000" b="1" dirty="0">
                <a:latin typeface="Times New Roman" panose="02020603050405020304" pitchFamily="18" charset="0"/>
                <a:cs typeface="Times New Roman" panose="02020603050405020304" pitchFamily="18" charset="0"/>
              </a:rPr>
              <a:t>Prepare an Emergency Car Kit</a:t>
            </a:r>
          </a:p>
        </p:txBody>
      </p:sp>
      <p:sp>
        <p:nvSpPr>
          <p:cNvPr id="16" name="Content Placeholder 15">
            <a:extLst>
              <a:ext uri="{FF2B5EF4-FFF2-40B4-BE49-F238E27FC236}">
                <a16:creationId xmlns:a16="http://schemas.microsoft.com/office/drawing/2014/main" id="{8D338046-1799-C646-D2CF-FE854DD67FDE}"/>
              </a:ext>
            </a:extLst>
          </p:cNvPr>
          <p:cNvSpPr>
            <a:spLocks noGrp="1"/>
          </p:cNvSpPr>
          <p:nvPr>
            <p:ph idx="1"/>
          </p:nvPr>
        </p:nvSpPr>
        <p:spPr>
          <a:xfrm>
            <a:off x="1047280" y="2177172"/>
            <a:ext cx="4431169" cy="3880437"/>
          </a:xfrm>
        </p:spPr>
        <p:txBody>
          <a:bodyPr>
            <a:normAutofit/>
          </a:bodyPr>
          <a:lstStyle/>
          <a:p>
            <a:pP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Battery powered radio, flashlight and extra batteries</a:t>
            </a:r>
          </a:p>
          <a:p>
            <a:pP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Blanket</a:t>
            </a:r>
          </a:p>
          <a:p>
            <a:pP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Booster Cables</a:t>
            </a:r>
          </a:p>
          <a:p>
            <a:pP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Fire extinguisher (5 lb., A-B-C Type)</a:t>
            </a:r>
          </a:p>
          <a:p>
            <a:pP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First aid kit and manual</a:t>
            </a:r>
          </a:p>
          <a:p>
            <a:pP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Bottled Water and non-perishable high energy foods such as granola bars, raisins and peanut butter.</a:t>
            </a:r>
          </a:p>
          <a:p>
            <a:pP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Maps, shovel, flares</a:t>
            </a:r>
          </a:p>
          <a:p>
            <a:pPr>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Tire repair kit and pump</a:t>
            </a:r>
          </a:p>
          <a:p>
            <a:pPr>
              <a:buFont typeface="Wingdings" panose="05000000000000000000" pitchFamily="2" charset="2"/>
              <a:buChar char="q"/>
            </a:pPr>
            <a:endParaRPr lang="en-US" sz="1700" dirty="0"/>
          </a:p>
          <a:p>
            <a:endParaRPr lang="en-US" sz="1700" dirty="0"/>
          </a:p>
        </p:txBody>
      </p:sp>
      <p:pic>
        <p:nvPicPr>
          <p:cNvPr id="12" name="Content Placeholder 11" descr="A picture containing items, several, arranged, variety&#10;&#10;Description automatically generated">
            <a:extLst>
              <a:ext uri="{FF2B5EF4-FFF2-40B4-BE49-F238E27FC236}">
                <a16:creationId xmlns:a16="http://schemas.microsoft.com/office/drawing/2014/main" id="{C9AD05D5-5236-54CD-00F8-465EF6F189B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067"/>
          <a:stretch/>
        </p:blipFill>
        <p:spPr>
          <a:xfrm>
            <a:off x="6098892" y="2492376"/>
            <a:ext cx="4802404" cy="3563372"/>
          </a:xfrm>
          <a:prstGeom prst="rect">
            <a:avLst/>
          </a:prstGeom>
        </p:spPr>
      </p:pic>
    </p:spTree>
    <p:extLst>
      <p:ext uri="{BB962C8B-B14F-4D97-AF65-F5344CB8AC3E}">
        <p14:creationId xmlns:p14="http://schemas.microsoft.com/office/powerpoint/2010/main" val="240185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 name="Rectangle 251">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0" name="Rectangle 253">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5" y="318582"/>
            <a:ext cx="4556762" cy="2028511"/>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F50B50-10A1-E382-23E8-F9D370AE6CEF}"/>
              </a:ext>
            </a:extLst>
          </p:cNvPr>
          <p:cNvSpPr>
            <a:spLocks noGrp="1"/>
          </p:cNvSpPr>
          <p:nvPr>
            <p:ph type="title"/>
          </p:nvPr>
        </p:nvSpPr>
        <p:spPr>
          <a:xfrm>
            <a:off x="641776" y="637523"/>
            <a:ext cx="3941121" cy="1386733"/>
          </a:xfrm>
        </p:spPr>
        <p:txBody>
          <a:bodyPr>
            <a:normAutofit/>
          </a:bodyPr>
          <a:lstStyle/>
          <a:p>
            <a:r>
              <a:rPr lang="en-US" sz="3300" b="1" dirty="0">
                <a:solidFill>
                  <a:srgbClr val="FFFFFF"/>
                </a:solidFill>
              </a:rPr>
              <a:t>Home and Workplace Hazard Hunt</a:t>
            </a:r>
          </a:p>
        </p:txBody>
      </p:sp>
      <p:pic>
        <p:nvPicPr>
          <p:cNvPr id="7" name="Picture 6" descr="A picture containing bottle, indoor, open, empty&#10;&#10;Description automatically generated">
            <a:extLst>
              <a:ext uri="{FF2B5EF4-FFF2-40B4-BE49-F238E27FC236}">
                <a16:creationId xmlns:a16="http://schemas.microsoft.com/office/drawing/2014/main" id="{C4A50D4C-3068-B020-FE76-5ABA2E8506E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13" r="-7" b="-7"/>
          <a:stretch/>
        </p:blipFill>
        <p:spPr>
          <a:xfrm>
            <a:off x="6016935" y="324472"/>
            <a:ext cx="2578344" cy="1780712"/>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CA62DA55-7C5F-39F4-B0FF-E7D3FBDC96F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843" r="4" b="38898"/>
          <a:stretch/>
        </p:blipFill>
        <p:spPr>
          <a:xfrm>
            <a:off x="9751909" y="242460"/>
            <a:ext cx="2045362" cy="1580172"/>
          </a:xfrm>
          <a:prstGeom prst="rect">
            <a:avLst/>
          </a:prstGeom>
        </p:spPr>
      </p:pic>
      <p:pic>
        <p:nvPicPr>
          <p:cNvPr id="26" name="Picture 25" descr="A picture containing nature, fire, indoor, oven&#10;&#10;Description automatically generated">
            <a:extLst>
              <a:ext uri="{FF2B5EF4-FFF2-40B4-BE49-F238E27FC236}">
                <a16:creationId xmlns:a16="http://schemas.microsoft.com/office/drawing/2014/main" id="{05435AA3-E6E6-3E47-5F04-DEB86F656BD6}"/>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608" r="2674" b="8"/>
          <a:stretch/>
        </p:blipFill>
        <p:spPr>
          <a:xfrm>
            <a:off x="440272" y="3126227"/>
            <a:ext cx="4114800" cy="2919527"/>
          </a:xfrm>
          <a:prstGeom prst="rect">
            <a:avLst/>
          </a:prstGeom>
        </p:spPr>
      </p:pic>
      <p:sp>
        <p:nvSpPr>
          <p:cNvPr id="261" name="Rectangle 255">
            <a:extLst>
              <a:ext uri="{FF2B5EF4-FFF2-40B4-BE49-F238E27FC236}">
                <a16:creationId xmlns:a16="http://schemas.microsoft.com/office/drawing/2014/main" id="{0F8BFD3B-29FB-4A95-BB51-220F8A6C5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650" y="2429124"/>
            <a:ext cx="4561251" cy="4108837"/>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7D9CFC-607E-B3F9-BA97-BE3E21469D0C}"/>
              </a:ext>
            </a:extLst>
          </p:cNvPr>
          <p:cNvSpPr>
            <a:spLocks noGrp="1"/>
          </p:cNvSpPr>
          <p:nvPr>
            <p:ph idx="1"/>
          </p:nvPr>
        </p:nvSpPr>
        <p:spPr>
          <a:xfrm>
            <a:off x="5262159" y="2758930"/>
            <a:ext cx="3944010" cy="3455091"/>
          </a:xfrm>
        </p:spPr>
        <p:txBody>
          <a:bodyPr anchor="ctr">
            <a:normAutofit lnSpcReduction="10000"/>
          </a:bodyPr>
          <a:lstStyle/>
          <a:p>
            <a:pPr marL="0" indent="0">
              <a:buNone/>
            </a:pPr>
            <a:r>
              <a:rPr lang="en-US" sz="1100" b="1" dirty="0">
                <a:solidFill>
                  <a:srgbClr val="FFFFFF"/>
                </a:solidFill>
              </a:rPr>
              <a:t>I</a:t>
            </a:r>
            <a:r>
              <a:rPr lang="en-US" sz="1100" b="1" dirty="0">
                <a:solidFill>
                  <a:srgbClr val="FFFFFF"/>
                </a:solidFill>
                <a:latin typeface="Times New Roman" panose="02020603050405020304" pitchFamily="18" charset="0"/>
                <a:cs typeface="Times New Roman" panose="02020603050405020304" pitchFamily="18" charset="0"/>
              </a:rPr>
              <a:t>n a disaster, ordinary items in the home can cause injury and damage.  Anything that can move, fall, break or cause a fire is a potential hazard. </a:t>
            </a:r>
          </a:p>
          <a:p>
            <a:pPr marL="0" indent="0">
              <a:buNone/>
            </a:pPr>
            <a:endParaRPr lang="en-US" sz="1100" b="1" dirty="0">
              <a:solidFill>
                <a:srgbClr val="FFFFF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100" dirty="0">
                <a:solidFill>
                  <a:srgbClr val="FFFFFF"/>
                </a:solidFill>
                <a:latin typeface="Times New Roman" panose="02020603050405020304" pitchFamily="18" charset="0"/>
                <a:cs typeface="Times New Roman" panose="02020603050405020304" pitchFamily="18" charset="0"/>
              </a:rPr>
              <a:t>Repair defective electrical wiring and leaky gas connections. </a:t>
            </a:r>
          </a:p>
          <a:p>
            <a:pPr>
              <a:buFont typeface="Wingdings" panose="05000000000000000000" pitchFamily="2" charset="2"/>
              <a:buChar char="q"/>
            </a:pPr>
            <a:r>
              <a:rPr lang="en-US" sz="1100" dirty="0">
                <a:solidFill>
                  <a:srgbClr val="FFFFFF"/>
                </a:solidFill>
                <a:latin typeface="Times New Roman" panose="02020603050405020304" pitchFamily="18" charset="0"/>
                <a:cs typeface="Times New Roman" panose="02020603050405020304" pitchFamily="18" charset="0"/>
              </a:rPr>
              <a:t>Fasten shelves securely and brace overhead light fixtures. </a:t>
            </a:r>
          </a:p>
          <a:p>
            <a:pPr>
              <a:buFont typeface="Wingdings" panose="05000000000000000000" pitchFamily="2" charset="2"/>
              <a:buChar char="q"/>
            </a:pPr>
            <a:r>
              <a:rPr lang="en-US" sz="1100" dirty="0">
                <a:solidFill>
                  <a:srgbClr val="FFFFFF"/>
                </a:solidFill>
                <a:latin typeface="Times New Roman" panose="02020603050405020304" pitchFamily="18" charset="0"/>
                <a:cs typeface="Times New Roman" panose="02020603050405020304" pitchFamily="18" charset="0"/>
              </a:rPr>
              <a:t>Place large, heavy objects on lower shelves.</a:t>
            </a:r>
          </a:p>
          <a:p>
            <a:pPr>
              <a:buFont typeface="Wingdings" panose="05000000000000000000" pitchFamily="2" charset="2"/>
              <a:buChar char="q"/>
            </a:pPr>
            <a:r>
              <a:rPr lang="en-US" sz="1100" dirty="0">
                <a:solidFill>
                  <a:srgbClr val="FFFFFF"/>
                </a:solidFill>
                <a:latin typeface="Times New Roman" panose="02020603050405020304" pitchFamily="18" charset="0"/>
                <a:cs typeface="Times New Roman" panose="02020603050405020304" pitchFamily="18" charset="0"/>
              </a:rPr>
              <a:t>Hang pictures and mirrors away from beds. </a:t>
            </a:r>
          </a:p>
          <a:p>
            <a:pPr>
              <a:buFont typeface="Wingdings" panose="05000000000000000000" pitchFamily="2" charset="2"/>
              <a:buChar char="q"/>
            </a:pPr>
            <a:r>
              <a:rPr lang="en-US" sz="1100" dirty="0">
                <a:solidFill>
                  <a:srgbClr val="FFFFFF"/>
                </a:solidFill>
                <a:latin typeface="Times New Roman" panose="02020603050405020304" pitchFamily="18" charset="0"/>
                <a:cs typeface="Times New Roman" panose="02020603050405020304" pitchFamily="18" charset="0"/>
              </a:rPr>
              <a:t>Strap water heater to wall studs. </a:t>
            </a:r>
          </a:p>
          <a:p>
            <a:pPr>
              <a:buFont typeface="Wingdings" panose="05000000000000000000" pitchFamily="2" charset="2"/>
              <a:buChar char="q"/>
            </a:pPr>
            <a:r>
              <a:rPr lang="en-US" sz="1100" dirty="0">
                <a:solidFill>
                  <a:srgbClr val="FFFFFF"/>
                </a:solidFill>
                <a:latin typeface="Times New Roman" panose="02020603050405020304" pitchFamily="18" charset="0"/>
                <a:cs typeface="Times New Roman" panose="02020603050405020304" pitchFamily="18" charset="0"/>
              </a:rPr>
              <a:t>Repair cracks in ceilings, roofs and foundations. </a:t>
            </a:r>
          </a:p>
          <a:p>
            <a:pPr>
              <a:buFont typeface="Wingdings" panose="05000000000000000000" pitchFamily="2" charset="2"/>
              <a:buChar char="q"/>
            </a:pPr>
            <a:r>
              <a:rPr lang="en-US" sz="1100" dirty="0">
                <a:solidFill>
                  <a:srgbClr val="FFFFFF"/>
                </a:solidFill>
                <a:latin typeface="Times New Roman" panose="02020603050405020304" pitchFamily="18" charset="0"/>
                <a:cs typeface="Times New Roman" panose="02020603050405020304" pitchFamily="18" charset="0"/>
              </a:rPr>
              <a:t>Store all weed killers, pesticides and flammable products away from heat source. </a:t>
            </a:r>
          </a:p>
          <a:p>
            <a:pPr>
              <a:buFont typeface="Wingdings" panose="05000000000000000000" pitchFamily="2" charset="2"/>
              <a:buChar char="q"/>
            </a:pPr>
            <a:r>
              <a:rPr lang="en-US" sz="1100" dirty="0">
                <a:solidFill>
                  <a:srgbClr val="FFFFFF"/>
                </a:solidFill>
                <a:latin typeface="Times New Roman" panose="02020603050405020304" pitchFamily="18" charset="0"/>
                <a:cs typeface="Times New Roman" panose="02020603050405020304" pitchFamily="18" charset="0"/>
              </a:rPr>
              <a:t>Place oily polishing rags or waste in covered metal cans. </a:t>
            </a:r>
          </a:p>
          <a:p>
            <a:pPr>
              <a:buFont typeface="Wingdings" panose="05000000000000000000" pitchFamily="2" charset="2"/>
              <a:buChar char="q"/>
            </a:pPr>
            <a:r>
              <a:rPr lang="en-US" sz="1100" dirty="0">
                <a:solidFill>
                  <a:srgbClr val="FFFFFF"/>
                </a:solidFill>
                <a:latin typeface="Times New Roman" panose="02020603050405020304" pitchFamily="18" charset="0"/>
                <a:cs typeface="Times New Roman" panose="02020603050405020304" pitchFamily="18" charset="0"/>
              </a:rPr>
              <a:t>Clean and repair chimneys, flue pipes, vent connectors and gas vents. </a:t>
            </a:r>
          </a:p>
        </p:txBody>
      </p:sp>
      <p:pic>
        <p:nvPicPr>
          <p:cNvPr id="31" name="Picture 30">
            <a:extLst>
              <a:ext uri="{FF2B5EF4-FFF2-40B4-BE49-F238E27FC236}">
                <a16:creationId xmlns:a16="http://schemas.microsoft.com/office/drawing/2014/main" id="{CA9F66B9-1DEA-F099-85AF-98B728568EC4}"/>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2" b="25116"/>
          <a:stretch/>
        </p:blipFill>
        <p:spPr>
          <a:xfrm>
            <a:off x="9823410" y="1980754"/>
            <a:ext cx="2045361" cy="2299015"/>
          </a:xfrm>
          <a:prstGeom prst="rect">
            <a:avLst/>
          </a:prstGeom>
        </p:spPr>
      </p:pic>
      <p:pic>
        <p:nvPicPr>
          <p:cNvPr id="10" name="Picture 9" descr="A picture containing dirty, stone&#10;&#10;Description automatically generated">
            <a:extLst>
              <a:ext uri="{FF2B5EF4-FFF2-40B4-BE49-F238E27FC236}">
                <a16:creationId xmlns:a16="http://schemas.microsoft.com/office/drawing/2014/main" id="{D2C88692-3A33-44FB-8691-31412A35E9C9}"/>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25220" r="23487"/>
          <a:stretch/>
        </p:blipFill>
        <p:spPr>
          <a:xfrm>
            <a:off x="9823410" y="4483542"/>
            <a:ext cx="2120351" cy="1841963"/>
          </a:xfrm>
          <a:prstGeom prst="rect">
            <a:avLst/>
          </a:prstGeom>
        </p:spPr>
      </p:pic>
      <p:sp>
        <p:nvSpPr>
          <p:cNvPr id="28" name="TextBox 27">
            <a:extLst>
              <a:ext uri="{FF2B5EF4-FFF2-40B4-BE49-F238E27FC236}">
                <a16:creationId xmlns:a16="http://schemas.microsoft.com/office/drawing/2014/main" id="{2FC7C85A-82F1-62AE-3F5E-25BC476D06CC}"/>
              </a:ext>
            </a:extLst>
          </p:cNvPr>
          <p:cNvSpPr txBox="1"/>
          <p:nvPr/>
        </p:nvSpPr>
        <p:spPr>
          <a:xfrm>
            <a:off x="2368256" y="5845699"/>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www.flickr.com/photos/statefarm/820268089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32" name="TextBox 31">
            <a:extLst>
              <a:ext uri="{FF2B5EF4-FFF2-40B4-BE49-F238E27FC236}">
                <a16:creationId xmlns:a16="http://schemas.microsoft.com/office/drawing/2014/main" id="{B6F67A69-E115-47BB-7E5E-3BCD1324060E}"/>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9" tooltip="https://www.flickr.com/photos/zenzoidman/12549825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3"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608536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90A6E-1528-F6BE-B6CD-0EEFDA5E8718}"/>
              </a:ext>
            </a:extLst>
          </p:cNvPr>
          <p:cNvSpPr>
            <a:spLocks noGrp="1"/>
          </p:cNvSpPr>
          <p:nvPr>
            <p:ph type="title"/>
          </p:nvPr>
        </p:nvSpPr>
        <p:spPr>
          <a:xfrm>
            <a:off x="258619" y="348865"/>
            <a:ext cx="11674764" cy="1211098"/>
          </a:xfrm>
        </p:spPr>
        <p:txBody>
          <a:bodyPr anchor="ctr">
            <a:noAutofit/>
          </a:bodyPr>
          <a:lstStyle/>
          <a:p>
            <a:r>
              <a:rPr lang="en-US" sz="8800" i="1" dirty="0">
                <a:solidFill>
                  <a:srgbClr val="FFFFFF"/>
                </a:solidFill>
                <a:latin typeface="Arial Black" panose="020B0A04020102020204" pitchFamily="34" charset="0"/>
              </a:rPr>
              <a:t>FIRE</a:t>
            </a:r>
            <a:r>
              <a:rPr lang="en-US" sz="8800" dirty="0">
                <a:solidFill>
                  <a:srgbClr val="FFFFFF"/>
                </a:solidFill>
              </a:rPr>
              <a:t> </a:t>
            </a:r>
          </a:p>
        </p:txBody>
      </p:sp>
      <p:graphicFrame>
        <p:nvGraphicFramePr>
          <p:cNvPr id="5" name="Content Placeholder 2">
            <a:extLst>
              <a:ext uri="{FF2B5EF4-FFF2-40B4-BE49-F238E27FC236}">
                <a16:creationId xmlns:a16="http://schemas.microsoft.com/office/drawing/2014/main" id="{FFE47AD0-5956-00AA-F7F3-118B637AC84C}"/>
              </a:ext>
            </a:extLst>
          </p:cNvPr>
          <p:cNvGraphicFramePr>
            <a:graphicFrameLocks noGrp="1"/>
          </p:cNvGraphicFramePr>
          <p:nvPr>
            <p:ph idx="1"/>
            <p:extLst>
              <p:ext uri="{D42A27DB-BD31-4B8C-83A1-F6EECF244321}">
                <p14:modId xmlns:p14="http://schemas.microsoft.com/office/powerpoint/2010/main" val="3364725816"/>
              </p:ext>
            </p:extLst>
          </p:nvPr>
        </p:nvGraphicFramePr>
        <p:xfrm>
          <a:off x="188963" y="1543628"/>
          <a:ext cx="11650006" cy="5070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screenshot of a video game&#10;&#10;Description automatically generated with medium confidence">
            <a:extLst>
              <a:ext uri="{FF2B5EF4-FFF2-40B4-BE49-F238E27FC236}">
                <a16:creationId xmlns:a16="http://schemas.microsoft.com/office/drawing/2014/main" id="{DAEA4190-F60E-89C0-710B-3E506712621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705289" y="-340534"/>
            <a:ext cx="5892800" cy="2642553"/>
          </a:xfrm>
          <a:prstGeom prst="rect">
            <a:avLst/>
          </a:prstGeom>
        </p:spPr>
      </p:pic>
      <p:pic>
        <p:nvPicPr>
          <p:cNvPr id="48" name="Picture 47" descr="Diagram&#10;&#10;Description automatically generated">
            <a:extLst>
              <a:ext uri="{FF2B5EF4-FFF2-40B4-BE49-F238E27FC236}">
                <a16:creationId xmlns:a16="http://schemas.microsoft.com/office/drawing/2014/main" id="{49EDEEA9-1DA8-B52A-E300-3722F4D53FD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10804" y="1682968"/>
            <a:ext cx="1054773" cy="1087750"/>
          </a:xfrm>
          <a:prstGeom prst="rect">
            <a:avLst/>
          </a:prstGeom>
        </p:spPr>
      </p:pic>
      <p:pic>
        <p:nvPicPr>
          <p:cNvPr id="53" name="Picture 52" descr="Text&#10;&#10;Description automatically generated">
            <a:extLst>
              <a:ext uri="{FF2B5EF4-FFF2-40B4-BE49-F238E27FC236}">
                <a16:creationId xmlns:a16="http://schemas.microsoft.com/office/drawing/2014/main" id="{36260C8E-98F5-1DEE-9847-4E447B6008A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320654" y="1766844"/>
            <a:ext cx="1327485" cy="951532"/>
          </a:xfrm>
          <a:prstGeom prst="rect">
            <a:avLst/>
          </a:prstGeom>
        </p:spPr>
      </p:pic>
      <p:pic>
        <p:nvPicPr>
          <p:cNvPr id="64" name="Picture 63" descr="A picture containing text&#10;&#10;Description automatically generated">
            <a:extLst>
              <a:ext uri="{FF2B5EF4-FFF2-40B4-BE49-F238E27FC236}">
                <a16:creationId xmlns:a16="http://schemas.microsoft.com/office/drawing/2014/main" id="{43400D51-48AB-B416-B863-A3DB57475FAA}"/>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690664" y="1743666"/>
            <a:ext cx="1228894" cy="1011060"/>
          </a:xfrm>
          <a:prstGeom prst="rect">
            <a:avLst/>
          </a:prstGeom>
        </p:spPr>
      </p:pic>
      <p:pic>
        <p:nvPicPr>
          <p:cNvPr id="79" name="Picture 78" descr="Icon&#10;&#10;Description automatically generated">
            <a:extLst>
              <a:ext uri="{FF2B5EF4-FFF2-40B4-BE49-F238E27FC236}">
                <a16:creationId xmlns:a16="http://schemas.microsoft.com/office/drawing/2014/main" id="{EC451E71-412A-296E-273B-29C031043E89}"/>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4075229" y="1617269"/>
            <a:ext cx="1130200" cy="1139138"/>
          </a:xfrm>
          <a:prstGeom prst="rect">
            <a:avLst/>
          </a:prstGeom>
        </p:spPr>
      </p:pic>
      <p:pic>
        <p:nvPicPr>
          <p:cNvPr id="82" name="Picture 81" descr="A picture containing indoor, white&#10;&#10;Description automatically generated">
            <a:extLst>
              <a:ext uri="{FF2B5EF4-FFF2-40B4-BE49-F238E27FC236}">
                <a16:creationId xmlns:a16="http://schemas.microsoft.com/office/drawing/2014/main" id="{ACE0879A-6C97-29D6-67CF-F2096CD5E8C9}"/>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5448866" y="1632961"/>
            <a:ext cx="1130200" cy="1167634"/>
          </a:xfrm>
          <a:prstGeom prst="rect">
            <a:avLst/>
          </a:prstGeom>
        </p:spPr>
      </p:pic>
      <p:pic>
        <p:nvPicPr>
          <p:cNvPr id="84" name="Picture 83" descr="Text&#10;&#10;Description automatically generated with medium confidence">
            <a:extLst>
              <a:ext uri="{FF2B5EF4-FFF2-40B4-BE49-F238E27FC236}">
                <a16:creationId xmlns:a16="http://schemas.microsoft.com/office/drawing/2014/main" id="{6B9C054C-A7AA-4638-84F5-5A5CF0E8B8F2}"/>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6663605" y="1615338"/>
            <a:ext cx="781513" cy="1143000"/>
          </a:xfrm>
          <a:prstGeom prst="rect">
            <a:avLst/>
          </a:prstGeom>
        </p:spPr>
      </p:pic>
      <p:pic>
        <p:nvPicPr>
          <p:cNvPr id="86" name="Picture 85" descr="A picture containing jack, electronics, indoor&#10;&#10;Description automatically generated">
            <a:extLst>
              <a:ext uri="{FF2B5EF4-FFF2-40B4-BE49-F238E27FC236}">
                <a16:creationId xmlns:a16="http://schemas.microsoft.com/office/drawing/2014/main" id="{58C2A325-6E43-BCC3-0AA7-32FE391BB4C1}"/>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7588435" y="1585918"/>
            <a:ext cx="793826" cy="1167634"/>
          </a:xfrm>
          <a:prstGeom prst="rect">
            <a:avLst/>
          </a:prstGeom>
        </p:spPr>
      </p:pic>
      <p:pic>
        <p:nvPicPr>
          <p:cNvPr id="97" name="Picture 96" descr="A picture containing seat&#10;&#10;Description automatically generated">
            <a:extLst>
              <a:ext uri="{FF2B5EF4-FFF2-40B4-BE49-F238E27FC236}">
                <a16:creationId xmlns:a16="http://schemas.microsoft.com/office/drawing/2014/main" id="{63E2017C-0DED-C463-0EAD-9F3C991D39BB}"/>
              </a:ext>
            </a:extLst>
          </p:cNvPr>
          <p:cNvPicPr>
            <a:picLocks noChangeAspect="1"/>
          </p:cNvPicPr>
          <p:nvPr/>
        </p:nvPicPr>
        <p:blipFill>
          <a:blip r:embed="rId22">
            <a:extLst>
              <a:ext uri="{28A0092B-C50C-407E-A947-70E740481C1C}">
                <a14:useLocalDpi xmlns:a14="http://schemas.microsoft.com/office/drawing/2010/main" val="0"/>
              </a:ext>
              <a:ext uri="{837473B0-CC2E-450A-ABE3-18F120FF3D39}">
                <a1611:picAttrSrcUrl xmlns:a1611="http://schemas.microsoft.com/office/drawing/2016/11/main" r:id="rId23"/>
              </a:ext>
            </a:extLst>
          </a:blip>
          <a:stretch>
            <a:fillRect/>
          </a:stretch>
        </p:blipFill>
        <p:spPr>
          <a:xfrm>
            <a:off x="9721755" y="1605319"/>
            <a:ext cx="868925" cy="1092859"/>
          </a:xfrm>
          <a:prstGeom prst="rect">
            <a:avLst/>
          </a:prstGeom>
        </p:spPr>
      </p:pic>
      <p:pic>
        <p:nvPicPr>
          <p:cNvPr id="103" name="Picture 102" descr="A picture containing indoor, metalware, opener, key&#10;&#10;Description automatically generated">
            <a:extLst>
              <a:ext uri="{FF2B5EF4-FFF2-40B4-BE49-F238E27FC236}">
                <a16:creationId xmlns:a16="http://schemas.microsoft.com/office/drawing/2014/main" id="{420F4725-7838-D4D5-8762-EE88996877E1}"/>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10901825" y="1533346"/>
            <a:ext cx="793827" cy="1164832"/>
          </a:xfrm>
          <a:prstGeom prst="rect">
            <a:avLst/>
          </a:prstGeom>
        </p:spPr>
      </p:pic>
      <p:pic>
        <p:nvPicPr>
          <p:cNvPr id="106" name="Picture 105" descr="A red fire extinguisher">
            <a:extLst>
              <a:ext uri="{FF2B5EF4-FFF2-40B4-BE49-F238E27FC236}">
                <a16:creationId xmlns:a16="http://schemas.microsoft.com/office/drawing/2014/main" id="{FA3C9501-7CF0-C8B0-D8A9-C3421F8D67FA}"/>
              </a:ext>
            </a:extLst>
          </p:cNvPr>
          <p:cNvPicPr>
            <a:picLocks noChangeAspect="1"/>
          </p:cNvPicPr>
          <p:nvPr/>
        </p:nvPicPr>
        <p:blipFill>
          <a:blip r:embed="rId26">
            <a:extLst>
              <a:ext uri="{28A0092B-C50C-407E-A947-70E740481C1C}">
                <a14:useLocalDpi xmlns:a14="http://schemas.microsoft.com/office/drawing/2010/main" val="0"/>
              </a:ext>
              <a:ext uri="{837473B0-CC2E-450A-ABE3-18F120FF3D39}">
                <a1611:picAttrSrcUrl xmlns:a1611="http://schemas.microsoft.com/office/drawing/2016/11/main" r:id="rId27"/>
              </a:ext>
            </a:extLst>
          </a:blip>
          <a:stretch>
            <a:fillRect/>
          </a:stretch>
        </p:blipFill>
        <p:spPr>
          <a:xfrm>
            <a:off x="8501581" y="1615338"/>
            <a:ext cx="960631" cy="1103038"/>
          </a:xfrm>
          <a:prstGeom prst="rect">
            <a:avLst/>
          </a:prstGeom>
        </p:spPr>
      </p:pic>
    </p:spTree>
    <p:extLst>
      <p:ext uri="{BB962C8B-B14F-4D97-AF65-F5344CB8AC3E}">
        <p14:creationId xmlns:p14="http://schemas.microsoft.com/office/powerpoint/2010/main" val="311511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grpId="0" nodeType="clickEffect">
                                  <p:stCondLst>
                                    <p:cond delay="0"/>
                                  </p:stCondLst>
                                  <p:childTnLst>
                                    <p:animClr clrSpc="rgb" dir="cw">
                                      <p:cBhvr>
                                        <p:cTn id="13" dur="2000" fill="hold"/>
                                        <p:tgtEl>
                                          <p:spTgt spid="5">
                                            <p:graphicEl>
                                              <a:dgm id="{CC0BA8CD-5402-46D5-B10A-BBD6F1B35D7C}"/>
                                            </p:graphicEl>
                                          </p:spTgt>
                                        </p:tgtEl>
                                        <p:attrNameLst>
                                          <p:attrName>fillcolor</p:attrName>
                                        </p:attrNameLst>
                                      </p:cBhvr>
                                      <p:to>
                                        <a:schemeClr val="accent2"/>
                                      </p:to>
                                    </p:animClr>
                                    <p:set>
                                      <p:cBhvr>
                                        <p:cTn id="14" dur="2000" fill="hold"/>
                                        <p:tgtEl>
                                          <p:spTgt spid="5">
                                            <p:graphicEl>
                                              <a:dgm id="{CC0BA8CD-5402-46D5-B10A-BBD6F1B35D7C}"/>
                                            </p:graphicEl>
                                          </p:spTgt>
                                        </p:tgtEl>
                                        <p:attrNameLst>
                                          <p:attrName>fill.type</p:attrName>
                                        </p:attrNameLst>
                                      </p:cBhvr>
                                      <p:to>
                                        <p:strVal val="solid"/>
                                      </p:to>
                                    </p:set>
                                    <p:set>
                                      <p:cBhvr>
                                        <p:cTn id="15" dur="2000" fill="hold"/>
                                        <p:tgtEl>
                                          <p:spTgt spid="5">
                                            <p:graphicEl>
                                              <a:dgm id="{CC0BA8CD-5402-46D5-B10A-BBD6F1B35D7C}"/>
                                            </p:graphicEl>
                                          </p:spTgt>
                                        </p:tgtEl>
                                        <p:attrNameLst>
                                          <p:attrName>fill.on</p:attrName>
                                        </p:attrNameLst>
                                      </p:cBhvr>
                                      <p:to>
                                        <p:strVal val="true"/>
                                      </p:to>
                                    </p:set>
                                  </p:childTnLst>
                                </p:cTn>
                              </p:par>
                              <p:par>
                                <p:cTn id="16" presetID="1" presetClass="emph" presetSubtype="2" fill="hold" grpId="0" nodeType="withEffect">
                                  <p:stCondLst>
                                    <p:cond delay="0"/>
                                  </p:stCondLst>
                                  <p:childTnLst>
                                    <p:animClr clrSpc="rgb" dir="cw">
                                      <p:cBhvr>
                                        <p:cTn id="17" dur="2000" fill="hold"/>
                                        <p:tgtEl>
                                          <p:spTgt spid="5">
                                            <p:graphicEl>
                                              <a:dgm id="{1CD80273-9D6F-40BA-AD9C-0BFE53DC50C9}"/>
                                            </p:graphicEl>
                                          </p:spTgt>
                                        </p:tgtEl>
                                        <p:attrNameLst>
                                          <p:attrName>fillcolor</p:attrName>
                                        </p:attrNameLst>
                                      </p:cBhvr>
                                      <p:to>
                                        <a:schemeClr val="accent2"/>
                                      </p:to>
                                    </p:animClr>
                                    <p:set>
                                      <p:cBhvr>
                                        <p:cTn id="18" dur="2000" fill="hold"/>
                                        <p:tgtEl>
                                          <p:spTgt spid="5">
                                            <p:graphicEl>
                                              <a:dgm id="{1CD80273-9D6F-40BA-AD9C-0BFE53DC50C9}"/>
                                            </p:graphicEl>
                                          </p:spTgt>
                                        </p:tgtEl>
                                        <p:attrNameLst>
                                          <p:attrName>fill.type</p:attrName>
                                        </p:attrNameLst>
                                      </p:cBhvr>
                                      <p:to>
                                        <p:strVal val="solid"/>
                                      </p:to>
                                    </p:set>
                                    <p:set>
                                      <p:cBhvr>
                                        <p:cTn id="19" dur="2000" fill="hold"/>
                                        <p:tgtEl>
                                          <p:spTgt spid="5">
                                            <p:graphicEl>
                                              <a:dgm id="{1CD80273-9D6F-40BA-AD9C-0BFE53DC50C9}"/>
                                            </p:graphicEl>
                                          </p:spTgt>
                                        </p:tgtEl>
                                        <p:attrNameLst>
                                          <p:attrName>fill.on</p:attrName>
                                        </p:attrNameLst>
                                      </p:cBhvr>
                                      <p:to>
                                        <p:strVal val="true"/>
                                      </p:to>
                                    </p:set>
                                  </p:childTnLst>
                                </p:cTn>
                              </p:par>
                              <p:par>
                                <p:cTn id="20" presetID="1" presetClass="emph" presetSubtype="2" fill="hold" grpId="0" nodeType="withEffect">
                                  <p:stCondLst>
                                    <p:cond delay="0"/>
                                  </p:stCondLst>
                                  <p:childTnLst>
                                    <p:animClr clrSpc="rgb" dir="cw">
                                      <p:cBhvr>
                                        <p:cTn id="21" dur="2000" fill="hold"/>
                                        <p:tgtEl>
                                          <p:spTgt spid="5">
                                            <p:graphicEl>
                                              <a:dgm id="{6C95F0A8-CF91-4E59-9824-65B65ED99530}"/>
                                            </p:graphicEl>
                                          </p:spTgt>
                                        </p:tgtEl>
                                        <p:attrNameLst>
                                          <p:attrName>fillcolor</p:attrName>
                                        </p:attrNameLst>
                                      </p:cBhvr>
                                      <p:to>
                                        <a:schemeClr val="accent2"/>
                                      </p:to>
                                    </p:animClr>
                                    <p:set>
                                      <p:cBhvr>
                                        <p:cTn id="22" dur="2000" fill="hold"/>
                                        <p:tgtEl>
                                          <p:spTgt spid="5">
                                            <p:graphicEl>
                                              <a:dgm id="{6C95F0A8-CF91-4E59-9824-65B65ED99530}"/>
                                            </p:graphicEl>
                                          </p:spTgt>
                                        </p:tgtEl>
                                        <p:attrNameLst>
                                          <p:attrName>fill.type</p:attrName>
                                        </p:attrNameLst>
                                      </p:cBhvr>
                                      <p:to>
                                        <p:strVal val="solid"/>
                                      </p:to>
                                    </p:set>
                                    <p:set>
                                      <p:cBhvr>
                                        <p:cTn id="23" dur="2000" fill="hold"/>
                                        <p:tgtEl>
                                          <p:spTgt spid="5">
                                            <p:graphicEl>
                                              <a:dgm id="{6C95F0A8-CF91-4E59-9824-65B65ED99530}"/>
                                            </p:graphicEl>
                                          </p:spTgt>
                                        </p:tgtEl>
                                        <p:attrNameLst>
                                          <p:attrName>fill.on</p:attrName>
                                        </p:attrNameLst>
                                      </p:cBhvr>
                                      <p:to>
                                        <p:strVal val="true"/>
                                      </p:to>
                                    </p:set>
                                  </p:childTnLst>
                                </p:cTn>
                              </p:par>
                              <p:par>
                                <p:cTn id="24" presetID="1" presetClass="emph" presetSubtype="2" fill="hold" grpId="0" nodeType="withEffect">
                                  <p:stCondLst>
                                    <p:cond delay="0"/>
                                  </p:stCondLst>
                                  <p:childTnLst>
                                    <p:animClr clrSpc="rgb" dir="cw">
                                      <p:cBhvr>
                                        <p:cTn id="25" dur="2000" fill="hold"/>
                                        <p:tgtEl>
                                          <p:spTgt spid="5">
                                            <p:graphicEl>
                                              <a:dgm id="{42DFD338-1F71-445A-A8C0-B080061F28A9}"/>
                                            </p:graphicEl>
                                          </p:spTgt>
                                        </p:tgtEl>
                                        <p:attrNameLst>
                                          <p:attrName>fillcolor</p:attrName>
                                        </p:attrNameLst>
                                      </p:cBhvr>
                                      <p:to>
                                        <a:schemeClr val="accent2"/>
                                      </p:to>
                                    </p:animClr>
                                    <p:set>
                                      <p:cBhvr>
                                        <p:cTn id="26" dur="2000" fill="hold"/>
                                        <p:tgtEl>
                                          <p:spTgt spid="5">
                                            <p:graphicEl>
                                              <a:dgm id="{42DFD338-1F71-445A-A8C0-B080061F28A9}"/>
                                            </p:graphicEl>
                                          </p:spTgt>
                                        </p:tgtEl>
                                        <p:attrNameLst>
                                          <p:attrName>fill.type</p:attrName>
                                        </p:attrNameLst>
                                      </p:cBhvr>
                                      <p:to>
                                        <p:strVal val="solid"/>
                                      </p:to>
                                    </p:set>
                                    <p:set>
                                      <p:cBhvr>
                                        <p:cTn id="27" dur="2000" fill="hold"/>
                                        <p:tgtEl>
                                          <p:spTgt spid="5">
                                            <p:graphicEl>
                                              <a:dgm id="{42DFD338-1F71-445A-A8C0-B080061F28A9}"/>
                                            </p:graphicEl>
                                          </p:spTgt>
                                        </p:tgtEl>
                                        <p:attrNameLst>
                                          <p:attrName>fill.on</p:attrName>
                                        </p:attrNameLst>
                                      </p:cBhvr>
                                      <p:to>
                                        <p:strVal val="true"/>
                                      </p:to>
                                    </p:set>
                                  </p:childTnLst>
                                </p:cTn>
                              </p:par>
                              <p:par>
                                <p:cTn id="28" presetID="1" presetClass="emph" presetSubtype="2" fill="hold" grpId="0" nodeType="withEffect">
                                  <p:stCondLst>
                                    <p:cond delay="0"/>
                                  </p:stCondLst>
                                  <p:childTnLst>
                                    <p:animClr clrSpc="rgb" dir="cw">
                                      <p:cBhvr>
                                        <p:cTn id="29" dur="2000" fill="hold"/>
                                        <p:tgtEl>
                                          <p:spTgt spid="5">
                                            <p:graphicEl>
                                              <a:dgm id="{FD158D96-F36D-4876-8880-CD251DA9EAC2}"/>
                                            </p:graphicEl>
                                          </p:spTgt>
                                        </p:tgtEl>
                                        <p:attrNameLst>
                                          <p:attrName>fillcolor</p:attrName>
                                        </p:attrNameLst>
                                      </p:cBhvr>
                                      <p:to>
                                        <a:schemeClr val="accent2"/>
                                      </p:to>
                                    </p:animClr>
                                    <p:set>
                                      <p:cBhvr>
                                        <p:cTn id="30" dur="2000" fill="hold"/>
                                        <p:tgtEl>
                                          <p:spTgt spid="5">
                                            <p:graphicEl>
                                              <a:dgm id="{FD158D96-F36D-4876-8880-CD251DA9EAC2}"/>
                                            </p:graphicEl>
                                          </p:spTgt>
                                        </p:tgtEl>
                                        <p:attrNameLst>
                                          <p:attrName>fill.type</p:attrName>
                                        </p:attrNameLst>
                                      </p:cBhvr>
                                      <p:to>
                                        <p:strVal val="solid"/>
                                      </p:to>
                                    </p:set>
                                    <p:set>
                                      <p:cBhvr>
                                        <p:cTn id="31" dur="2000" fill="hold"/>
                                        <p:tgtEl>
                                          <p:spTgt spid="5">
                                            <p:graphicEl>
                                              <a:dgm id="{FD158D96-F36D-4876-8880-CD251DA9EAC2}"/>
                                            </p:graphicEl>
                                          </p:spTgt>
                                        </p:tgtEl>
                                        <p:attrNameLst>
                                          <p:attrName>fill.on</p:attrName>
                                        </p:attrNameLst>
                                      </p:cBhvr>
                                      <p:to>
                                        <p:strVal val="true"/>
                                      </p:to>
                                    </p:set>
                                  </p:childTnLst>
                                </p:cTn>
                              </p:par>
                              <p:par>
                                <p:cTn id="32" presetID="1" presetClass="emph" presetSubtype="2" fill="hold" grpId="0" nodeType="withEffect">
                                  <p:stCondLst>
                                    <p:cond delay="0"/>
                                  </p:stCondLst>
                                  <p:childTnLst>
                                    <p:animClr clrSpc="rgb" dir="cw">
                                      <p:cBhvr>
                                        <p:cTn id="33" dur="2000" fill="hold"/>
                                        <p:tgtEl>
                                          <p:spTgt spid="5">
                                            <p:graphicEl>
                                              <a:dgm id="{60F32DB8-1D00-4044-BC5F-3ACFF1E36696}"/>
                                            </p:graphicEl>
                                          </p:spTgt>
                                        </p:tgtEl>
                                        <p:attrNameLst>
                                          <p:attrName>fillcolor</p:attrName>
                                        </p:attrNameLst>
                                      </p:cBhvr>
                                      <p:to>
                                        <a:schemeClr val="accent2"/>
                                      </p:to>
                                    </p:animClr>
                                    <p:set>
                                      <p:cBhvr>
                                        <p:cTn id="34" dur="2000" fill="hold"/>
                                        <p:tgtEl>
                                          <p:spTgt spid="5">
                                            <p:graphicEl>
                                              <a:dgm id="{60F32DB8-1D00-4044-BC5F-3ACFF1E36696}"/>
                                            </p:graphicEl>
                                          </p:spTgt>
                                        </p:tgtEl>
                                        <p:attrNameLst>
                                          <p:attrName>fill.type</p:attrName>
                                        </p:attrNameLst>
                                      </p:cBhvr>
                                      <p:to>
                                        <p:strVal val="solid"/>
                                      </p:to>
                                    </p:set>
                                    <p:set>
                                      <p:cBhvr>
                                        <p:cTn id="35" dur="2000" fill="hold"/>
                                        <p:tgtEl>
                                          <p:spTgt spid="5">
                                            <p:graphicEl>
                                              <a:dgm id="{60F32DB8-1D00-4044-BC5F-3ACFF1E36696}"/>
                                            </p:graphicEl>
                                          </p:spTgt>
                                        </p:tgtEl>
                                        <p:attrNameLst>
                                          <p:attrName>fill.on</p:attrName>
                                        </p:attrNameLst>
                                      </p:cBhvr>
                                      <p:to>
                                        <p:strVal val="true"/>
                                      </p:to>
                                    </p:set>
                                  </p:childTnLst>
                                </p:cTn>
                              </p:par>
                              <p:par>
                                <p:cTn id="36" presetID="1" presetClass="emph" presetSubtype="2" fill="hold" grpId="0" nodeType="withEffect">
                                  <p:stCondLst>
                                    <p:cond delay="0"/>
                                  </p:stCondLst>
                                  <p:childTnLst>
                                    <p:animClr clrSpc="rgb" dir="cw">
                                      <p:cBhvr>
                                        <p:cTn id="37" dur="2000" fill="hold"/>
                                        <p:tgtEl>
                                          <p:spTgt spid="5">
                                            <p:graphicEl>
                                              <a:dgm id="{7AE6F3A1-7D9F-4F66-BFBC-21548071D348}"/>
                                            </p:graphicEl>
                                          </p:spTgt>
                                        </p:tgtEl>
                                        <p:attrNameLst>
                                          <p:attrName>fillcolor</p:attrName>
                                        </p:attrNameLst>
                                      </p:cBhvr>
                                      <p:to>
                                        <a:schemeClr val="accent2"/>
                                      </p:to>
                                    </p:animClr>
                                    <p:set>
                                      <p:cBhvr>
                                        <p:cTn id="38" dur="2000" fill="hold"/>
                                        <p:tgtEl>
                                          <p:spTgt spid="5">
                                            <p:graphicEl>
                                              <a:dgm id="{7AE6F3A1-7D9F-4F66-BFBC-21548071D348}"/>
                                            </p:graphicEl>
                                          </p:spTgt>
                                        </p:tgtEl>
                                        <p:attrNameLst>
                                          <p:attrName>fill.type</p:attrName>
                                        </p:attrNameLst>
                                      </p:cBhvr>
                                      <p:to>
                                        <p:strVal val="solid"/>
                                      </p:to>
                                    </p:set>
                                    <p:set>
                                      <p:cBhvr>
                                        <p:cTn id="39" dur="2000" fill="hold"/>
                                        <p:tgtEl>
                                          <p:spTgt spid="5">
                                            <p:graphicEl>
                                              <a:dgm id="{7AE6F3A1-7D9F-4F66-BFBC-21548071D348}"/>
                                            </p:graphicEl>
                                          </p:spTgt>
                                        </p:tgtEl>
                                        <p:attrNameLst>
                                          <p:attrName>fill.on</p:attrName>
                                        </p:attrNameLst>
                                      </p:cBhvr>
                                      <p:to>
                                        <p:strVal val="true"/>
                                      </p:to>
                                    </p:set>
                                  </p:childTnLst>
                                </p:cTn>
                              </p:par>
                              <p:par>
                                <p:cTn id="40" presetID="1" presetClass="emph" presetSubtype="2" fill="hold" grpId="0" nodeType="withEffect">
                                  <p:stCondLst>
                                    <p:cond delay="0"/>
                                  </p:stCondLst>
                                  <p:childTnLst>
                                    <p:animClr clrSpc="rgb" dir="cw">
                                      <p:cBhvr>
                                        <p:cTn id="41" dur="2000" fill="hold"/>
                                        <p:tgtEl>
                                          <p:spTgt spid="5">
                                            <p:graphicEl>
                                              <a:dgm id="{52E941FA-237D-439F-B307-930FCE34F8AE}"/>
                                            </p:graphicEl>
                                          </p:spTgt>
                                        </p:tgtEl>
                                        <p:attrNameLst>
                                          <p:attrName>fillcolor</p:attrName>
                                        </p:attrNameLst>
                                      </p:cBhvr>
                                      <p:to>
                                        <a:schemeClr val="accent2"/>
                                      </p:to>
                                    </p:animClr>
                                    <p:set>
                                      <p:cBhvr>
                                        <p:cTn id="42" dur="2000" fill="hold"/>
                                        <p:tgtEl>
                                          <p:spTgt spid="5">
                                            <p:graphicEl>
                                              <a:dgm id="{52E941FA-237D-439F-B307-930FCE34F8AE}"/>
                                            </p:graphicEl>
                                          </p:spTgt>
                                        </p:tgtEl>
                                        <p:attrNameLst>
                                          <p:attrName>fill.type</p:attrName>
                                        </p:attrNameLst>
                                      </p:cBhvr>
                                      <p:to>
                                        <p:strVal val="solid"/>
                                      </p:to>
                                    </p:set>
                                    <p:set>
                                      <p:cBhvr>
                                        <p:cTn id="43" dur="2000" fill="hold"/>
                                        <p:tgtEl>
                                          <p:spTgt spid="5">
                                            <p:graphicEl>
                                              <a:dgm id="{52E941FA-237D-439F-B307-930FCE34F8AE}"/>
                                            </p:graphicEl>
                                          </p:spTgt>
                                        </p:tgtEl>
                                        <p:attrNameLst>
                                          <p:attrName>fill.on</p:attrName>
                                        </p:attrNameLst>
                                      </p:cBhvr>
                                      <p:to>
                                        <p:strVal val="true"/>
                                      </p:to>
                                    </p:set>
                                  </p:childTnLst>
                                </p:cTn>
                              </p:par>
                              <p:par>
                                <p:cTn id="44" presetID="1" presetClass="emph" presetSubtype="2" fill="hold" grpId="0" nodeType="withEffect">
                                  <p:stCondLst>
                                    <p:cond delay="0"/>
                                  </p:stCondLst>
                                  <p:childTnLst>
                                    <p:animClr clrSpc="rgb" dir="cw">
                                      <p:cBhvr>
                                        <p:cTn id="45" dur="2000" fill="hold"/>
                                        <p:tgtEl>
                                          <p:spTgt spid="5">
                                            <p:graphicEl>
                                              <a:dgm id="{A7156D79-4EEC-406A-8FB8-16CDC1988C54}"/>
                                            </p:graphicEl>
                                          </p:spTgt>
                                        </p:tgtEl>
                                        <p:attrNameLst>
                                          <p:attrName>fillcolor</p:attrName>
                                        </p:attrNameLst>
                                      </p:cBhvr>
                                      <p:to>
                                        <a:schemeClr val="accent2"/>
                                      </p:to>
                                    </p:animClr>
                                    <p:set>
                                      <p:cBhvr>
                                        <p:cTn id="46" dur="2000" fill="hold"/>
                                        <p:tgtEl>
                                          <p:spTgt spid="5">
                                            <p:graphicEl>
                                              <a:dgm id="{A7156D79-4EEC-406A-8FB8-16CDC1988C54}"/>
                                            </p:graphicEl>
                                          </p:spTgt>
                                        </p:tgtEl>
                                        <p:attrNameLst>
                                          <p:attrName>fill.type</p:attrName>
                                        </p:attrNameLst>
                                      </p:cBhvr>
                                      <p:to>
                                        <p:strVal val="solid"/>
                                      </p:to>
                                    </p:set>
                                    <p:set>
                                      <p:cBhvr>
                                        <p:cTn id="47" dur="2000" fill="hold"/>
                                        <p:tgtEl>
                                          <p:spTgt spid="5">
                                            <p:graphicEl>
                                              <a:dgm id="{A7156D79-4EEC-406A-8FB8-16CDC1988C54}"/>
                                            </p:graphicEl>
                                          </p:spTgt>
                                        </p:tgtEl>
                                        <p:attrNameLst>
                                          <p:attrName>fill.on</p:attrName>
                                        </p:attrNameLst>
                                      </p:cBhvr>
                                      <p:to>
                                        <p:strVal val="true"/>
                                      </p:to>
                                    </p:set>
                                  </p:childTnLst>
                                </p:cTn>
                              </p:par>
                              <p:par>
                                <p:cTn id="48" presetID="1" presetClass="emph" presetSubtype="2" fill="hold" grpId="0" nodeType="withEffect">
                                  <p:stCondLst>
                                    <p:cond delay="0"/>
                                  </p:stCondLst>
                                  <p:childTnLst>
                                    <p:animClr clrSpc="rgb" dir="cw">
                                      <p:cBhvr>
                                        <p:cTn id="49" dur="2000" fill="hold"/>
                                        <p:tgtEl>
                                          <p:spTgt spid="5">
                                            <p:graphicEl>
                                              <a:dgm id="{AE9044F2-3560-4979-BBFA-26375EEA1484}"/>
                                            </p:graphicEl>
                                          </p:spTgt>
                                        </p:tgtEl>
                                        <p:attrNameLst>
                                          <p:attrName>fillcolor</p:attrName>
                                        </p:attrNameLst>
                                      </p:cBhvr>
                                      <p:to>
                                        <a:schemeClr val="accent2"/>
                                      </p:to>
                                    </p:animClr>
                                    <p:set>
                                      <p:cBhvr>
                                        <p:cTn id="50" dur="2000" fill="hold"/>
                                        <p:tgtEl>
                                          <p:spTgt spid="5">
                                            <p:graphicEl>
                                              <a:dgm id="{AE9044F2-3560-4979-BBFA-26375EEA1484}"/>
                                            </p:graphicEl>
                                          </p:spTgt>
                                        </p:tgtEl>
                                        <p:attrNameLst>
                                          <p:attrName>fill.type</p:attrName>
                                        </p:attrNameLst>
                                      </p:cBhvr>
                                      <p:to>
                                        <p:strVal val="solid"/>
                                      </p:to>
                                    </p:set>
                                    <p:set>
                                      <p:cBhvr>
                                        <p:cTn id="51" dur="2000" fill="hold"/>
                                        <p:tgtEl>
                                          <p:spTgt spid="5">
                                            <p:graphicEl>
                                              <a:dgm id="{AE9044F2-3560-4979-BBFA-26375EEA1484}"/>
                                            </p:graphicEl>
                                          </p:spTgt>
                                        </p:tgtEl>
                                        <p:attrNameLst>
                                          <p:attrName>fill.on</p:attrName>
                                        </p:attrNameLst>
                                      </p:cBhvr>
                                      <p:to>
                                        <p:strVal val="true"/>
                                      </p:to>
                                    </p:set>
                                  </p:childTnLst>
                                </p:cTn>
                              </p:par>
                              <p:par>
                                <p:cTn id="52" presetID="21" presetClass="emph" presetSubtype="0" fill="hold" grpId="0" nodeType="withEffect">
                                  <p:stCondLst>
                                    <p:cond delay="0"/>
                                  </p:stCondLst>
                                  <p:childTnLst>
                                    <p:animClr clrSpc="hsl" dir="cw">
                                      <p:cBhvr override="childStyle">
                                        <p:cTn id="53" dur="500" fill="hold"/>
                                        <p:tgtEl>
                                          <p:spTgt spid="5">
                                            <p:graphicEl>
                                              <a:dgm id="{B52EDD59-19A1-41EF-8507-CB5E574D4113}"/>
                                            </p:graphicEl>
                                          </p:spTgt>
                                        </p:tgtEl>
                                        <p:attrNameLst>
                                          <p:attrName>style.color</p:attrName>
                                        </p:attrNameLst>
                                      </p:cBhvr>
                                      <p:by>
                                        <p:hsl h="7200000" s="0" l="0"/>
                                      </p:by>
                                    </p:animClr>
                                    <p:animClr clrSpc="hsl" dir="cw">
                                      <p:cBhvr>
                                        <p:cTn id="54" dur="500" fill="hold"/>
                                        <p:tgtEl>
                                          <p:spTgt spid="5">
                                            <p:graphicEl>
                                              <a:dgm id="{B52EDD59-19A1-41EF-8507-CB5E574D4113}"/>
                                            </p:graphicEl>
                                          </p:spTgt>
                                        </p:tgtEl>
                                        <p:attrNameLst>
                                          <p:attrName>fillcolor</p:attrName>
                                        </p:attrNameLst>
                                      </p:cBhvr>
                                      <p:by>
                                        <p:hsl h="7200000" s="0" l="0"/>
                                      </p:by>
                                    </p:animClr>
                                    <p:animClr clrSpc="hsl" dir="cw">
                                      <p:cBhvr>
                                        <p:cTn id="55" dur="500" fill="hold"/>
                                        <p:tgtEl>
                                          <p:spTgt spid="5">
                                            <p:graphicEl>
                                              <a:dgm id="{B52EDD59-19A1-41EF-8507-CB5E574D4113}"/>
                                            </p:graphicEl>
                                          </p:spTgt>
                                        </p:tgtEl>
                                        <p:attrNameLst>
                                          <p:attrName>stroke.color</p:attrName>
                                        </p:attrNameLst>
                                      </p:cBhvr>
                                      <p:by>
                                        <p:hsl h="7200000" s="0" l="0"/>
                                      </p:by>
                                    </p:animClr>
                                    <p:set>
                                      <p:cBhvr>
                                        <p:cTn id="56" dur="500" fill="hold"/>
                                        <p:tgtEl>
                                          <p:spTgt spid="5">
                                            <p:graphicEl>
                                              <a:dgm id="{B52EDD59-19A1-41EF-8507-CB5E574D4113}"/>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red flower on a tree&#10;&#10;Description automatically generated with medium confidence">
            <a:extLst>
              <a:ext uri="{FF2B5EF4-FFF2-40B4-BE49-F238E27FC236}">
                <a16:creationId xmlns:a16="http://schemas.microsoft.com/office/drawing/2014/main" id="{AE1927FA-5BC8-8686-59C1-7BE5CD6B9AE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992" r="-2" b="36460"/>
          <a:stretch/>
        </p:blipFill>
        <p:spPr>
          <a:xfrm>
            <a:off x="20" y="9"/>
            <a:ext cx="6095980" cy="3428989"/>
          </a:xfrm>
          <a:prstGeom prst="rect">
            <a:avLst/>
          </a:prstGeom>
        </p:spPr>
      </p:pic>
      <p:pic>
        <p:nvPicPr>
          <p:cNvPr id="5" name="Picture 4" descr="A picture containing person, window&#10;&#10;Description automatically generated">
            <a:extLst>
              <a:ext uri="{FF2B5EF4-FFF2-40B4-BE49-F238E27FC236}">
                <a16:creationId xmlns:a16="http://schemas.microsoft.com/office/drawing/2014/main" id="{0837BA36-D7AB-D7FC-F8B9-5BE2CB7544A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6096000" y="10"/>
            <a:ext cx="6096000" cy="3428990"/>
          </a:xfrm>
          <a:prstGeom prst="rect">
            <a:avLst/>
          </a:prstGeom>
        </p:spPr>
      </p:pic>
      <p:pic>
        <p:nvPicPr>
          <p:cNvPr id="4" name="Picture 3" descr="A person with a beard&#10;&#10;Description automatically generated with medium confidence">
            <a:extLst>
              <a:ext uri="{FF2B5EF4-FFF2-40B4-BE49-F238E27FC236}">
                <a16:creationId xmlns:a16="http://schemas.microsoft.com/office/drawing/2014/main" id="{36AE1596-3E22-CC62-D3B1-F78584BB5FA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9056" b="6038"/>
          <a:stretch/>
        </p:blipFill>
        <p:spPr>
          <a:xfrm>
            <a:off x="43198" y="3429000"/>
            <a:ext cx="6095980" cy="3429000"/>
          </a:xfrm>
          <a:prstGeom prst="rect">
            <a:avLst/>
          </a:prstGeom>
        </p:spPr>
      </p:pic>
      <p:pic>
        <p:nvPicPr>
          <p:cNvPr id="3" name="Picture 2" descr="A picture containing indoor, wall, person, window&#10;&#10;Description automatically generated">
            <a:extLst>
              <a:ext uri="{FF2B5EF4-FFF2-40B4-BE49-F238E27FC236}">
                <a16:creationId xmlns:a16="http://schemas.microsoft.com/office/drawing/2014/main" id="{829D90D0-A3C7-BB2A-79BA-2B1F4E5543D2}"/>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5730"/>
          <a:stretch/>
        </p:blipFill>
        <p:spPr>
          <a:xfrm>
            <a:off x="6096000" y="3429000"/>
            <a:ext cx="6096000" cy="3429000"/>
          </a:xfrm>
          <a:prstGeom prst="rect">
            <a:avLst/>
          </a:prstGeom>
        </p:spPr>
      </p:pic>
      <p:sp>
        <p:nvSpPr>
          <p:cNvPr id="80" name="Rectangle 79">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F5CB0F-E8D2-0914-9481-D0AFF174D151}"/>
              </a:ext>
            </a:extLst>
          </p:cNvPr>
          <p:cNvSpPr txBox="1"/>
          <p:nvPr/>
        </p:nvSpPr>
        <p:spPr>
          <a:xfrm>
            <a:off x="3711516" y="2761554"/>
            <a:ext cx="4253164" cy="1433374"/>
          </a:xfrm>
          <a:prstGeom prst="rect">
            <a:avLst/>
          </a:prstGeom>
          <a:noFill/>
        </p:spPr>
        <p:txBody>
          <a:bodyPr vert="horz" lIns="91440" tIns="45720" rIns="91440" bIns="45720" rtlCol="0" anchor="ctr">
            <a:normAutofit/>
          </a:bodyPr>
          <a:lstStyle/>
          <a:p>
            <a:pPr marL="457200" indent="-457200" algn="ctr">
              <a:lnSpc>
                <a:spcPct val="90000"/>
              </a:lnSpc>
              <a:spcBef>
                <a:spcPct val="0"/>
              </a:spcBef>
              <a:spcAft>
                <a:spcPts val="600"/>
              </a:spcAft>
            </a:pPr>
            <a:r>
              <a:rPr lang="en-US" sz="2400" b="1" kern="1200" dirty="0">
                <a:solidFill>
                  <a:schemeClr val="accent1"/>
                </a:solidFill>
                <a:latin typeface="Times New Roman" panose="02020603050405020304" pitchFamily="18" charset="0"/>
                <a:ea typeface="+mj-ea"/>
                <a:cs typeface="Times New Roman" panose="02020603050405020304" pitchFamily="18" charset="0"/>
              </a:rPr>
              <a:t>      Emergency Preparedness Seniors and Emergencies</a:t>
            </a:r>
          </a:p>
        </p:txBody>
      </p:sp>
      <p:sp>
        <p:nvSpPr>
          <p:cNvPr id="88" name="Frame 81">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B798DFD-30C7-A30E-5673-DA790A192006}"/>
              </a:ext>
            </a:extLst>
          </p:cNvPr>
          <p:cNvSpPr txBox="1"/>
          <p:nvPr/>
        </p:nvSpPr>
        <p:spPr>
          <a:xfrm>
            <a:off x="9732673" y="3228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capitalcurrent.ca/know-that-you-are-special-cards-letters-deliver-powerful-message-to-ottawa-seniors-in-pandemic-isolatio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8" name="TextBox 7">
            <a:extLst>
              <a:ext uri="{FF2B5EF4-FFF2-40B4-BE49-F238E27FC236}">
                <a16:creationId xmlns:a16="http://schemas.microsoft.com/office/drawing/2014/main" id="{14015F3D-550A-A774-7E0B-705154CC0DFF}"/>
              </a:ext>
            </a:extLst>
          </p:cNvPr>
          <p:cNvSpPr txBox="1"/>
          <p:nvPr/>
        </p:nvSpPr>
        <p:spPr>
          <a:xfrm>
            <a:off x="3655908"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courses.lumenlearning.com/suny-esc-introtocollegereadingandwriting/chapter/problems-facing-older-america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84062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19B72EE-884C-0C77-B9B3-6143969E197F}"/>
              </a:ext>
            </a:extLst>
          </p:cNvPr>
          <p:cNvSpPr>
            <a:spLocks noGrp="1"/>
          </p:cNvSpPr>
          <p:nvPr>
            <p:ph type="title"/>
          </p:nvPr>
        </p:nvSpPr>
        <p:spPr>
          <a:xfrm>
            <a:off x="1047280" y="759805"/>
            <a:ext cx="10306520" cy="1325563"/>
          </a:xfrm>
        </p:spPr>
        <p:txBody>
          <a:bodyPr>
            <a:normAutofit/>
          </a:bodyPr>
          <a:lstStyle/>
          <a:p>
            <a:r>
              <a:rPr lang="en-US" sz="4000" b="1" dirty="0">
                <a:latin typeface="Times New Roman" panose="02020603050405020304" pitchFamily="18" charset="0"/>
                <a:cs typeface="Times New Roman" panose="02020603050405020304" pitchFamily="18" charset="0"/>
              </a:rPr>
              <a:t>SENIOR ADULTS </a:t>
            </a:r>
          </a:p>
        </p:txBody>
      </p:sp>
      <p:sp>
        <p:nvSpPr>
          <p:cNvPr id="3" name="Content Placeholder 2">
            <a:extLst>
              <a:ext uri="{FF2B5EF4-FFF2-40B4-BE49-F238E27FC236}">
                <a16:creationId xmlns:a16="http://schemas.microsoft.com/office/drawing/2014/main" id="{F5618B29-869C-85F2-F9F0-DFFC18EB155D}"/>
              </a:ext>
            </a:extLst>
          </p:cNvPr>
          <p:cNvSpPr>
            <a:spLocks noGrp="1"/>
          </p:cNvSpPr>
          <p:nvPr>
            <p:ph idx="1"/>
          </p:nvPr>
        </p:nvSpPr>
        <p:spPr>
          <a:xfrm>
            <a:off x="1119321" y="2177172"/>
            <a:ext cx="4888371" cy="4449872"/>
          </a:xfrm>
        </p:spPr>
        <p:txBody>
          <a:bodyPr>
            <a:normAutofit fontScale="70000" lnSpcReduction="20000"/>
          </a:bodyPr>
          <a:lstStyle/>
          <a:p>
            <a:pPr marL="0" indent="0">
              <a:buNone/>
            </a:pPr>
            <a:r>
              <a:rPr lang="en-US" sz="2600" b="1" dirty="0">
                <a:latin typeface="Times New Roman" panose="02020603050405020304" pitchFamily="18" charset="0"/>
                <a:cs typeface="Times New Roman" panose="02020603050405020304" pitchFamily="18" charset="0"/>
              </a:rPr>
              <a:t>Whether a senior lives alone or depends on a caregiver, it is vital to have a plan for what to do before, during and after a disaster.</a:t>
            </a:r>
          </a:p>
          <a:p>
            <a:pPr>
              <a:buFont typeface="Wingdings" panose="05000000000000000000" pitchFamily="2" charset="2"/>
              <a:buChar char="q"/>
            </a:pPr>
            <a:r>
              <a:rPr lang="en-US" sz="1700" b="1" dirty="0">
                <a:latin typeface="Times New Roman" panose="02020603050405020304" pitchFamily="18" charset="0"/>
                <a:cs typeface="Times New Roman" panose="02020603050405020304" pitchFamily="18" charset="0"/>
              </a:rPr>
              <a:t>Get/Make a kit:</a:t>
            </a:r>
          </a:p>
          <a:p>
            <a:pPr lvl="1">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Consider storing your supplies in a container or bag that has wheels.  Label any equipment—such as wheelchairs, canes, or walkers—that you would need with your name, address, and phone numbers.  Keep hearing aids, glasses, or assistive devices near the bedside.  You may want to attach the equipment with Velcro as some disasters, like earthquakes, may cause items to shift. </a:t>
            </a:r>
          </a:p>
          <a:p>
            <a:pPr marL="457200" lvl="1" indent="0">
              <a:buNone/>
            </a:pPr>
            <a:endParaRPr lang="en-US" sz="1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900" b="1" dirty="0">
                <a:latin typeface="Times New Roman" panose="02020603050405020304" pitchFamily="18" charset="0"/>
                <a:cs typeface="Times New Roman" panose="02020603050405020304" pitchFamily="18" charset="0"/>
              </a:rPr>
              <a:t>Make a Plan, know the answers and plan accordingly: </a:t>
            </a:r>
          </a:p>
          <a:p>
            <a:pPr lvl="1">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Do you live alone?</a:t>
            </a:r>
          </a:p>
          <a:p>
            <a:pPr lvl="1">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Do you drive or own a car?</a:t>
            </a:r>
          </a:p>
          <a:p>
            <a:pPr lvl="1">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How good is your sense of smell?</a:t>
            </a:r>
          </a:p>
          <a:p>
            <a:pPr lvl="1">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Do you have any physical, medical, thinking, or learning disabilities?</a:t>
            </a:r>
          </a:p>
          <a:p>
            <a:pPr lvl="1">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Do you use any medical equipment?</a:t>
            </a:r>
          </a:p>
          <a:p>
            <a:pPr lvl="1">
              <a:buFont typeface="Wingdings" panose="05000000000000000000" pitchFamily="2" charset="2"/>
              <a:buChar char="q"/>
            </a:pPr>
            <a:r>
              <a:rPr lang="en-US" sz="1900" dirty="0">
                <a:latin typeface="Times New Roman" panose="02020603050405020304" pitchFamily="18" charset="0"/>
                <a:cs typeface="Times New Roman" panose="02020603050405020304" pitchFamily="18" charset="0"/>
              </a:rPr>
              <a:t>Do you have a caregiver who helps you carry out activities of daily living?</a:t>
            </a:r>
          </a:p>
          <a:p>
            <a:pPr lvl="1"/>
            <a:endParaRPr lang="en-US" sz="1000" dirty="0"/>
          </a:p>
        </p:txBody>
      </p:sp>
      <p:pic>
        <p:nvPicPr>
          <p:cNvPr id="5" name="Picture 4" descr="A person in a wheelchair">
            <a:extLst>
              <a:ext uri="{FF2B5EF4-FFF2-40B4-BE49-F238E27FC236}">
                <a16:creationId xmlns:a16="http://schemas.microsoft.com/office/drawing/2014/main" id="{FFC00FB0-4592-1EAE-902A-EC863BC9011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0040"/>
          <a:stretch/>
        </p:blipFill>
        <p:spPr>
          <a:xfrm>
            <a:off x="6098892" y="2492375"/>
            <a:ext cx="4802404" cy="3964985"/>
          </a:xfrm>
          <a:prstGeom prst="rect">
            <a:avLst/>
          </a:prstGeom>
        </p:spPr>
      </p:pic>
    </p:spTree>
    <p:extLst>
      <p:ext uri="{BB962C8B-B14F-4D97-AF65-F5344CB8AC3E}">
        <p14:creationId xmlns:p14="http://schemas.microsoft.com/office/powerpoint/2010/main" val="321001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D5D3CE8-6534-4899-B698-BB3C6848E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6C313485-7BF2-43EA-9239-5BAA303439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0" name="Freeform 44">
              <a:extLst>
                <a:ext uri="{FF2B5EF4-FFF2-40B4-BE49-F238E27FC236}">
                  <a16:creationId xmlns:a16="http://schemas.microsoft.com/office/drawing/2014/main" id="{DECC8AEA-4B25-44FA-B040-C34B0FEBB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88C5D63D-E29B-48C0-9453-20000B702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48D22C82-28FA-4F3A-8B17-C11CC2EBA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7">
              <a:extLst>
                <a:ext uri="{FF2B5EF4-FFF2-40B4-BE49-F238E27FC236}">
                  <a16:creationId xmlns:a16="http://schemas.microsoft.com/office/drawing/2014/main" id="{F037018E-FAF9-46CE-A969-6BC7426A63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Rectangle 53">
              <a:extLst>
                <a:ext uri="{FF2B5EF4-FFF2-40B4-BE49-F238E27FC236}">
                  <a16:creationId xmlns:a16="http://schemas.microsoft.com/office/drawing/2014/main" id="{CA86A11D-8AB8-4EEA-B839-065E3408129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AD3CBA7-60CC-9643-CE21-D3FFDFC9B977}"/>
              </a:ext>
            </a:extLst>
          </p:cNvPr>
          <p:cNvSpPr>
            <a:spLocks noGrp="1"/>
          </p:cNvSpPr>
          <p:nvPr>
            <p:ph type="title"/>
          </p:nvPr>
        </p:nvSpPr>
        <p:spPr>
          <a:xfrm>
            <a:off x="1047280" y="759805"/>
            <a:ext cx="10306520" cy="1325563"/>
          </a:xfrm>
        </p:spPr>
        <p:txBody>
          <a:bodyPr>
            <a:normAutofit/>
          </a:bodyPr>
          <a:lstStyle/>
          <a:p>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SENIOR ADULTS (Continued)</a:t>
            </a:r>
          </a:p>
        </p:txBody>
      </p:sp>
      <p:sp>
        <p:nvSpPr>
          <p:cNvPr id="5" name="Content Placeholder 4">
            <a:extLst>
              <a:ext uri="{FF2B5EF4-FFF2-40B4-BE49-F238E27FC236}">
                <a16:creationId xmlns:a16="http://schemas.microsoft.com/office/drawing/2014/main" id="{AF785D68-17A2-C661-0811-DF7FA2A1C4F4}"/>
              </a:ext>
            </a:extLst>
          </p:cNvPr>
          <p:cNvSpPr>
            <a:spLocks noGrp="1"/>
          </p:cNvSpPr>
          <p:nvPr>
            <p:ph idx="1"/>
          </p:nvPr>
        </p:nvSpPr>
        <p:spPr>
          <a:xfrm>
            <a:off x="1047280" y="2177172"/>
            <a:ext cx="3856025" cy="3880437"/>
          </a:xfrm>
        </p:spPr>
        <p:txBody>
          <a:bodyPr>
            <a:normAutofit/>
          </a:bodyPr>
          <a:lstStyle/>
          <a:p>
            <a:pPr marL="0" indent="0">
              <a:buNone/>
            </a:pPr>
            <a:r>
              <a:rPr lang="en-US" sz="1600" b="1" dirty="0">
                <a:latin typeface="Times New Roman" panose="02020603050405020304" pitchFamily="18" charset="0"/>
                <a:cs typeface="Times New Roman" panose="02020603050405020304" pitchFamily="18" charset="0"/>
              </a:rPr>
              <a:t>It is important to assess your household and remove any items that could be hazardous when evacuating. </a:t>
            </a:r>
          </a:p>
          <a:p>
            <a:pPr marL="0" indent="0">
              <a:buNone/>
            </a:pPr>
            <a:endParaRPr lang="en-US" sz="13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Know the safe places within your home in case you need to shelter during extreme weather events.</a:t>
            </a:r>
          </a:p>
          <a:p>
            <a:pPr marL="457200" lvl="1" indent="0">
              <a:buNone/>
            </a:pPr>
            <a:endParaRPr lang="en-US" sz="1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If you use a wheelchair, find escape routes that are wheelchair accessible. </a:t>
            </a:r>
          </a:p>
          <a:p>
            <a:pPr marL="457200" lvl="1" indent="0">
              <a:buNone/>
            </a:pPr>
            <a:endParaRPr lang="en-US" sz="1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q"/>
            </a:pPr>
            <a:r>
              <a:rPr lang="en-US" sz="1400" dirty="0">
                <a:latin typeface="Times New Roman" panose="02020603050405020304" pitchFamily="18" charset="0"/>
                <a:cs typeface="Times New Roman" panose="02020603050405020304" pitchFamily="18" charset="0"/>
              </a:rPr>
              <a:t>Keep support items like wheelchairs and walkers in a designated place so they can be found quickly. </a:t>
            </a:r>
          </a:p>
        </p:txBody>
      </p:sp>
      <p:pic>
        <p:nvPicPr>
          <p:cNvPr id="8" name="Picture 7" descr="Two people standing in a room&#10;&#10;Description automatically generated with low confidence">
            <a:extLst>
              <a:ext uri="{FF2B5EF4-FFF2-40B4-BE49-F238E27FC236}">
                <a16:creationId xmlns:a16="http://schemas.microsoft.com/office/drawing/2014/main" id="{D61BE995-735B-1BB5-C0E6-E5B130D7C11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122" r="10343"/>
          <a:stretch/>
        </p:blipFill>
        <p:spPr>
          <a:xfrm>
            <a:off x="5385405" y="2486034"/>
            <a:ext cx="2743200" cy="3412571"/>
          </a:xfrm>
          <a:prstGeom prst="rect">
            <a:avLst/>
          </a:prstGeom>
        </p:spPr>
      </p:pic>
      <p:pic>
        <p:nvPicPr>
          <p:cNvPr id="4" name="Picture 3" descr="A picture containing floor, indoor, wooden&#10;&#10;Description automatically generated">
            <a:extLst>
              <a:ext uri="{FF2B5EF4-FFF2-40B4-BE49-F238E27FC236}">
                <a16:creationId xmlns:a16="http://schemas.microsoft.com/office/drawing/2014/main" id="{FEA807A9-FE53-9408-98EC-75EEC190ECB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8590" r="10591" b="-2"/>
          <a:stretch/>
        </p:blipFill>
        <p:spPr>
          <a:xfrm>
            <a:off x="8128605" y="2486034"/>
            <a:ext cx="2767293" cy="3412571"/>
          </a:xfrm>
          <a:prstGeom prst="rect">
            <a:avLst/>
          </a:prstGeom>
        </p:spPr>
      </p:pic>
      <p:cxnSp>
        <p:nvCxnSpPr>
          <p:cNvPr id="56" name="Straight Connector 55">
            <a:extLst>
              <a:ext uri="{FF2B5EF4-FFF2-40B4-BE49-F238E27FC236}">
                <a16:creationId xmlns:a16="http://schemas.microsoft.com/office/drawing/2014/main" id="{14F95C68-AB6E-4C79-8764-E43667ACD6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05" y="2486034"/>
            <a:ext cx="0" cy="3410712"/>
          </a:xfrm>
          <a:prstGeom prst="line">
            <a:avLst/>
          </a:prstGeom>
          <a:ln w="12700">
            <a:solidFill>
              <a:srgbClr val="FE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13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316C974-F968-A032-32DE-21A2406DD9B6}"/>
              </a:ext>
            </a:extLst>
          </p:cNvPr>
          <p:cNvSpPr>
            <a:spLocks noGrp="1"/>
          </p:cNvSpPr>
          <p:nvPr>
            <p:ph type="title"/>
          </p:nvPr>
        </p:nvSpPr>
        <p:spPr>
          <a:xfrm>
            <a:off x="1047280" y="759805"/>
            <a:ext cx="10306520" cy="1325563"/>
          </a:xfrm>
        </p:spPr>
        <p:txBody>
          <a:bodyPr>
            <a:normAutofit/>
          </a:bodyPr>
          <a:lstStyle/>
          <a:p>
            <a:r>
              <a:rPr lang="en-US" sz="4000" b="1" dirty="0">
                <a:latin typeface="Times New Roman" panose="02020603050405020304" pitchFamily="18" charset="0"/>
                <a:cs typeface="Times New Roman" panose="02020603050405020304" pitchFamily="18" charset="0"/>
              </a:rPr>
              <a:t>SENIOR ADULTS (Continued)</a:t>
            </a:r>
          </a:p>
        </p:txBody>
      </p:sp>
      <p:sp>
        <p:nvSpPr>
          <p:cNvPr id="3" name="Content Placeholder 2">
            <a:extLst>
              <a:ext uri="{FF2B5EF4-FFF2-40B4-BE49-F238E27FC236}">
                <a16:creationId xmlns:a16="http://schemas.microsoft.com/office/drawing/2014/main" id="{F7C7CFC9-AE07-4FA3-A945-893E99BA8D0C}"/>
              </a:ext>
            </a:extLst>
          </p:cNvPr>
          <p:cNvSpPr>
            <a:spLocks noGrp="1"/>
          </p:cNvSpPr>
          <p:nvPr>
            <p:ph idx="1"/>
          </p:nvPr>
        </p:nvSpPr>
        <p:spPr>
          <a:xfrm>
            <a:off x="1119322" y="2177172"/>
            <a:ext cx="4359127" cy="3880437"/>
          </a:xfrm>
        </p:spPr>
        <p:txBody>
          <a:bodyPr>
            <a:normAutofit/>
          </a:bodyPr>
          <a:lstStyle/>
          <a:p>
            <a:pPr marL="0" indent="0">
              <a:buNone/>
            </a:pPr>
            <a:r>
              <a:rPr lang="en-US" sz="1600" b="1" dirty="0">
                <a:latin typeface="Times New Roman" panose="02020603050405020304" pitchFamily="18" charset="0"/>
                <a:cs typeface="Times New Roman" panose="02020603050405020304" pitchFamily="18" charset="0"/>
              </a:rPr>
              <a:t>Be Informed</a:t>
            </a:r>
          </a:p>
          <a:p>
            <a:pP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Your seniors should always be informed about your community’s disaster plans and your area’s evacuation plans in an emergency.  If you know a senior who receives home care, speak with their family or case manager to see what their plan is in times of emergency and how they can assist him/her.  </a:t>
            </a:r>
          </a:p>
        </p:txBody>
      </p:sp>
      <p:pic>
        <p:nvPicPr>
          <p:cNvPr id="5" name="Picture 4" descr="A group of people in wheelchairs&#10;&#10;Description automatically generated with medium confidence">
            <a:extLst>
              <a:ext uri="{FF2B5EF4-FFF2-40B4-BE49-F238E27FC236}">
                <a16:creationId xmlns:a16="http://schemas.microsoft.com/office/drawing/2014/main" id="{1DB5C5B5-40EF-68DC-E072-46AF7ABB32E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950" r="4142" b="-3"/>
          <a:stretch/>
        </p:blipFill>
        <p:spPr>
          <a:xfrm>
            <a:off x="6098892" y="2492376"/>
            <a:ext cx="4802404" cy="3563372"/>
          </a:xfrm>
          <a:prstGeom prst="rect">
            <a:avLst/>
          </a:prstGeom>
        </p:spPr>
      </p:pic>
      <p:sp>
        <p:nvSpPr>
          <p:cNvPr id="6" name="TextBox 5">
            <a:extLst>
              <a:ext uri="{FF2B5EF4-FFF2-40B4-BE49-F238E27FC236}">
                <a16:creationId xmlns:a16="http://schemas.microsoft.com/office/drawing/2014/main" id="{8737107E-7094-6394-4CAB-4A5979D38513}"/>
              </a:ext>
            </a:extLst>
          </p:cNvPr>
          <p:cNvSpPr txBox="1"/>
          <p:nvPr/>
        </p:nvSpPr>
        <p:spPr>
          <a:xfrm>
            <a:off x="8581430" y="5855693"/>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jem.infoservices.com.au/items/AJEM-27-03-1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83856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2555</TotalTime>
  <Words>4349</Words>
  <Application>Microsoft Office PowerPoint</Application>
  <PresentationFormat>Widescreen</PresentationFormat>
  <Paragraphs>373</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Calibri Light</vt:lpstr>
      <vt:lpstr>Times New Roman</vt:lpstr>
      <vt:lpstr>Wingdings</vt:lpstr>
      <vt:lpstr>Office Theme</vt:lpstr>
      <vt:lpstr>NCNMEDD/Non-Metro AAA Provider Emergency/Preparedness Training 9/22/2022 by: Laura Martinez-Provider Specialist II     </vt:lpstr>
      <vt:lpstr>PowerPoint Presentation</vt:lpstr>
      <vt:lpstr>Prepare an Emergency Car Kit</vt:lpstr>
      <vt:lpstr>Home and Workplace Hazard Hunt</vt:lpstr>
      <vt:lpstr>FIRE </vt:lpstr>
      <vt:lpstr>PowerPoint Presentation</vt:lpstr>
      <vt:lpstr>SENIOR ADULTS </vt:lpstr>
      <vt:lpstr>SENIOR ADULTS (Continued)</vt:lpstr>
      <vt:lpstr>SENIOR ADULTS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NCNMEDD/Non-Metro AAA’s Role in Emergency Situations</vt:lpstr>
      <vt:lpstr>NMAAA’s Role in Emergency Situations </vt:lpstr>
      <vt:lpstr>NMAAA’s Role in Emergency Situations</vt:lpstr>
      <vt:lpstr>NMAAA’s Role in Emergency Situations</vt:lpstr>
      <vt:lpstr>NMAAA’s Role in Emergency Situations</vt:lpstr>
      <vt:lpstr>NMAAA’s Role in Emergency Situations</vt:lpstr>
      <vt:lpstr>NMAAA’s Role in Emergency Situations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NCNMEDD/Non-Metro AAA Provider Emergency Preparedness Training</dc:title>
  <dc:creator>Laura Martinez</dc:creator>
  <cp:lastModifiedBy>Laura Martinez</cp:lastModifiedBy>
  <cp:revision>40</cp:revision>
  <cp:lastPrinted>2022-09-19T21:40:23Z</cp:lastPrinted>
  <dcterms:created xsi:type="dcterms:W3CDTF">2022-08-31T15:58:30Z</dcterms:created>
  <dcterms:modified xsi:type="dcterms:W3CDTF">2022-09-19T21:43:25Z</dcterms:modified>
</cp:coreProperties>
</file>