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335" r:id="rId3"/>
    <p:sldId id="257" r:id="rId4"/>
    <p:sldId id="331" r:id="rId5"/>
    <p:sldId id="258" r:id="rId6"/>
    <p:sldId id="259" r:id="rId7"/>
    <p:sldId id="260" r:id="rId8"/>
    <p:sldId id="261" r:id="rId9"/>
    <p:sldId id="262" r:id="rId10"/>
    <p:sldId id="263" r:id="rId11"/>
    <p:sldId id="264" r:id="rId12"/>
    <p:sldId id="265" r:id="rId13"/>
    <p:sldId id="266" r:id="rId14"/>
    <p:sldId id="267" r:id="rId15"/>
    <p:sldId id="268" r:id="rId16"/>
    <p:sldId id="269" r:id="rId17"/>
    <p:sldId id="322" r:id="rId18"/>
    <p:sldId id="323" r:id="rId19"/>
    <p:sldId id="270" r:id="rId20"/>
    <p:sldId id="271" r:id="rId21"/>
    <p:sldId id="272" r:id="rId22"/>
    <p:sldId id="273" r:id="rId23"/>
    <p:sldId id="274" r:id="rId24"/>
    <p:sldId id="275" r:id="rId25"/>
    <p:sldId id="320" r:id="rId26"/>
    <p:sldId id="276" r:id="rId27"/>
    <p:sldId id="351" r:id="rId28"/>
    <p:sldId id="277" r:id="rId29"/>
    <p:sldId id="352" r:id="rId30"/>
    <p:sldId id="279" r:id="rId31"/>
    <p:sldId id="280" r:id="rId32"/>
    <p:sldId id="344" r:id="rId33"/>
    <p:sldId id="281" r:id="rId34"/>
    <p:sldId id="282" r:id="rId35"/>
    <p:sldId id="284" r:id="rId36"/>
    <p:sldId id="285" r:id="rId37"/>
    <p:sldId id="286" r:id="rId38"/>
    <p:sldId id="345" r:id="rId39"/>
    <p:sldId id="283" r:id="rId40"/>
    <p:sldId id="346" r:id="rId41"/>
    <p:sldId id="287" r:id="rId42"/>
    <p:sldId id="288" r:id="rId43"/>
    <p:sldId id="289" r:id="rId44"/>
    <p:sldId id="290" r:id="rId45"/>
    <p:sldId id="324" r:id="rId46"/>
    <p:sldId id="325" r:id="rId47"/>
    <p:sldId id="291" r:id="rId48"/>
    <p:sldId id="332" r:id="rId49"/>
    <p:sldId id="326" r:id="rId50"/>
    <p:sldId id="292" r:id="rId51"/>
    <p:sldId id="293" r:id="rId52"/>
    <p:sldId id="327" r:id="rId53"/>
    <p:sldId id="295" r:id="rId54"/>
    <p:sldId id="294" r:id="rId55"/>
    <p:sldId id="347" r:id="rId56"/>
    <p:sldId id="333" r:id="rId57"/>
    <p:sldId id="348" r:id="rId58"/>
    <p:sldId id="328" r:id="rId59"/>
    <p:sldId id="329" r:id="rId60"/>
    <p:sldId id="296" r:id="rId61"/>
    <p:sldId id="297" r:id="rId62"/>
    <p:sldId id="298" r:id="rId63"/>
    <p:sldId id="299" r:id="rId64"/>
    <p:sldId id="300" r:id="rId65"/>
    <p:sldId id="301" r:id="rId66"/>
    <p:sldId id="302" r:id="rId67"/>
    <p:sldId id="303" r:id="rId68"/>
    <p:sldId id="304" r:id="rId69"/>
    <p:sldId id="305" r:id="rId70"/>
    <p:sldId id="306" r:id="rId71"/>
    <p:sldId id="307" r:id="rId72"/>
    <p:sldId id="308" r:id="rId73"/>
    <p:sldId id="310" r:id="rId74"/>
    <p:sldId id="334" r:id="rId75"/>
    <p:sldId id="311" r:id="rId76"/>
    <p:sldId id="339" r:id="rId77"/>
    <p:sldId id="341" r:id="rId78"/>
    <p:sldId id="342" r:id="rId79"/>
    <p:sldId id="340" r:id="rId80"/>
    <p:sldId id="343" r:id="rId81"/>
    <p:sldId id="349" r:id="rId82"/>
    <p:sldId id="350" r:id="rId83"/>
    <p:sldId id="338" r:id="rId84"/>
    <p:sldId id="33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ABB3B1-56EE-468E-9CBB-BAD81CDC6D16}" v="352" dt="2022-11-30T21:43:21.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6" d="100"/>
          <a:sy n="96" d="100"/>
        </p:scale>
        <p:origin x="108"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stance Rudnicki" userId="e53d1bcb-03c7-460f-8510-a91d4b49b8bb" providerId="ADAL" clId="{F5ABB3B1-56EE-468E-9CBB-BAD81CDC6D16}"/>
    <pc:docChg chg="undo custSel addSld delSld modSld">
      <pc:chgData name="Constance Rudnicki" userId="e53d1bcb-03c7-460f-8510-a91d4b49b8bb" providerId="ADAL" clId="{F5ABB3B1-56EE-468E-9CBB-BAD81CDC6D16}" dt="2022-11-30T21:34:49.376" v="220" actId="27636"/>
      <pc:docMkLst>
        <pc:docMk/>
      </pc:docMkLst>
      <pc:sldChg chg="modSp mod">
        <pc:chgData name="Constance Rudnicki" userId="e53d1bcb-03c7-460f-8510-a91d4b49b8bb" providerId="ADAL" clId="{F5ABB3B1-56EE-468E-9CBB-BAD81CDC6D16}" dt="2022-11-30T20:43:16.870" v="1" actId="27636"/>
        <pc:sldMkLst>
          <pc:docMk/>
          <pc:sldMk cId="300243029" sldId="256"/>
        </pc:sldMkLst>
        <pc:spChg chg="mod">
          <ac:chgData name="Constance Rudnicki" userId="e53d1bcb-03c7-460f-8510-a91d4b49b8bb" providerId="ADAL" clId="{F5ABB3B1-56EE-468E-9CBB-BAD81CDC6D16}" dt="2022-11-30T20:43:10.691" v="0" actId="27636"/>
          <ac:spMkLst>
            <pc:docMk/>
            <pc:sldMk cId="300243029" sldId="256"/>
            <ac:spMk id="2" creationId="{DDA65D93-C91A-DDD7-3756-E96ABEA24003}"/>
          </ac:spMkLst>
        </pc:spChg>
        <pc:spChg chg="mod">
          <ac:chgData name="Constance Rudnicki" userId="e53d1bcb-03c7-460f-8510-a91d4b49b8bb" providerId="ADAL" clId="{F5ABB3B1-56EE-468E-9CBB-BAD81CDC6D16}" dt="2022-11-30T20:43:16.870" v="1" actId="27636"/>
          <ac:spMkLst>
            <pc:docMk/>
            <pc:sldMk cId="300243029" sldId="256"/>
            <ac:spMk id="3" creationId="{4320E10D-01D5-3EC3-D9AA-85D5B2C1C120}"/>
          </ac:spMkLst>
        </pc:spChg>
      </pc:sldChg>
      <pc:sldChg chg="modSp mod">
        <pc:chgData name="Constance Rudnicki" userId="e53d1bcb-03c7-460f-8510-a91d4b49b8bb" providerId="ADAL" clId="{F5ABB3B1-56EE-468E-9CBB-BAD81CDC6D16}" dt="2022-11-30T20:44:36.615" v="6" actId="27636"/>
        <pc:sldMkLst>
          <pc:docMk/>
          <pc:sldMk cId="1820118891" sldId="259"/>
        </pc:sldMkLst>
        <pc:spChg chg="mod">
          <ac:chgData name="Constance Rudnicki" userId="e53d1bcb-03c7-460f-8510-a91d4b49b8bb" providerId="ADAL" clId="{F5ABB3B1-56EE-468E-9CBB-BAD81CDC6D16}" dt="2022-11-30T20:44:31.308" v="5" actId="27636"/>
          <ac:spMkLst>
            <pc:docMk/>
            <pc:sldMk cId="1820118891" sldId="259"/>
            <ac:spMk id="2" creationId="{2DCD0906-60A9-7860-5AD8-078BEFD53F20}"/>
          </ac:spMkLst>
        </pc:spChg>
        <pc:spChg chg="mod">
          <ac:chgData name="Constance Rudnicki" userId="e53d1bcb-03c7-460f-8510-a91d4b49b8bb" providerId="ADAL" clId="{F5ABB3B1-56EE-468E-9CBB-BAD81CDC6D16}" dt="2022-11-30T20:44:36.615" v="6" actId="27636"/>
          <ac:spMkLst>
            <pc:docMk/>
            <pc:sldMk cId="1820118891" sldId="259"/>
            <ac:spMk id="44" creationId="{B09D3256-D216-680C-8EAE-9A7150D8F6FA}"/>
          </ac:spMkLst>
        </pc:spChg>
      </pc:sldChg>
      <pc:sldChg chg="modSp mod">
        <pc:chgData name="Constance Rudnicki" userId="e53d1bcb-03c7-460f-8510-a91d4b49b8bb" providerId="ADAL" clId="{F5ABB3B1-56EE-468E-9CBB-BAD81CDC6D16}" dt="2022-11-30T20:44:58.616" v="9" actId="27636"/>
        <pc:sldMkLst>
          <pc:docMk/>
          <pc:sldMk cId="2894732131" sldId="260"/>
        </pc:sldMkLst>
        <pc:spChg chg="mod">
          <ac:chgData name="Constance Rudnicki" userId="e53d1bcb-03c7-460f-8510-a91d4b49b8bb" providerId="ADAL" clId="{F5ABB3B1-56EE-468E-9CBB-BAD81CDC6D16}" dt="2022-11-30T20:44:49.144" v="7" actId="27636"/>
          <ac:spMkLst>
            <pc:docMk/>
            <pc:sldMk cId="2894732131" sldId="260"/>
            <ac:spMk id="2" creationId="{72791483-B8F8-D440-7CB9-B0427B0D2B4F}"/>
          </ac:spMkLst>
        </pc:spChg>
        <pc:spChg chg="mod">
          <ac:chgData name="Constance Rudnicki" userId="e53d1bcb-03c7-460f-8510-a91d4b49b8bb" providerId="ADAL" clId="{F5ABB3B1-56EE-468E-9CBB-BAD81CDC6D16}" dt="2022-11-30T20:44:58.616" v="9" actId="27636"/>
          <ac:spMkLst>
            <pc:docMk/>
            <pc:sldMk cId="2894732131" sldId="260"/>
            <ac:spMk id="3" creationId="{9418B903-3D64-61FF-5CC1-9143908F5CDC}"/>
          </ac:spMkLst>
        </pc:spChg>
      </pc:sldChg>
      <pc:sldChg chg="modSp mod">
        <pc:chgData name="Constance Rudnicki" userId="e53d1bcb-03c7-460f-8510-a91d4b49b8bb" providerId="ADAL" clId="{F5ABB3B1-56EE-468E-9CBB-BAD81CDC6D16}" dt="2022-11-30T20:45:09.415" v="10" actId="27636"/>
        <pc:sldMkLst>
          <pc:docMk/>
          <pc:sldMk cId="160750015" sldId="261"/>
        </pc:sldMkLst>
        <pc:spChg chg="mod">
          <ac:chgData name="Constance Rudnicki" userId="e53d1bcb-03c7-460f-8510-a91d4b49b8bb" providerId="ADAL" clId="{F5ABB3B1-56EE-468E-9CBB-BAD81CDC6D16}" dt="2022-11-30T20:45:09.415" v="10" actId="27636"/>
          <ac:spMkLst>
            <pc:docMk/>
            <pc:sldMk cId="160750015" sldId="261"/>
            <ac:spMk id="3" creationId="{0EAAE4C3-FF0D-73BD-6E2E-264F97B8AED7}"/>
          </ac:spMkLst>
        </pc:spChg>
      </pc:sldChg>
      <pc:sldChg chg="modSp mod">
        <pc:chgData name="Constance Rudnicki" userId="e53d1bcb-03c7-460f-8510-a91d4b49b8bb" providerId="ADAL" clId="{F5ABB3B1-56EE-468E-9CBB-BAD81CDC6D16}" dt="2022-11-30T20:45:53.920" v="11" actId="27636"/>
        <pc:sldMkLst>
          <pc:docMk/>
          <pc:sldMk cId="3980712123" sldId="262"/>
        </pc:sldMkLst>
        <pc:spChg chg="mod">
          <ac:chgData name="Constance Rudnicki" userId="e53d1bcb-03c7-460f-8510-a91d4b49b8bb" providerId="ADAL" clId="{F5ABB3B1-56EE-468E-9CBB-BAD81CDC6D16}" dt="2022-11-30T20:45:53.920" v="11" actId="27636"/>
          <ac:spMkLst>
            <pc:docMk/>
            <pc:sldMk cId="3980712123" sldId="262"/>
            <ac:spMk id="3" creationId="{9F8AF80C-EAAA-871E-7539-4835DB1C8102}"/>
          </ac:spMkLst>
        </pc:spChg>
      </pc:sldChg>
      <pc:sldChg chg="modSp mod">
        <pc:chgData name="Constance Rudnicki" userId="e53d1bcb-03c7-460f-8510-a91d4b49b8bb" providerId="ADAL" clId="{F5ABB3B1-56EE-468E-9CBB-BAD81CDC6D16}" dt="2022-11-30T20:46:06.012" v="12" actId="27636"/>
        <pc:sldMkLst>
          <pc:docMk/>
          <pc:sldMk cId="2857051457" sldId="263"/>
        </pc:sldMkLst>
        <pc:spChg chg="mod">
          <ac:chgData name="Constance Rudnicki" userId="e53d1bcb-03c7-460f-8510-a91d4b49b8bb" providerId="ADAL" clId="{F5ABB3B1-56EE-468E-9CBB-BAD81CDC6D16}" dt="2022-11-30T20:46:06.012" v="12" actId="27636"/>
          <ac:spMkLst>
            <pc:docMk/>
            <pc:sldMk cId="2857051457" sldId="263"/>
            <ac:spMk id="45" creationId="{E69289E2-882C-730E-C346-9B3E305FDA4A}"/>
          </ac:spMkLst>
        </pc:spChg>
      </pc:sldChg>
      <pc:sldChg chg="modSp mod">
        <pc:chgData name="Constance Rudnicki" userId="e53d1bcb-03c7-460f-8510-a91d4b49b8bb" providerId="ADAL" clId="{F5ABB3B1-56EE-468E-9CBB-BAD81CDC6D16}" dt="2022-11-30T20:46:30.788" v="13" actId="27636"/>
        <pc:sldMkLst>
          <pc:docMk/>
          <pc:sldMk cId="3516002627" sldId="264"/>
        </pc:sldMkLst>
        <pc:spChg chg="mod">
          <ac:chgData name="Constance Rudnicki" userId="e53d1bcb-03c7-460f-8510-a91d4b49b8bb" providerId="ADAL" clId="{F5ABB3B1-56EE-468E-9CBB-BAD81CDC6D16}" dt="2022-11-30T20:46:30.788" v="13" actId="27636"/>
          <ac:spMkLst>
            <pc:docMk/>
            <pc:sldMk cId="3516002627" sldId="264"/>
            <ac:spMk id="3" creationId="{FDA82431-9AA1-349C-D592-7FF948804A1E}"/>
          </ac:spMkLst>
        </pc:spChg>
      </pc:sldChg>
      <pc:sldChg chg="modSp mod">
        <pc:chgData name="Constance Rudnicki" userId="e53d1bcb-03c7-460f-8510-a91d4b49b8bb" providerId="ADAL" clId="{F5ABB3B1-56EE-468E-9CBB-BAD81CDC6D16}" dt="2022-11-30T20:47:00.827" v="14" actId="27636"/>
        <pc:sldMkLst>
          <pc:docMk/>
          <pc:sldMk cId="2197730937" sldId="265"/>
        </pc:sldMkLst>
        <pc:spChg chg="mod">
          <ac:chgData name="Constance Rudnicki" userId="e53d1bcb-03c7-460f-8510-a91d4b49b8bb" providerId="ADAL" clId="{F5ABB3B1-56EE-468E-9CBB-BAD81CDC6D16}" dt="2022-11-30T20:47:00.827" v="14" actId="27636"/>
          <ac:spMkLst>
            <pc:docMk/>
            <pc:sldMk cId="2197730937" sldId="265"/>
            <ac:spMk id="3" creationId="{7AA86685-BBED-84EA-04E9-7F88773B2925}"/>
          </ac:spMkLst>
        </pc:spChg>
      </pc:sldChg>
      <pc:sldChg chg="modSp mod">
        <pc:chgData name="Constance Rudnicki" userId="e53d1bcb-03c7-460f-8510-a91d4b49b8bb" providerId="ADAL" clId="{F5ABB3B1-56EE-468E-9CBB-BAD81CDC6D16}" dt="2022-11-30T20:48:30.842" v="15" actId="27636"/>
        <pc:sldMkLst>
          <pc:docMk/>
          <pc:sldMk cId="878805905" sldId="269"/>
        </pc:sldMkLst>
        <pc:spChg chg="mod">
          <ac:chgData name="Constance Rudnicki" userId="e53d1bcb-03c7-460f-8510-a91d4b49b8bb" providerId="ADAL" clId="{F5ABB3B1-56EE-468E-9CBB-BAD81CDC6D16}" dt="2022-11-30T20:48:30.842" v="15" actId="27636"/>
          <ac:spMkLst>
            <pc:docMk/>
            <pc:sldMk cId="878805905" sldId="269"/>
            <ac:spMk id="3" creationId="{C685EAD5-A9AC-1017-5D0A-2073FD55FE7D}"/>
          </ac:spMkLst>
        </pc:spChg>
      </pc:sldChg>
      <pc:sldChg chg="modSp mod">
        <pc:chgData name="Constance Rudnicki" userId="e53d1bcb-03c7-460f-8510-a91d4b49b8bb" providerId="ADAL" clId="{F5ABB3B1-56EE-468E-9CBB-BAD81CDC6D16}" dt="2022-11-30T20:51:42.717" v="30" actId="27636"/>
        <pc:sldMkLst>
          <pc:docMk/>
          <pc:sldMk cId="3716880641" sldId="270"/>
        </pc:sldMkLst>
        <pc:spChg chg="mod">
          <ac:chgData name="Constance Rudnicki" userId="e53d1bcb-03c7-460f-8510-a91d4b49b8bb" providerId="ADAL" clId="{F5ABB3B1-56EE-468E-9CBB-BAD81CDC6D16}" dt="2022-11-30T20:51:42.715" v="29" actId="27636"/>
          <ac:spMkLst>
            <pc:docMk/>
            <pc:sldMk cId="3716880641" sldId="270"/>
            <ac:spMk id="3" creationId="{027C9B91-96A5-C91E-72CE-1352A600FAA0}"/>
          </ac:spMkLst>
        </pc:spChg>
        <pc:spChg chg="mod">
          <ac:chgData name="Constance Rudnicki" userId="e53d1bcb-03c7-460f-8510-a91d4b49b8bb" providerId="ADAL" clId="{F5ABB3B1-56EE-468E-9CBB-BAD81CDC6D16}" dt="2022-11-30T20:49:52.744" v="22" actId="27636"/>
          <ac:spMkLst>
            <pc:docMk/>
            <pc:sldMk cId="3716880641" sldId="270"/>
            <ac:spMk id="4" creationId="{378E3641-B845-1615-740E-D769CF78E505}"/>
          </ac:spMkLst>
        </pc:spChg>
        <pc:spChg chg="mod">
          <ac:chgData name="Constance Rudnicki" userId="e53d1bcb-03c7-460f-8510-a91d4b49b8bb" providerId="ADAL" clId="{F5ABB3B1-56EE-468E-9CBB-BAD81CDC6D16}" dt="2022-11-30T20:51:42.717" v="30" actId="27636"/>
          <ac:spMkLst>
            <pc:docMk/>
            <pc:sldMk cId="3716880641" sldId="270"/>
            <ac:spMk id="5" creationId="{2C71D005-62FB-01A0-ED97-47E8406C71A7}"/>
          </ac:spMkLst>
        </pc:spChg>
      </pc:sldChg>
      <pc:sldChg chg="modSp mod">
        <pc:chgData name="Constance Rudnicki" userId="e53d1bcb-03c7-460f-8510-a91d4b49b8bb" providerId="ADAL" clId="{F5ABB3B1-56EE-468E-9CBB-BAD81CDC6D16}" dt="2022-11-30T20:58:05.641" v="35" actId="27636"/>
        <pc:sldMkLst>
          <pc:docMk/>
          <pc:sldMk cId="1652027546" sldId="272"/>
        </pc:sldMkLst>
        <pc:spChg chg="mod">
          <ac:chgData name="Constance Rudnicki" userId="e53d1bcb-03c7-460f-8510-a91d4b49b8bb" providerId="ADAL" clId="{F5ABB3B1-56EE-468E-9CBB-BAD81CDC6D16}" dt="2022-11-30T20:58:05.639" v="34" actId="27636"/>
          <ac:spMkLst>
            <pc:docMk/>
            <pc:sldMk cId="1652027546" sldId="272"/>
            <ac:spMk id="3" creationId="{92FDBB03-20C4-00DD-D757-1B1ACBDEE1D1}"/>
          </ac:spMkLst>
        </pc:spChg>
        <pc:spChg chg="mod">
          <ac:chgData name="Constance Rudnicki" userId="e53d1bcb-03c7-460f-8510-a91d4b49b8bb" providerId="ADAL" clId="{F5ABB3B1-56EE-468E-9CBB-BAD81CDC6D16}" dt="2022-11-30T20:52:05.993" v="31" actId="27636"/>
          <ac:spMkLst>
            <pc:docMk/>
            <pc:sldMk cId="1652027546" sldId="272"/>
            <ac:spMk id="4" creationId="{A86C0BD5-C278-1F28-8B39-7219C52CE175}"/>
          </ac:spMkLst>
        </pc:spChg>
        <pc:spChg chg="mod">
          <ac:chgData name="Constance Rudnicki" userId="e53d1bcb-03c7-460f-8510-a91d4b49b8bb" providerId="ADAL" clId="{F5ABB3B1-56EE-468E-9CBB-BAD81CDC6D16}" dt="2022-11-30T20:58:05.641" v="35" actId="27636"/>
          <ac:spMkLst>
            <pc:docMk/>
            <pc:sldMk cId="1652027546" sldId="272"/>
            <ac:spMk id="5" creationId="{2A566574-C930-80F8-0A0A-279854B40DC1}"/>
          </ac:spMkLst>
        </pc:spChg>
      </pc:sldChg>
      <pc:sldChg chg="modSp mod">
        <pc:chgData name="Constance Rudnicki" userId="e53d1bcb-03c7-460f-8510-a91d4b49b8bb" providerId="ADAL" clId="{F5ABB3B1-56EE-468E-9CBB-BAD81CDC6D16}" dt="2022-11-30T20:58:32.336" v="37" actId="27636"/>
        <pc:sldMkLst>
          <pc:docMk/>
          <pc:sldMk cId="3459048815" sldId="274"/>
        </pc:sldMkLst>
        <pc:spChg chg="mod">
          <ac:chgData name="Constance Rudnicki" userId="e53d1bcb-03c7-460f-8510-a91d4b49b8bb" providerId="ADAL" clId="{F5ABB3B1-56EE-468E-9CBB-BAD81CDC6D16}" dt="2022-11-30T20:58:32.336" v="37" actId="27636"/>
          <ac:spMkLst>
            <pc:docMk/>
            <pc:sldMk cId="3459048815" sldId="274"/>
            <ac:spMk id="3" creationId="{71F88D0B-2B60-6DE2-284E-452FB35D4121}"/>
          </ac:spMkLst>
        </pc:spChg>
      </pc:sldChg>
      <pc:sldChg chg="addSp delSp modSp mod">
        <pc:chgData name="Constance Rudnicki" userId="e53d1bcb-03c7-460f-8510-a91d4b49b8bb" providerId="ADAL" clId="{F5ABB3B1-56EE-468E-9CBB-BAD81CDC6D16}" dt="2022-11-30T21:08:05.289" v="80" actId="21"/>
        <pc:sldMkLst>
          <pc:docMk/>
          <pc:sldMk cId="1309704005" sldId="275"/>
        </pc:sldMkLst>
        <pc:spChg chg="mod">
          <ac:chgData name="Constance Rudnicki" userId="e53d1bcb-03c7-460f-8510-a91d4b49b8bb" providerId="ADAL" clId="{F5ABB3B1-56EE-468E-9CBB-BAD81CDC6D16}" dt="2022-11-30T21:04:18.516" v="38" actId="27636"/>
          <ac:spMkLst>
            <pc:docMk/>
            <pc:sldMk cId="1309704005" sldId="275"/>
            <ac:spMk id="2" creationId="{CC9CEBCF-5AB0-A4BE-7C33-ADE791B05F85}"/>
          </ac:spMkLst>
        </pc:spChg>
        <pc:spChg chg="add del mod">
          <ac:chgData name="Constance Rudnicki" userId="e53d1bcb-03c7-460f-8510-a91d4b49b8bb" providerId="ADAL" clId="{F5ABB3B1-56EE-468E-9CBB-BAD81CDC6D16}" dt="2022-11-30T21:06:02.004" v="54" actId="27636"/>
          <ac:spMkLst>
            <pc:docMk/>
            <pc:sldMk cId="1309704005" sldId="275"/>
            <ac:spMk id="3" creationId="{5C8D75FE-37B4-8572-6725-846E8AAF324A}"/>
          </ac:spMkLst>
        </pc:spChg>
        <pc:spChg chg="mod">
          <ac:chgData name="Constance Rudnicki" userId="e53d1bcb-03c7-460f-8510-a91d4b49b8bb" providerId="ADAL" clId="{F5ABB3B1-56EE-468E-9CBB-BAD81CDC6D16}" dt="2022-11-30T21:06:02.007" v="55" actId="27636"/>
          <ac:spMkLst>
            <pc:docMk/>
            <pc:sldMk cId="1309704005" sldId="275"/>
            <ac:spMk id="4" creationId="{58D7E0BE-1063-30B5-162A-55B3F2551DA3}"/>
          </ac:spMkLst>
        </pc:spChg>
        <pc:graphicFrameChg chg="add del">
          <ac:chgData name="Constance Rudnicki" userId="e53d1bcb-03c7-460f-8510-a91d4b49b8bb" providerId="ADAL" clId="{F5ABB3B1-56EE-468E-9CBB-BAD81CDC6D16}" dt="2022-11-30T21:05:51.842" v="47" actId="26606"/>
          <ac:graphicFrameMkLst>
            <pc:docMk/>
            <pc:sldMk cId="1309704005" sldId="275"/>
            <ac:graphicFrameMk id="7" creationId="{25AA44C8-F3C3-BA60-E2E4-7D1AC7B0E4F1}"/>
          </ac:graphicFrameMkLst>
        </pc:graphicFrameChg>
        <pc:graphicFrameChg chg="add del">
          <ac:chgData name="Constance Rudnicki" userId="e53d1bcb-03c7-460f-8510-a91d4b49b8bb" providerId="ADAL" clId="{F5ABB3B1-56EE-468E-9CBB-BAD81CDC6D16}" dt="2022-11-30T21:05:54.086" v="49" actId="26606"/>
          <ac:graphicFrameMkLst>
            <pc:docMk/>
            <pc:sldMk cId="1309704005" sldId="275"/>
            <ac:graphicFrameMk id="9" creationId="{40B2924F-844A-961F-BA42-25893337F42E}"/>
          </ac:graphicFrameMkLst>
        </pc:graphicFrameChg>
        <pc:graphicFrameChg chg="add del">
          <ac:chgData name="Constance Rudnicki" userId="e53d1bcb-03c7-460f-8510-a91d4b49b8bb" providerId="ADAL" clId="{F5ABB3B1-56EE-468E-9CBB-BAD81CDC6D16}" dt="2022-11-30T21:05:57.082" v="51" actId="26606"/>
          <ac:graphicFrameMkLst>
            <pc:docMk/>
            <pc:sldMk cId="1309704005" sldId="275"/>
            <ac:graphicFrameMk id="11" creationId="{A81A0ABC-51C3-FCDF-4847-F2A4B4A769B5}"/>
          </ac:graphicFrameMkLst>
        </pc:graphicFrameChg>
        <pc:picChg chg="del mod">
          <ac:chgData name="Constance Rudnicki" userId="e53d1bcb-03c7-460f-8510-a91d4b49b8bb" providerId="ADAL" clId="{F5ABB3B1-56EE-468E-9CBB-BAD81CDC6D16}" dt="2022-11-30T21:08:05.289" v="80" actId="21"/>
          <ac:picMkLst>
            <pc:docMk/>
            <pc:sldMk cId="1309704005" sldId="275"/>
            <ac:picMk id="5" creationId="{4A172521-F8F0-82CA-3322-364BC09125C5}"/>
          </ac:picMkLst>
        </pc:picChg>
      </pc:sldChg>
      <pc:sldChg chg="delSp modSp mod modClrScheme chgLayout">
        <pc:chgData name="Constance Rudnicki" userId="e53d1bcb-03c7-460f-8510-a91d4b49b8bb" providerId="ADAL" clId="{F5ABB3B1-56EE-468E-9CBB-BAD81CDC6D16}" dt="2022-11-30T21:07:58.781" v="79" actId="1076"/>
        <pc:sldMkLst>
          <pc:docMk/>
          <pc:sldMk cId="1006305042" sldId="276"/>
        </pc:sldMkLst>
        <pc:spChg chg="mod ord">
          <ac:chgData name="Constance Rudnicki" userId="e53d1bcb-03c7-460f-8510-a91d4b49b8bb" providerId="ADAL" clId="{F5ABB3B1-56EE-468E-9CBB-BAD81CDC6D16}" dt="2022-11-30T21:07:53.140" v="78" actId="27636"/>
          <ac:spMkLst>
            <pc:docMk/>
            <pc:sldMk cId="1006305042" sldId="276"/>
            <ac:spMk id="3" creationId="{8546366D-A2DF-663C-62EE-78466AD5FBC4}"/>
          </ac:spMkLst>
        </pc:spChg>
        <pc:spChg chg="mod ord">
          <ac:chgData name="Constance Rudnicki" userId="e53d1bcb-03c7-460f-8510-a91d4b49b8bb" providerId="ADAL" clId="{F5ABB3B1-56EE-468E-9CBB-BAD81CDC6D16}" dt="2022-11-30T21:07:53.110" v="77" actId="700"/>
          <ac:spMkLst>
            <pc:docMk/>
            <pc:sldMk cId="1006305042" sldId="276"/>
            <ac:spMk id="4" creationId="{8224D78E-3159-B0BF-6BF2-43847DADA7B9}"/>
          </ac:spMkLst>
        </pc:spChg>
        <pc:spChg chg="del mod">
          <ac:chgData name="Constance Rudnicki" userId="e53d1bcb-03c7-460f-8510-a91d4b49b8bb" providerId="ADAL" clId="{F5ABB3B1-56EE-468E-9CBB-BAD81CDC6D16}" dt="2022-11-30T21:07:53.110" v="77" actId="700"/>
          <ac:spMkLst>
            <pc:docMk/>
            <pc:sldMk cId="1006305042" sldId="276"/>
            <ac:spMk id="5" creationId="{8CF34DCB-9C36-CAF0-642F-86280BFC9A9A}"/>
          </ac:spMkLst>
        </pc:spChg>
        <pc:picChg chg="mod">
          <ac:chgData name="Constance Rudnicki" userId="e53d1bcb-03c7-460f-8510-a91d4b49b8bb" providerId="ADAL" clId="{F5ABB3B1-56EE-468E-9CBB-BAD81CDC6D16}" dt="2022-11-30T21:07:58.781" v="79" actId="1076"/>
          <ac:picMkLst>
            <pc:docMk/>
            <pc:sldMk cId="1006305042" sldId="276"/>
            <ac:picMk id="2" creationId="{06C3843F-67A9-CFF2-1ADC-6EF7DDFFD28F}"/>
          </ac:picMkLst>
        </pc:picChg>
      </pc:sldChg>
      <pc:sldChg chg="modSp mod">
        <pc:chgData name="Constance Rudnicki" userId="e53d1bcb-03c7-460f-8510-a91d4b49b8bb" providerId="ADAL" clId="{F5ABB3B1-56EE-468E-9CBB-BAD81CDC6D16}" dt="2022-11-30T21:10:16.961" v="91" actId="27636"/>
        <pc:sldMkLst>
          <pc:docMk/>
          <pc:sldMk cId="2619681728" sldId="277"/>
        </pc:sldMkLst>
        <pc:spChg chg="mod">
          <ac:chgData name="Constance Rudnicki" userId="e53d1bcb-03c7-460f-8510-a91d4b49b8bb" providerId="ADAL" clId="{F5ABB3B1-56EE-468E-9CBB-BAD81CDC6D16}" dt="2022-11-30T21:10:16.961" v="91" actId="27636"/>
          <ac:spMkLst>
            <pc:docMk/>
            <pc:sldMk cId="2619681728" sldId="277"/>
            <ac:spMk id="3" creationId="{23C46463-57E5-06F2-F056-6773C8AC82A5}"/>
          </ac:spMkLst>
        </pc:spChg>
      </pc:sldChg>
      <pc:sldChg chg="modSp del mod modClrScheme chgLayout">
        <pc:chgData name="Constance Rudnicki" userId="e53d1bcb-03c7-460f-8510-a91d4b49b8bb" providerId="ADAL" clId="{F5ABB3B1-56EE-468E-9CBB-BAD81CDC6D16}" dt="2022-11-30T21:14:03.031" v="126" actId="2696"/>
        <pc:sldMkLst>
          <pc:docMk/>
          <pc:sldMk cId="206687343" sldId="278"/>
        </pc:sldMkLst>
        <pc:spChg chg="mod ord">
          <ac:chgData name="Constance Rudnicki" userId="e53d1bcb-03c7-460f-8510-a91d4b49b8bb" providerId="ADAL" clId="{F5ABB3B1-56EE-468E-9CBB-BAD81CDC6D16}" dt="2022-11-30T21:12:32.144" v="109" actId="27636"/>
          <ac:spMkLst>
            <pc:docMk/>
            <pc:sldMk cId="206687343" sldId="278"/>
            <ac:spMk id="2" creationId="{7DA32807-B17E-C8FD-2107-E2B656EF7E92}"/>
          </ac:spMkLst>
        </pc:spChg>
        <pc:spChg chg="mod ord">
          <ac:chgData name="Constance Rudnicki" userId="e53d1bcb-03c7-460f-8510-a91d4b49b8bb" providerId="ADAL" clId="{F5ABB3B1-56EE-468E-9CBB-BAD81CDC6D16}" dt="2022-11-30T21:13:47.110" v="122" actId="21"/>
          <ac:spMkLst>
            <pc:docMk/>
            <pc:sldMk cId="206687343" sldId="278"/>
            <ac:spMk id="3" creationId="{24B457A3-8A84-25DD-7EC0-03C1F324A40B}"/>
          </ac:spMkLst>
        </pc:spChg>
        <pc:spChg chg="mod ord">
          <ac:chgData name="Constance Rudnicki" userId="e53d1bcb-03c7-460f-8510-a91d4b49b8bb" providerId="ADAL" clId="{F5ABB3B1-56EE-468E-9CBB-BAD81CDC6D16}" dt="2022-11-30T21:13:56.018" v="124" actId="21"/>
          <ac:spMkLst>
            <pc:docMk/>
            <pc:sldMk cId="206687343" sldId="278"/>
            <ac:spMk id="4" creationId="{C491D479-D53D-AEB3-D742-9EFCFFBBC7BC}"/>
          </ac:spMkLst>
        </pc:spChg>
      </pc:sldChg>
      <pc:sldChg chg="modSp mod">
        <pc:chgData name="Constance Rudnicki" userId="e53d1bcb-03c7-460f-8510-a91d4b49b8bb" providerId="ADAL" clId="{F5ABB3B1-56EE-468E-9CBB-BAD81CDC6D16}" dt="2022-11-30T21:15:46.554" v="130" actId="27636"/>
        <pc:sldMkLst>
          <pc:docMk/>
          <pc:sldMk cId="2865728088" sldId="280"/>
        </pc:sldMkLst>
        <pc:spChg chg="mod">
          <ac:chgData name="Constance Rudnicki" userId="e53d1bcb-03c7-460f-8510-a91d4b49b8bb" providerId="ADAL" clId="{F5ABB3B1-56EE-468E-9CBB-BAD81CDC6D16}" dt="2022-11-30T21:15:46.554" v="130" actId="27636"/>
          <ac:spMkLst>
            <pc:docMk/>
            <pc:sldMk cId="2865728088" sldId="280"/>
            <ac:spMk id="3" creationId="{FC729687-7CDE-A024-3B4D-996B77E0582C}"/>
          </ac:spMkLst>
        </pc:spChg>
      </pc:sldChg>
      <pc:sldChg chg="modSp mod">
        <pc:chgData name="Constance Rudnicki" userId="e53d1bcb-03c7-460f-8510-a91d4b49b8bb" providerId="ADAL" clId="{F5ABB3B1-56EE-468E-9CBB-BAD81CDC6D16}" dt="2022-11-30T21:16:26.473" v="131" actId="27636"/>
        <pc:sldMkLst>
          <pc:docMk/>
          <pc:sldMk cId="122999509" sldId="282"/>
        </pc:sldMkLst>
        <pc:spChg chg="mod">
          <ac:chgData name="Constance Rudnicki" userId="e53d1bcb-03c7-460f-8510-a91d4b49b8bb" providerId="ADAL" clId="{F5ABB3B1-56EE-468E-9CBB-BAD81CDC6D16}" dt="2022-11-30T21:16:26.473" v="131" actId="27636"/>
          <ac:spMkLst>
            <pc:docMk/>
            <pc:sldMk cId="122999509" sldId="282"/>
            <ac:spMk id="3" creationId="{9D9E1B11-46ED-A980-9B11-ADDCB566E5C7}"/>
          </ac:spMkLst>
        </pc:spChg>
      </pc:sldChg>
      <pc:sldChg chg="addSp modSp mod">
        <pc:chgData name="Constance Rudnicki" userId="e53d1bcb-03c7-460f-8510-a91d4b49b8bb" providerId="ADAL" clId="{F5ABB3B1-56EE-468E-9CBB-BAD81CDC6D16}" dt="2022-11-30T21:18:40.071" v="145" actId="27636"/>
        <pc:sldMkLst>
          <pc:docMk/>
          <pc:sldMk cId="2098936291" sldId="283"/>
        </pc:sldMkLst>
        <pc:spChg chg="mod">
          <ac:chgData name="Constance Rudnicki" userId="e53d1bcb-03c7-460f-8510-a91d4b49b8bb" providerId="ADAL" clId="{F5ABB3B1-56EE-468E-9CBB-BAD81CDC6D16}" dt="2022-11-30T21:18:40.071" v="145" actId="27636"/>
          <ac:spMkLst>
            <pc:docMk/>
            <pc:sldMk cId="2098936291" sldId="283"/>
            <ac:spMk id="3" creationId="{C89F95A7-12A5-CAF8-A34F-DA0D66B151B4}"/>
          </ac:spMkLst>
        </pc:spChg>
        <pc:picChg chg="add mod">
          <ac:chgData name="Constance Rudnicki" userId="e53d1bcb-03c7-460f-8510-a91d4b49b8bb" providerId="ADAL" clId="{F5ABB3B1-56EE-468E-9CBB-BAD81CDC6D16}" dt="2022-11-30T21:18:27.644" v="144" actId="1076"/>
          <ac:picMkLst>
            <pc:docMk/>
            <pc:sldMk cId="2098936291" sldId="283"/>
            <ac:picMk id="4" creationId="{EE67804B-05E0-0F06-996C-4FE181ED2541}"/>
          </ac:picMkLst>
        </pc:picChg>
        <pc:picChg chg="mod">
          <ac:chgData name="Constance Rudnicki" userId="e53d1bcb-03c7-460f-8510-a91d4b49b8bb" providerId="ADAL" clId="{F5ABB3B1-56EE-468E-9CBB-BAD81CDC6D16}" dt="2022-11-30T21:18:22.252" v="141" actId="1076"/>
          <ac:picMkLst>
            <pc:docMk/>
            <pc:sldMk cId="2098936291" sldId="283"/>
            <ac:picMk id="25602" creationId="{EF71AA0C-3B5F-8DD0-1212-016540673257}"/>
          </ac:picMkLst>
        </pc:picChg>
      </pc:sldChg>
      <pc:sldChg chg="modSp mod">
        <pc:chgData name="Constance Rudnicki" userId="e53d1bcb-03c7-460f-8510-a91d4b49b8bb" providerId="ADAL" clId="{F5ABB3B1-56EE-468E-9CBB-BAD81CDC6D16}" dt="2022-11-30T21:16:40.465" v="132" actId="27636"/>
        <pc:sldMkLst>
          <pc:docMk/>
          <pc:sldMk cId="1253989964" sldId="284"/>
        </pc:sldMkLst>
        <pc:spChg chg="mod">
          <ac:chgData name="Constance Rudnicki" userId="e53d1bcb-03c7-460f-8510-a91d4b49b8bb" providerId="ADAL" clId="{F5ABB3B1-56EE-468E-9CBB-BAD81CDC6D16}" dt="2022-11-30T21:16:40.465" v="132" actId="27636"/>
          <ac:spMkLst>
            <pc:docMk/>
            <pc:sldMk cId="1253989964" sldId="284"/>
            <ac:spMk id="3" creationId="{C00905E6-F370-EA58-B0CB-13B973417F05}"/>
          </ac:spMkLst>
        </pc:spChg>
      </pc:sldChg>
      <pc:sldChg chg="modSp mod">
        <pc:chgData name="Constance Rudnicki" userId="e53d1bcb-03c7-460f-8510-a91d4b49b8bb" providerId="ADAL" clId="{F5ABB3B1-56EE-468E-9CBB-BAD81CDC6D16}" dt="2022-11-30T21:16:45.944" v="133" actId="27636"/>
        <pc:sldMkLst>
          <pc:docMk/>
          <pc:sldMk cId="1149983724" sldId="285"/>
        </pc:sldMkLst>
        <pc:spChg chg="mod">
          <ac:chgData name="Constance Rudnicki" userId="e53d1bcb-03c7-460f-8510-a91d4b49b8bb" providerId="ADAL" clId="{F5ABB3B1-56EE-468E-9CBB-BAD81CDC6D16}" dt="2022-11-30T21:16:45.944" v="133" actId="27636"/>
          <ac:spMkLst>
            <pc:docMk/>
            <pc:sldMk cId="1149983724" sldId="285"/>
            <ac:spMk id="2" creationId="{0669E3C6-14A9-3715-DDCE-7040ACF4D007}"/>
          </ac:spMkLst>
        </pc:spChg>
      </pc:sldChg>
      <pc:sldChg chg="modSp mod">
        <pc:chgData name="Constance Rudnicki" userId="e53d1bcb-03c7-460f-8510-a91d4b49b8bb" providerId="ADAL" clId="{F5ABB3B1-56EE-468E-9CBB-BAD81CDC6D16}" dt="2022-11-30T21:17:09.729" v="135" actId="27636"/>
        <pc:sldMkLst>
          <pc:docMk/>
          <pc:sldMk cId="1725649611" sldId="286"/>
        </pc:sldMkLst>
        <pc:spChg chg="mod">
          <ac:chgData name="Constance Rudnicki" userId="e53d1bcb-03c7-460f-8510-a91d4b49b8bb" providerId="ADAL" clId="{F5ABB3B1-56EE-468E-9CBB-BAD81CDC6D16}" dt="2022-11-30T21:17:09.729" v="135" actId="27636"/>
          <ac:spMkLst>
            <pc:docMk/>
            <pc:sldMk cId="1725649611" sldId="286"/>
            <ac:spMk id="3" creationId="{5CF30D28-82EC-98FD-B537-3C48C07E404D}"/>
          </ac:spMkLst>
        </pc:spChg>
      </pc:sldChg>
      <pc:sldChg chg="modSp mod">
        <pc:chgData name="Constance Rudnicki" userId="e53d1bcb-03c7-460f-8510-a91d4b49b8bb" providerId="ADAL" clId="{F5ABB3B1-56EE-468E-9CBB-BAD81CDC6D16}" dt="2022-11-30T21:19:46.108" v="149" actId="27636"/>
        <pc:sldMkLst>
          <pc:docMk/>
          <pc:sldMk cId="2287468602" sldId="287"/>
        </pc:sldMkLst>
        <pc:spChg chg="mod">
          <ac:chgData name="Constance Rudnicki" userId="e53d1bcb-03c7-460f-8510-a91d4b49b8bb" providerId="ADAL" clId="{F5ABB3B1-56EE-468E-9CBB-BAD81CDC6D16}" dt="2022-11-30T21:19:37.409" v="148" actId="27636"/>
          <ac:spMkLst>
            <pc:docMk/>
            <pc:sldMk cId="2287468602" sldId="287"/>
            <ac:spMk id="2" creationId="{E11CF44E-7A8B-1EDF-1052-BB0881DF7A2D}"/>
          </ac:spMkLst>
        </pc:spChg>
        <pc:spChg chg="mod">
          <ac:chgData name="Constance Rudnicki" userId="e53d1bcb-03c7-460f-8510-a91d4b49b8bb" providerId="ADAL" clId="{F5ABB3B1-56EE-468E-9CBB-BAD81CDC6D16}" dt="2022-11-30T21:19:46.108" v="149" actId="27636"/>
          <ac:spMkLst>
            <pc:docMk/>
            <pc:sldMk cId="2287468602" sldId="287"/>
            <ac:spMk id="3" creationId="{D737A963-0342-D1F9-6A32-D0FAEE2C6080}"/>
          </ac:spMkLst>
        </pc:spChg>
      </pc:sldChg>
      <pc:sldChg chg="modSp mod">
        <pc:chgData name="Constance Rudnicki" userId="e53d1bcb-03c7-460f-8510-a91d4b49b8bb" providerId="ADAL" clId="{F5ABB3B1-56EE-468E-9CBB-BAD81CDC6D16}" dt="2022-11-30T21:20:06.162" v="150" actId="27636"/>
        <pc:sldMkLst>
          <pc:docMk/>
          <pc:sldMk cId="2257318894" sldId="288"/>
        </pc:sldMkLst>
        <pc:spChg chg="mod">
          <ac:chgData name="Constance Rudnicki" userId="e53d1bcb-03c7-460f-8510-a91d4b49b8bb" providerId="ADAL" clId="{F5ABB3B1-56EE-468E-9CBB-BAD81CDC6D16}" dt="2022-11-30T21:20:06.162" v="150" actId="27636"/>
          <ac:spMkLst>
            <pc:docMk/>
            <pc:sldMk cId="2257318894" sldId="288"/>
            <ac:spMk id="3" creationId="{73A87C1E-CB3A-597B-F788-234E9C658554}"/>
          </ac:spMkLst>
        </pc:spChg>
      </pc:sldChg>
      <pc:sldChg chg="modSp mod">
        <pc:chgData name="Constance Rudnicki" userId="e53d1bcb-03c7-460f-8510-a91d4b49b8bb" providerId="ADAL" clId="{F5ABB3B1-56EE-468E-9CBB-BAD81CDC6D16}" dt="2022-11-30T21:20:25.101" v="151" actId="27636"/>
        <pc:sldMkLst>
          <pc:docMk/>
          <pc:sldMk cId="3299134630" sldId="289"/>
        </pc:sldMkLst>
        <pc:spChg chg="mod">
          <ac:chgData name="Constance Rudnicki" userId="e53d1bcb-03c7-460f-8510-a91d4b49b8bb" providerId="ADAL" clId="{F5ABB3B1-56EE-468E-9CBB-BAD81CDC6D16}" dt="2022-11-30T21:20:25.101" v="151" actId="27636"/>
          <ac:spMkLst>
            <pc:docMk/>
            <pc:sldMk cId="3299134630" sldId="289"/>
            <ac:spMk id="3" creationId="{A83DD79F-8DCA-96EC-1A83-D66738F356D3}"/>
          </ac:spMkLst>
        </pc:spChg>
      </pc:sldChg>
      <pc:sldChg chg="modSp mod">
        <pc:chgData name="Constance Rudnicki" userId="e53d1bcb-03c7-460f-8510-a91d4b49b8bb" providerId="ADAL" clId="{F5ABB3B1-56EE-468E-9CBB-BAD81CDC6D16}" dt="2022-11-30T21:20:53.932" v="155" actId="27636"/>
        <pc:sldMkLst>
          <pc:docMk/>
          <pc:sldMk cId="1962855390" sldId="290"/>
        </pc:sldMkLst>
        <pc:spChg chg="mod">
          <ac:chgData name="Constance Rudnicki" userId="e53d1bcb-03c7-460f-8510-a91d4b49b8bb" providerId="ADAL" clId="{F5ABB3B1-56EE-468E-9CBB-BAD81CDC6D16}" dt="2022-11-30T21:20:53.932" v="155" actId="27636"/>
          <ac:spMkLst>
            <pc:docMk/>
            <pc:sldMk cId="1962855390" sldId="290"/>
            <ac:spMk id="3" creationId="{4B251A76-F077-0464-3E76-B3E9B9A9E068}"/>
          </ac:spMkLst>
        </pc:spChg>
      </pc:sldChg>
      <pc:sldChg chg="modSp mod">
        <pc:chgData name="Constance Rudnicki" userId="e53d1bcb-03c7-460f-8510-a91d4b49b8bb" providerId="ADAL" clId="{F5ABB3B1-56EE-468E-9CBB-BAD81CDC6D16}" dt="2022-11-30T21:21:48.352" v="156" actId="27636"/>
        <pc:sldMkLst>
          <pc:docMk/>
          <pc:sldMk cId="809777326" sldId="291"/>
        </pc:sldMkLst>
        <pc:spChg chg="mod">
          <ac:chgData name="Constance Rudnicki" userId="e53d1bcb-03c7-460f-8510-a91d4b49b8bb" providerId="ADAL" clId="{F5ABB3B1-56EE-468E-9CBB-BAD81CDC6D16}" dt="2022-11-30T21:21:48.352" v="156" actId="27636"/>
          <ac:spMkLst>
            <pc:docMk/>
            <pc:sldMk cId="809777326" sldId="291"/>
            <ac:spMk id="3" creationId="{7F8C7BED-0C6C-4DB2-C53E-78B9D3FFCD29}"/>
          </ac:spMkLst>
        </pc:spChg>
      </pc:sldChg>
      <pc:sldChg chg="modSp mod">
        <pc:chgData name="Constance Rudnicki" userId="e53d1bcb-03c7-460f-8510-a91d4b49b8bb" providerId="ADAL" clId="{F5ABB3B1-56EE-468E-9CBB-BAD81CDC6D16}" dt="2022-11-30T21:22:51.308" v="162" actId="27636"/>
        <pc:sldMkLst>
          <pc:docMk/>
          <pc:sldMk cId="2422576606" sldId="292"/>
        </pc:sldMkLst>
        <pc:spChg chg="mod">
          <ac:chgData name="Constance Rudnicki" userId="e53d1bcb-03c7-460f-8510-a91d4b49b8bb" providerId="ADAL" clId="{F5ABB3B1-56EE-468E-9CBB-BAD81CDC6D16}" dt="2022-11-30T21:22:51.308" v="162" actId="27636"/>
          <ac:spMkLst>
            <pc:docMk/>
            <pc:sldMk cId="2422576606" sldId="292"/>
            <ac:spMk id="2" creationId="{76FA6755-4DD4-53EE-A479-1527FFDDE093}"/>
          </ac:spMkLst>
        </pc:spChg>
      </pc:sldChg>
      <pc:sldChg chg="modSp mod">
        <pc:chgData name="Constance Rudnicki" userId="e53d1bcb-03c7-460f-8510-a91d4b49b8bb" providerId="ADAL" clId="{F5ABB3B1-56EE-468E-9CBB-BAD81CDC6D16}" dt="2022-11-30T21:23:21.829" v="164" actId="255"/>
        <pc:sldMkLst>
          <pc:docMk/>
          <pc:sldMk cId="2718013175" sldId="293"/>
        </pc:sldMkLst>
        <pc:spChg chg="mod">
          <ac:chgData name="Constance Rudnicki" userId="e53d1bcb-03c7-460f-8510-a91d4b49b8bb" providerId="ADAL" clId="{F5ABB3B1-56EE-468E-9CBB-BAD81CDC6D16}" dt="2022-11-30T21:23:01.323" v="163" actId="27636"/>
          <ac:spMkLst>
            <pc:docMk/>
            <pc:sldMk cId="2718013175" sldId="293"/>
            <ac:spMk id="2" creationId="{520E5B7B-9D3A-AB03-6200-225CC7A12702}"/>
          </ac:spMkLst>
        </pc:spChg>
        <pc:spChg chg="mod">
          <ac:chgData name="Constance Rudnicki" userId="e53d1bcb-03c7-460f-8510-a91d4b49b8bb" providerId="ADAL" clId="{F5ABB3B1-56EE-468E-9CBB-BAD81CDC6D16}" dt="2022-11-30T21:23:21.829" v="164" actId="255"/>
          <ac:spMkLst>
            <pc:docMk/>
            <pc:sldMk cId="2718013175" sldId="293"/>
            <ac:spMk id="3" creationId="{064248C3-8FB4-D35E-55CD-63852763E123}"/>
          </ac:spMkLst>
        </pc:spChg>
      </pc:sldChg>
      <pc:sldChg chg="modSp mod">
        <pc:chgData name="Constance Rudnicki" userId="e53d1bcb-03c7-460f-8510-a91d4b49b8bb" providerId="ADAL" clId="{F5ABB3B1-56EE-468E-9CBB-BAD81CDC6D16}" dt="2022-11-30T21:24:44.398" v="174" actId="20577"/>
        <pc:sldMkLst>
          <pc:docMk/>
          <pc:sldMk cId="1199651705" sldId="294"/>
        </pc:sldMkLst>
        <pc:spChg chg="mod">
          <ac:chgData name="Constance Rudnicki" userId="e53d1bcb-03c7-460f-8510-a91d4b49b8bb" providerId="ADAL" clId="{F5ABB3B1-56EE-468E-9CBB-BAD81CDC6D16}" dt="2022-11-30T21:24:44.398" v="174" actId="20577"/>
          <ac:spMkLst>
            <pc:docMk/>
            <pc:sldMk cId="1199651705" sldId="294"/>
            <ac:spMk id="3" creationId="{15B598F6-2669-D38C-0D6B-21531A1C900C}"/>
          </ac:spMkLst>
        </pc:spChg>
      </pc:sldChg>
      <pc:sldChg chg="modSp">
        <pc:chgData name="Constance Rudnicki" userId="e53d1bcb-03c7-460f-8510-a91d4b49b8bb" providerId="ADAL" clId="{F5ABB3B1-56EE-468E-9CBB-BAD81CDC6D16}" dt="2022-11-30T21:24:23.535" v="168"/>
        <pc:sldMkLst>
          <pc:docMk/>
          <pc:sldMk cId="1656301868" sldId="295"/>
        </pc:sldMkLst>
        <pc:spChg chg="mod">
          <ac:chgData name="Constance Rudnicki" userId="e53d1bcb-03c7-460f-8510-a91d4b49b8bb" providerId="ADAL" clId="{F5ABB3B1-56EE-468E-9CBB-BAD81CDC6D16}" dt="2022-11-30T21:24:23.535" v="168"/>
          <ac:spMkLst>
            <pc:docMk/>
            <pc:sldMk cId="1656301868" sldId="295"/>
            <ac:spMk id="4" creationId="{97DBD41D-96EF-95F5-A4EF-3B3A59FB7EE6}"/>
          </ac:spMkLst>
        </pc:spChg>
      </pc:sldChg>
      <pc:sldChg chg="modSp mod">
        <pc:chgData name="Constance Rudnicki" userId="e53d1bcb-03c7-460f-8510-a91d4b49b8bb" providerId="ADAL" clId="{F5ABB3B1-56EE-468E-9CBB-BAD81CDC6D16}" dt="2022-11-30T21:27:49.570" v="178" actId="27636"/>
        <pc:sldMkLst>
          <pc:docMk/>
          <pc:sldMk cId="1311590915" sldId="297"/>
        </pc:sldMkLst>
        <pc:spChg chg="mod">
          <ac:chgData name="Constance Rudnicki" userId="e53d1bcb-03c7-460f-8510-a91d4b49b8bb" providerId="ADAL" clId="{F5ABB3B1-56EE-468E-9CBB-BAD81CDC6D16}" dt="2022-11-30T21:27:49.570" v="178" actId="27636"/>
          <ac:spMkLst>
            <pc:docMk/>
            <pc:sldMk cId="1311590915" sldId="297"/>
            <ac:spMk id="2" creationId="{69D159AB-CE52-3468-294E-9ACDF72C47A6}"/>
          </ac:spMkLst>
        </pc:spChg>
      </pc:sldChg>
      <pc:sldChg chg="modSp mod">
        <pc:chgData name="Constance Rudnicki" userId="e53d1bcb-03c7-460f-8510-a91d4b49b8bb" providerId="ADAL" clId="{F5ABB3B1-56EE-468E-9CBB-BAD81CDC6D16}" dt="2022-11-30T21:28:41.829" v="179" actId="27636"/>
        <pc:sldMkLst>
          <pc:docMk/>
          <pc:sldMk cId="2489314048" sldId="299"/>
        </pc:sldMkLst>
        <pc:spChg chg="mod">
          <ac:chgData name="Constance Rudnicki" userId="e53d1bcb-03c7-460f-8510-a91d4b49b8bb" providerId="ADAL" clId="{F5ABB3B1-56EE-468E-9CBB-BAD81CDC6D16}" dt="2022-11-30T21:28:41.829" v="179" actId="27636"/>
          <ac:spMkLst>
            <pc:docMk/>
            <pc:sldMk cId="2489314048" sldId="299"/>
            <ac:spMk id="18" creationId="{BF7B9CC4-88A3-79E8-7240-C3AD565ED37F}"/>
          </ac:spMkLst>
        </pc:spChg>
      </pc:sldChg>
      <pc:sldChg chg="modSp mod">
        <pc:chgData name="Constance Rudnicki" userId="e53d1bcb-03c7-460f-8510-a91d4b49b8bb" providerId="ADAL" clId="{F5ABB3B1-56EE-468E-9CBB-BAD81CDC6D16}" dt="2022-11-30T21:29:02.801" v="180" actId="27636"/>
        <pc:sldMkLst>
          <pc:docMk/>
          <pc:sldMk cId="4192227277" sldId="300"/>
        </pc:sldMkLst>
        <pc:spChg chg="mod">
          <ac:chgData name="Constance Rudnicki" userId="e53d1bcb-03c7-460f-8510-a91d4b49b8bb" providerId="ADAL" clId="{F5ABB3B1-56EE-468E-9CBB-BAD81CDC6D16}" dt="2022-11-30T21:29:02.801" v="180" actId="27636"/>
          <ac:spMkLst>
            <pc:docMk/>
            <pc:sldMk cId="4192227277" sldId="300"/>
            <ac:spMk id="3" creationId="{36534E14-3864-47E8-E115-F0EDF53E0793}"/>
          </ac:spMkLst>
        </pc:spChg>
      </pc:sldChg>
      <pc:sldChg chg="modSp mod">
        <pc:chgData name="Constance Rudnicki" userId="e53d1bcb-03c7-460f-8510-a91d4b49b8bb" providerId="ADAL" clId="{F5ABB3B1-56EE-468E-9CBB-BAD81CDC6D16}" dt="2022-11-30T21:29:10.814" v="181" actId="27636"/>
        <pc:sldMkLst>
          <pc:docMk/>
          <pc:sldMk cId="1372314589" sldId="301"/>
        </pc:sldMkLst>
        <pc:spChg chg="mod">
          <ac:chgData name="Constance Rudnicki" userId="e53d1bcb-03c7-460f-8510-a91d4b49b8bb" providerId="ADAL" clId="{F5ABB3B1-56EE-468E-9CBB-BAD81CDC6D16}" dt="2022-11-30T21:29:10.814" v="181" actId="27636"/>
          <ac:spMkLst>
            <pc:docMk/>
            <pc:sldMk cId="1372314589" sldId="301"/>
            <ac:spMk id="2" creationId="{19E1799D-9CC6-D01D-1092-6C7E90333B9D}"/>
          </ac:spMkLst>
        </pc:spChg>
      </pc:sldChg>
      <pc:sldChg chg="modSp mod">
        <pc:chgData name="Constance Rudnicki" userId="e53d1bcb-03c7-460f-8510-a91d4b49b8bb" providerId="ADAL" clId="{F5ABB3B1-56EE-468E-9CBB-BAD81CDC6D16}" dt="2022-11-30T21:29:33.750" v="182" actId="27636"/>
        <pc:sldMkLst>
          <pc:docMk/>
          <pc:sldMk cId="2581066754" sldId="302"/>
        </pc:sldMkLst>
        <pc:spChg chg="mod">
          <ac:chgData name="Constance Rudnicki" userId="e53d1bcb-03c7-460f-8510-a91d4b49b8bb" providerId="ADAL" clId="{F5ABB3B1-56EE-468E-9CBB-BAD81CDC6D16}" dt="2022-11-30T21:29:33.750" v="182" actId="27636"/>
          <ac:spMkLst>
            <pc:docMk/>
            <pc:sldMk cId="2581066754" sldId="302"/>
            <ac:spMk id="3" creationId="{4359BC94-5A2B-6C83-3FEA-E5CE5A682250}"/>
          </ac:spMkLst>
        </pc:spChg>
      </pc:sldChg>
      <pc:sldChg chg="delSp modSp mod">
        <pc:chgData name="Constance Rudnicki" userId="e53d1bcb-03c7-460f-8510-a91d4b49b8bb" providerId="ADAL" clId="{F5ABB3B1-56EE-468E-9CBB-BAD81CDC6D16}" dt="2022-11-30T21:30:13.680" v="185" actId="27636"/>
        <pc:sldMkLst>
          <pc:docMk/>
          <pc:sldMk cId="162579541" sldId="303"/>
        </pc:sldMkLst>
        <pc:spChg chg="del">
          <ac:chgData name="Constance Rudnicki" userId="e53d1bcb-03c7-460f-8510-a91d4b49b8bb" providerId="ADAL" clId="{F5ABB3B1-56EE-468E-9CBB-BAD81CDC6D16}" dt="2022-11-30T21:29:40.833" v="183" actId="21"/>
          <ac:spMkLst>
            <pc:docMk/>
            <pc:sldMk cId="162579541" sldId="303"/>
            <ac:spMk id="2" creationId="{29DF0880-7AA4-CBAC-EE44-E22B30FB7392}"/>
          </ac:spMkLst>
        </pc:spChg>
        <pc:spChg chg="mod">
          <ac:chgData name="Constance Rudnicki" userId="e53d1bcb-03c7-460f-8510-a91d4b49b8bb" providerId="ADAL" clId="{F5ABB3B1-56EE-468E-9CBB-BAD81CDC6D16}" dt="2022-11-30T21:30:13.680" v="185" actId="27636"/>
          <ac:spMkLst>
            <pc:docMk/>
            <pc:sldMk cId="162579541" sldId="303"/>
            <ac:spMk id="3" creationId="{A4E20B6B-B341-6DC3-DC90-45FF04AE7B95}"/>
          </ac:spMkLst>
        </pc:spChg>
      </pc:sldChg>
      <pc:sldChg chg="modSp mod">
        <pc:chgData name="Constance Rudnicki" userId="e53d1bcb-03c7-460f-8510-a91d4b49b8bb" providerId="ADAL" clId="{F5ABB3B1-56EE-468E-9CBB-BAD81CDC6D16}" dt="2022-11-30T21:31:04.703" v="191" actId="27636"/>
        <pc:sldMkLst>
          <pc:docMk/>
          <pc:sldMk cId="1133580905" sldId="304"/>
        </pc:sldMkLst>
        <pc:spChg chg="mod">
          <ac:chgData name="Constance Rudnicki" userId="e53d1bcb-03c7-460f-8510-a91d4b49b8bb" providerId="ADAL" clId="{F5ABB3B1-56EE-468E-9CBB-BAD81CDC6D16}" dt="2022-11-30T21:31:04.703" v="191" actId="27636"/>
          <ac:spMkLst>
            <pc:docMk/>
            <pc:sldMk cId="1133580905" sldId="304"/>
            <ac:spMk id="2" creationId="{B579554D-0246-1883-1676-316E21E99EA3}"/>
          </ac:spMkLst>
        </pc:spChg>
        <pc:spChg chg="mod">
          <ac:chgData name="Constance Rudnicki" userId="e53d1bcb-03c7-460f-8510-a91d4b49b8bb" providerId="ADAL" clId="{F5ABB3B1-56EE-468E-9CBB-BAD81CDC6D16}" dt="2022-11-30T21:30:54.731" v="190" actId="20577"/>
          <ac:spMkLst>
            <pc:docMk/>
            <pc:sldMk cId="1133580905" sldId="304"/>
            <ac:spMk id="3" creationId="{BE36D20D-B085-6FE3-854D-C765B3BCCAE2}"/>
          </ac:spMkLst>
        </pc:spChg>
      </pc:sldChg>
      <pc:sldChg chg="delSp modSp mod">
        <pc:chgData name="Constance Rudnicki" userId="e53d1bcb-03c7-460f-8510-a91d4b49b8bb" providerId="ADAL" clId="{F5ABB3B1-56EE-468E-9CBB-BAD81CDC6D16}" dt="2022-11-30T21:31:39.352" v="195" actId="27636"/>
        <pc:sldMkLst>
          <pc:docMk/>
          <pc:sldMk cId="3054635377" sldId="305"/>
        </pc:sldMkLst>
        <pc:spChg chg="del">
          <ac:chgData name="Constance Rudnicki" userId="e53d1bcb-03c7-460f-8510-a91d4b49b8bb" providerId="ADAL" clId="{F5ABB3B1-56EE-468E-9CBB-BAD81CDC6D16}" dt="2022-11-30T21:31:36.046" v="193" actId="21"/>
          <ac:spMkLst>
            <pc:docMk/>
            <pc:sldMk cId="3054635377" sldId="305"/>
            <ac:spMk id="2" creationId="{AD3BAEE6-ECAA-86E3-87DA-D4CC3CAE0153}"/>
          </ac:spMkLst>
        </pc:spChg>
        <pc:spChg chg="mod">
          <ac:chgData name="Constance Rudnicki" userId="e53d1bcb-03c7-460f-8510-a91d4b49b8bb" providerId="ADAL" clId="{F5ABB3B1-56EE-468E-9CBB-BAD81CDC6D16}" dt="2022-11-30T21:31:39.352" v="195" actId="27636"/>
          <ac:spMkLst>
            <pc:docMk/>
            <pc:sldMk cId="3054635377" sldId="305"/>
            <ac:spMk id="3" creationId="{069B5335-4600-886A-0FFD-86F11EDCEB7F}"/>
          </ac:spMkLst>
        </pc:spChg>
      </pc:sldChg>
      <pc:sldChg chg="modSp mod">
        <pc:chgData name="Constance Rudnicki" userId="e53d1bcb-03c7-460f-8510-a91d4b49b8bb" providerId="ADAL" clId="{F5ABB3B1-56EE-468E-9CBB-BAD81CDC6D16}" dt="2022-11-30T21:32:13.867" v="196" actId="27636"/>
        <pc:sldMkLst>
          <pc:docMk/>
          <pc:sldMk cId="872759662" sldId="306"/>
        </pc:sldMkLst>
        <pc:spChg chg="mod">
          <ac:chgData name="Constance Rudnicki" userId="e53d1bcb-03c7-460f-8510-a91d4b49b8bb" providerId="ADAL" clId="{F5ABB3B1-56EE-468E-9CBB-BAD81CDC6D16}" dt="2022-11-30T21:32:13.867" v="196" actId="27636"/>
          <ac:spMkLst>
            <pc:docMk/>
            <pc:sldMk cId="872759662" sldId="306"/>
            <ac:spMk id="3" creationId="{E1CF4ACF-FEA7-62EA-CB61-7FAD27288DC3}"/>
          </ac:spMkLst>
        </pc:spChg>
      </pc:sldChg>
      <pc:sldChg chg="modSp mod">
        <pc:chgData name="Constance Rudnicki" userId="e53d1bcb-03c7-460f-8510-a91d4b49b8bb" providerId="ADAL" clId="{F5ABB3B1-56EE-468E-9CBB-BAD81CDC6D16}" dt="2022-11-30T21:32:39.177" v="201"/>
        <pc:sldMkLst>
          <pc:docMk/>
          <pc:sldMk cId="1852504045" sldId="308"/>
        </pc:sldMkLst>
        <pc:spChg chg="mod">
          <ac:chgData name="Constance Rudnicki" userId="e53d1bcb-03c7-460f-8510-a91d4b49b8bb" providerId="ADAL" clId="{F5ABB3B1-56EE-468E-9CBB-BAD81CDC6D16}" dt="2022-11-30T21:32:39.177" v="201"/>
          <ac:spMkLst>
            <pc:docMk/>
            <pc:sldMk cId="1852504045" sldId="308"/>
            <ac:spMk id="2" creationId="{15F72AF8-F41F-EF72-4D33-264FA35E8D74}"/>
          </ac:spMkLst>
        </pc:spChg>
        <pc:spChg chg="mod">
          <ac:chgData name="Constance Rudnicki" userId="e53d1bcb-03c7-460f-8510-a91d4b49b8bb" providerId="ADAL" clId="{F5ABB3B1-56EE-468E-9CBB-BAD81CDC6D16}" dt="2022-11-30T21:32:31.718" v="197" actId="21"/>
          <ac:spMkLst>
            <pc:docMk/>
            <pc:sldMk cId="1852504045" sldId="308"/>
            <ac:spMk id="3" creationId="{C3FC587A-44EF-040C-1F9F-715BD2FEC634}"/>
          </ac:spMkLst>
        </pc:spChg>
      </pc:sldChg>
      <pc:sldChg chg="modSp mod">
        <pc:chgData name="Constance Rudnicki" userId="e53d1bcb-03c7-460f-8510-a91d4b49b8bb" providerId="ADAL" clId="{F5ABB3B1-56EE-468E-9CBB-BAD81CDC6D16}" dt="2022-11-30T21:33:40.221" v="208" actId="27636"/>
        <pc:sldMkLst>
          <pc:docMk/>
          <pc:sldMk cId="2242388091" sldId="311"/>
        </pc:sldMkLst>
        <pc:spChg chg="mod">
          <ac:chgData name="Constance Rudnicki" userId="e53d1bcb-03c7-460f-8510-a91d4b49b8bb" providerId="ADAL" clId="{F5ABB3B1-56EE-468E-9CBB-BAD81CDC6D16}" dt="2022-11-30T21:33:25.696" v="203" actId="27636"/>
          <ac:spMkLst>
            <pc:docMk/>
            <pc:sldMk cId="2242388091" sldId="311"/>
            <ac:spMk id="2" creationId="{F6071318-F057-9627-7962-93DEC6E49115}"/>
          </ac:spMkLst>
        </pc:spChg>
        <pc:spChg chg="mod">
          <ac:chgData name="Constance Rudnicki" userId="e53d1bcb-03c7-460f-8510-a91d4b49b8bb" providerId="ADAL" clId="{F5ABB3B1-56EE-468E-9CBB-BAD81CDC6D16}" dt="2022-11-30T21:33:40.221" v="208" actId="27636"/>
          <ac:spMkLst>
            <pc:docMk/>
            <pc:sldMk cId="2242388091" sldId="311"/>
            <ac:spMk id="31" creationId="{2460976D-A17E-295B-74C0-006DD12F054D}"/>
          </ac:spMkLst>
        </pc:spChg>
      </pc:sldChg>
      <pc:sldChg chg="modSp mod">
        <pc:chgData name="Constance Rudnicki" userId="e53d1bcb-03c7-460f-8510-a91d4b49b8bb" providerId="ADAL" clId="{F5ABB3B1-56EE-468E-9CBB-BAD81CDC6D16}" dt="2022-11-30T21:06:26.178" v="56" actId="27636"/>
        <pc:sldMkLst>
          <pc:docMk/>
          <pc:sldMk cId="3104121985" sldId="320"/>
        </pc:sldMkLst>
        <pc:spChg chg="mod">
          <ac:chgData name="Constance Rudnicki" userId="e53d1bcb-03c7-460f-8510-a91d4b49b8bb" providerId="ADAL" clId="{F5ABB3B1-56EE-468E-9CBB-BAD81CDC6D16}" dt="2022-11-30T21:06:26.178" v="56" actId="27636"/>
          <ac:spMkLst>
            <pc:docMk/>
            <pc:sldMk cId="3104121985" sldId="320"/>
            <ac:spMk id="3" creationId="{13E34FFE-575D-5460-14D6-DE93DDBFFE58}"/>
          </ac:spMkLst>
        </pc:spChg>
      </pc:sldChg>
      <pc:sldChg chg="modSp mod">
        <pc:chgData name="Constance Rudnicki" userId="e53d1bcb-03c7-460f-8510-a91d4b49b8bb" providerId="ADAL" clId="{F5ABB3B1-56EE-468E-9CBB-BAD81CDC6D16}" dt="2022-11-30T20:48:40.946" v="16" actId="27636"/>
        <pc:sldMkLst>
          <pc:docMk/>
          <pc:sldMk cId="2074232243" sldId="322"/>
        </pc:sldMkLst>
        <pc:spChg chg="mod">
          <ac:chgData name="Constance Rudnicki" userId="e53d1bcb-03c7-460f-8510-a91d4b49b8bb" providerId="ADAL" clId="{F5ABB3B1-56EE-468E-9CBB-BAD81CDC6D16}" dt="2022-11-30T20:48:40.946" v="16" actId="27636"/>
          <ac:spMkLst>
            <pc:docMk/>
            <pc:sldMk cId="2074232243" sldId="322"/>
            <ac:spMk id="3" creationId="{C129C8C9-89BD-8482-06BD-27496CB77C53}"/>
          </ac:spMkLst>
        </pc:spChg>
      </pc:sldChg>
      <pc:sldChg chg="modSp mod">
        <pc:chgData name="Constance Rudnicki" userId="e53d1bcb-03c7-460f-8510-a91d4b49b8bb" providerId="ADAL" clId="{F5ABB3B1-56EE-468E-9CBB-BAD81CDC6D16}" dt="2022-11-30T20:49:47.174" v="21" actId="20577"/>
        <pc:sldMkLst>
          <pc:docMk/>
          <pc:sldMk cId="2568415484" sldId="323"/>
        </pc:sldMkLst>
        <pc:spChg chg="mod">
          <ac:chgData name="Constance Rudnicki" userId="e53d1bcb-03c7-460f-8510-a91d4b49b8bb" providerId="ADAL" clId="{F5ABB3B1-56EE-468E-9CBB-BAD81CDC6D16}" dt="2022-11-30T20:49:15.636" v="18" actId="27636"/>
          <ac:spMkLst>
            <pc:docMk/>
            <pc:sldMk cId="2568415484" sldId="323"/>
            <ac:spMk id="5" creationId="{3D0A7950-DD2D-DAAD-A022-73CB424BE0B7}"/>
          </ac:spMkLst>
        </pc:spChg>
        <pc:spChg chg="mod">
          <ac:chgData name="Constance Rudnicki" userId="e53d1bcb-03c7-460f-8510-a91d4b49b8bb" providerId="ADAL" clId="{F5ABB3B1-56EE-468E-9CBB-BAD81CDC6D16}" dt="2022-11-30T20:49:47.174" v="21" actId="20577"/>
          <ac:spMkLst>
            <pc:docMk/>
            <pc:sldMk cId="2568415484" sldId="323"/>
            <ac:spMk id="6" creationId="{B4FCAE37-51C6-36DF-B374-59FE1EB35AAC}"/>
          </ac:spMkLst>
        </pc:spChg>
      </pc:sldChg>
      <pc:sldChg chg="modSp mod">
        <pc:chgData name="Constance Rudnicki" userId="e53d1bcb-03c7-460f-8510-a91d4b49b8bb" providerId="ADAL" clId="{F5ABB3B1-56EE-468E-9CBB-BAD81CDC6D16}" dt="2022-11-30T21:22:45.199" v="161" actId="27636"/>
        <pc:sldMkLst>
          <pc:docMk/>
          <pc:sldMk cId="717932052" sldId="326"/>
        </pc:sldMkLst>
        <pc:spChg chg="mod">
          <ac:chgData name="Constance Rudnicki" userId="e53d1bcb-03c7-460f-8510-a91d4b49b8bb" providerId="ADAL" clId="{F5ABB3B1-56EE-468E-9CBB-BAD81CDC6D16}" dt="2022-11-30T21:22:21.445" v="160" actId="27636"/>
          <ac:spMkLst>
            <pc:docMk/>
            <pc:sldMk cId="717932052" sldId="326"/>
            <ac:spMk id="2" creationId="{FD121735-3058-8FE0-56A8-35D986CA7B6D}"/>
          </ac:spMkLst>
        </pc:spChg>
        <pc:spChg chg="mod">
          <ac:chgData name="Constance Rudnicki" userId="e53d1bcb-03c7-460f-8510-a91d4b49b8bb" providerId="ADAL" clId="{F5ABB3B1-56EE-468E-9CBB-BAD81CDC6D16}" dt="2022-11-30T21:22:45.199" v="161" actId="27636"/>
          <ac:spMkLst>
            <pc:docMk/>
            <pc:sldMk cId="717932052" sldId="326"/>
            <ac:spMk id="3" creationId="{B68B5D0B-4F51-DF76-74C0-79D7B28556D1}"/>
          </ac:spMkLst>
        </pc:spChg>
      </pc:sldChg>
      <pc:sldChg chg="modSp mod">
        <pc:chgData name="Constance Rudnicki" userId="e53d1bcb-03c7-460f-8510-a91d4b49b8bb" providerId="ADAL" clId="{F5ABB3B1-56EE-468E-9CBB-BAD81CDC6D16}" dt="2022-11-30T21:24:08.463" v="167" actId="27636"/>
        <pc:sldMkLst>
          <pc:docMk/>
          <pc:sldMk cId="3008286690" sldId="327"/>
        </pc:sldMkLst>
        <pc:spChg chg="mod">
          <ac:chgData name="Constance Rudnicki" userId="e53d1bcb-03c7-460f-8510-a91d4b49b8bb" providerId="ADAL" clId="{F5ABB3B1-56EE-468E-9CBB-BAD81CDC6D16}" dt="2022-11-30T21:24:08.463" v="167" actId="27636"/>
          <ac:spMkLst>
            <pc:docMk/>
            <pc:sldMk cId="3008286690" sldId="327"/>
            <ac:spMk id="3" creationId="{0DB5E136-6876-27B2-AB99-FB13A5961B14}"/>
          </ac:spMkLst>
        </pc:spChg>
      </pc:sldChg>
      <pc:sldChg chg="modSp mod">
        <pc:chgData name="Constance Rudnicki" userId="e53d1bcb-03c7-460f-8510-a91d4b49b8bb" providerId="ADAL" clId="{F5ABB3B1-56EE-468E-9CBB-BAD81CDC6D16}" dt="2022-11-30T21:26:44.695" v="176" actId="27636"/>
        <pc:sldMkLst>
          <pc:docMk/>
          <pc:sldMk cId="586095528" sldId="328"/>
        </pc:sldMkLst>
        <pc:spChg chg="mod">
          <ac:chgData name="Constance Rudnicki" userId="e53d1bcb-03c7-460f-8510-a91d4b49b8bb" providerId="ADAL" clId="{F5ABB3B1-56EE-468E-9CBB-BAD81CDC6D16}" dt="2022-11-30T21:26:44.695" v="176" actId="27636"/>
          <ac:spMkLst>
            <pc:docMk/>
            <pc:sldMk cId="586095528" sldId="328"/>
            <ac:spMk id="4" creationId="{20097BF1-C931-D149-0DEC-3ED251946A87}"/>
          </ac:spMkLst>
        </pc:spChg>
      </pc:sldChg>
      <pc:sldChg chg="modSp mod">
        <pc:chgData name="Constance Rudnicki" userId="e53d1bcb-03c7-460f-8510-a91d4b49b8bb" providerId="ADAL" clId="{F5ABB3B1-56EE-468E-9CBB-BAD81CDC6D16}" dt="2022-11-30T21:27:37.409" v="177" actId="27636"/>
        <pc:sldMkLst>
          <pc:docMk/>
          <pc:sldMk cId="478886240" sldId="329"/>
        </pc:sldMkLst>
        <pc:spChg chg="mod">
          <ac:chgData name="Constance Rudnicki" userId="e53d1bcb-03c7-460f-8510-a91d4b49b8bb" providerId="ADAL" clId="{F5ABB3B1-56EE-468E-9CBB-BAD81CDC6D16}" dt="2022-11-30T21:27:37.409" v="177" actId="27636"/>
          <ac:spMkLst>
            <pc:docMk/>
            <pc:sldMk cId="478886240" sldId="329"/>
            <ac:spMk id="3" creationId="{A15CC628-C5C2-C499-C422-F1DEB25C8687}"/>
          </ac:spMkLst>
        </pc:spChg>
      </pc:sldChg>
      <pc:sldChg chg="modSp mod">
        <pc:chgData name="Constance Rudnicki" userId="e53d1bcb-03c7-460f-8510-a91d4b49b8bb" providerId="ADAL" clId="{F5ABB3B1-56EE-468E-9CBB-BAD81CDC6D16}" dt="2022-11-30T20:44:00.019" v="4" actId="27636"/>
        <pc:sldMkLst>
          <pc:docMk/>
          <pc:sldMk cId="1838885267" sldId="331"/>
        </pc:sldMkLst>
        <pc:spChg chg="mod">
          <ac:chgData name="Constance Rudnicki" userId="e53d1bcb-03c7-460f-8510-a91d4b49b8bb" providerId="ADAL" clId="{F5ABB3B1-56EE-468E-9CBB-BAD81CDC6D16}" dt="2022-11-30T20:44:00.019" v="4" actId="27636"/>
          <ac:spMkLst>
            <pc:docMk/>
            <pc:sldMk cId="1838885267" sldId="331"/>
            <ac:spMk id="2" creationId="{9F32765A-5EEE-C7AF-1B73-E8599DA403A0}"/>
          </ac:spMkLst>
        </pc:spChg>
      </pc:sldChg>
      <pc:sldChg chg="modSp mod">
        <pc:chgData name="Constance Rudnicki" userId="e53d1bcb-03c7-460f-8510-a91d4b49b8bb" providerId="ADAL" clId="{F5ABB3B1-56EE-468E-9CBB-BAD81CDC6D16}" dt="2022-11-30T21:22:14.939" v="159" actId="27636"/>
        <pc:sldMkLst>
          <pc:docMk/>
          <pc:sldMk cId="820515914" sldId="332"/>
        </pc:sldMkLst>
        <pc:spChg chg="mod">
          <ac:chgData name="Constance Rudnicki" userId="e53d1bcb-03c7-460f-8510-a91d4b49b8bb" providerId="ADAL" clId="{F5ABB3B1-56EE-468E-9CBB-BAD81CDC6D16}" dt="2022-11-30T21:22:14.939" v="159" actId="27636"/>
          <ac:spMkLst>
            <pc:docMk/>
            <pc:sldMk cId="820515914" sldId="332"/>
            <ac:spMk id="3" creationId="{D55AFD37-E8CB-9E4A-2426-81754B0CC783}"/>
          </ac:spMkLst>
        </pc:spChg>
      </pc:sldChg>
      <pc:sldChg chg="modSp">
        <pc:chgData name="Constance Rudnicki" userId="e53d1bcb-03c7-460f-8510-a91d4b49b8bb" providerId="ADAL" clId="{F5ABB3B1-56EE-468E-9CBB-BAD81CDC6D16}" dt="2022-11-30T21:26:18.093" v="175"/>
        <pc:sldMkLst>
          <pc:docMk/>
          <pc:sldMk cId="3482608437" sldId="333"/>
        </pc:sldMkLst>
        <pc:graphicFrameChg chg="mod">
          <ac:chgData name="Constance Rudnicki" userId="e53d1bcb-03c7-460f-8510-a91d4b49b8bb" providerId="ADAL" clId="{F5ABB3B1-56EE-468E-9CBB-BAD81CDC6D16}" dt="2022-11-30T21:26:18.093" v="175"/>
          <ac:graphicFrameMkLst>
            <pc:docMk/>
            <pc:sldMk cId="3482608437" sldId="333"/>
            <ac:graphicFrameMk id="34" creationId="{C71CEC79-7767-E9BC-541E-76ECA2610474}"/>
          </ac:graphicFrameMkLst>
        </pc:graphicFrameChg>
      </pc:sldChg>
      <pc:sldChg chg="modSp mod">
        <pc:chgData name="Constance Rudnicki" userId="e53d1bcb-03c7-460f-8510-a91d4b49b8bb" providerId="ADAL" clId="{F5ABB3B1-56EE-468E-9CBB-BAD81CDC6D16}" dt="2022-11-30T21:32:57.193" v="202" actId="27636"/>
        <pc:sldMkLst>
          <pc:docMk/>
          <pc:sldMk cId="3084952125" sldId="334"/>
        </pc:sldMkLst>
        <pc:spChg chg="mod">
          <ac:chgData name="Constance Rudnicki" userId="e53d1bcb-03c7-460f-8510-a91d4b49b8bb" providerId="ADAL" clId="{F5ABB3B1-56EE-468E-9CBB-BAD81CDC6D16}" dt="2022-11-30T21:32:57.193" v="202" actId="27636"/>
          <ac:spMkLst>
            <pc:docMk/>
            <pc:sldMk cId="3084952125" sldId="334"/>
            <ac:spMk id="4" creationId="{4A3B31D1-EB4A-A5D5-6541-F8C6B9062BAC}"/>
          </ac:spMkLst>
        </pc:spChg>
      </pc:sldChg>
      <pc:sldChg chg="modSp mod">
        <pc:chgData name="Constance Rudnicki" userId="e53d1bcb-03c7-460f-8510-a91d4b49b8bb" providerId="ADAL" clId="{F5ABB3B1-56EE-468E-9CBB-BAD81CDC6D16}" dt="2022-11-30T20:43:48.511" v="3" actId="207"/>
        <pc:sldMkLst>
          <pc:docMk/>
          <pc:sldMk cId="1945151612" sldId="335"/>
        </pc:sldMkLst>
        <pc:spChg chg="mod">
          <ac:chgData name="Constance Rudnicki" userId="e53d1bcb-03c7-460f-8510-a91d4b49b8bb" providerId="ADAL" clId="{F5ABB3B1-56EE-468E-9CBB-BAD81CDC6D16}" dt="2022-11-30T20:43:26.328" v="2" actId="27636"/>
          <ac:spMkLst>
            <pc:docMk/>
            <pc:sldMk cId="1945151612" sldId="335"/>
            <ac:spMk id="2" creationId="{F4E965D6-0CE0-075C-713D-A9E1A76E1E04}"/>
          </ac:spMkLst>
        </pc:spChg>
        <pc:graphicFrameChg chg="modGraphic">
          <ac:chgData name="Constance Rudnicki" userId="e53d1bcb-03c7-460f-8510-a91d4b49b8bb" providerId="ADAL" clId="{F5ABB3B1-56EE-468E-9CBB-BAD81CDC6D16}" dt="2022-11-30T20:43:48.511" v="3" actId="207"/>
          <ac:graphicFrameMkLst>
            <pc:docMk/>
            <pc:sldMk cId="1945151612" sldId="335"/>
            <ac:graphicFrameMk id="35" creationId="{B0F18AA4-AD8E-D80D-0621-16315F011C3B}"/>
          </ac:graphicFrameMkLst>
        </pc:graphicFrameChg>
      </pc:sldChg>
      <pc:sldChg chg="modSp mod">
        <pc:chgData name="Constance Rudnicki" userId="e53d1bcb-03c7-460f-8510-a91d4b49b8bb" providerId="ADAL" clId="{F5ABB3B1-56EE-468E-9CBB-BAD81CDC6D16}" dt="2022-11-30T21:34:35.107" v="218" actId="27636"/>
        <pc:sldMkLst>
          <pc:docMk/>
          <pc:sldMk cId="1845253549" sldId="340"/>
        </pc:sldMkLst>
        <pc:spChg chg="mod">
          <ac:chgData name="Constance Rudnicki" userId="e53d1bcb-03c7-460f-8510-a91d4b49b8bb" providerId="ADAL" clId="{F5ABB3B1-56EE-468E-9CBB-BAD81CDC6D16}" dt="2022-11-30T21:34:35.107" v="218" actId="27636"/>
          <ac:spMkLst>
            <pc:docMk/>
            <pc:sldMk cId="1845253549" sldId="340"/>
            <ac:spMk id="5" creationId="{E8E622D1-E9F6-DC7F-0F55-00CEF4C059FB}"/>
          </ac:spMkLst>
        </pc:spChg>
      </pc:sldChg>
      <pc:sldChg chg="modSp mod">
        <pc:chgData name="Constance Rudnicki" userId="e53d1bcb-03c7-460f-8510-a91d4b49b8bb" providerId="ADAL" clId="{F5ABB3B1-56EE-468E-9CBB-BAD81CDC6D16}" dt="2022-11-30T21:34:15.157" v="216" actId="20577"/>
        <pc:sldMkLst>
          <pc:docMk/>
          <pc:sldMk cId="443522696" sldId="341"/>
        </pc:sldMkLst>
        <pc:spChg chg="mod">
          <ac:chgData name="Constance Rudnicki" userId="e53d1bcb-03c7-460f-8510-a91d4b49b8bb" providerId="ADAL" clId="{F5ABB3B1-56EE-468E-9CBB-BAD81CDC6D16}" dt="2022-11-30T21:33:46.113" v="209" actId="27636"/>
          <ac:spMkLst>
            <pc:docMk/>
            <pc:sldMk cId="443522696" sldId="341"/>
            <ac:spMk id="2" creationId="{642E996A-758F-9EBB-25D6-80A4CB2C3032}"/>
          </ac:spMkLst>
        </pc:spChg>
        <pc:spChg chg="mod">
          <ac:chgData name="Constance Rudnicki" userId="e53d1bcb-03c7-460f-8510-a91d4b49b8bb" providerId="ADAL" clId="{F5ABB3B1-56EE-468E-9CBB-BAD81CDC6D16}" dt="2022-11-30T21:34:15.157" v="216" actId="20577"/>
          <ac:spMkLst>
            <pc:docMk/>
            <pc:sldMk cId="443522696" sldId="341"/>
            <ac:spMk id="3" creationId="{084A507B-55E9-B8E1-6068-2AE87EBF5495}"/>
          </ac:spMkLst>
        </pc:spChg>
      </pc:sldChg>
      <pc:sldChg chg="modSp mod">
        <pc:chgData name="Constance Rudnicki" userId="e53d1bcb-03c7-460f-8510-a91d4b49b8bb" providerId="ADAL" clId="{F5ABB3B1-56EE-468E-9CBB-BAD81CDC6D16}" dt="2022-11-30T21:34:24.913" v="217" actId="27636"/>
        <pc:sldMkLst>
          <pc:docMk/>
          <pc:sldMk cId="1840535547" sldId="342"/>
        </pc:sldMkLst>
        <pc:spChg chg="mod">
          <ac:chgData name="Constance Rudnicki" userId="e53d1bcb-03c7-460f-8510-a91d4b49b8bb" providerId="ADAL" clId="{F5ABB3B1-56EE-468E-9CBB-BAD81CDC6D16}" dt="2022-11-30T21:34:24.913" v="217" actId="27636"/>
          <ac:spMkLst>
            <pc:docMk/>
            <pc:sldMk cId="1840535547" sldId="342"/>
            <ac:spMk id="2" creationId="{340101A3-F3D9-9FE3-98A1-6FC0A8289D44}"/>
          </ac:spMkLst>
        </pc:spChg>
      </pc:sldChg>
      <pc:sldChg chg="modSp mod">
        <pc:chgData name="Constance Rudnicki" userId="e53d1bcb-03c7-460f-8510-a91d4b49b8bb" providerId="ADAL" clId="{F5ABB3B1-56EE-468E-9CBB-BAD81CDC6D16}" dt="2022-11-30T21:34:49.376" v="220" actId="27636"/>
        <pc:sldMkLst>
          <pc:docMk/>
          <pc:sldMk cId="1128049375" sldId="343"/>
        </pc:sldMkLst>
        <pc:spChg chg="mod">
          <ac:chgData name="Constance Rudnicki" userId="e53d1bcb-03c7-460f-8510-a91d4b49b8bb" providerId="ADAL" clId="{F5ABB3B1-56EE-468E-9CBB-BAD81CDC6D16}" dt="2022-11-30T21:34:41.413" v="219" actId="27636"/>
          <ac:spMkLst>
            <pc:docMk/>
            <pc:sldMk cId="1128049375" sldId="343"/>
            <ac:spMk id="2" creationId="{16091491-E2FA-484F-67D8-4D3C03418CBE}"/>
          </ac:spMkLst>
        </pc:spChg>
        <pc:spChg chg="mod">
          <ac:chgData name="Constance Rudnicki" userId="e53d1bcb-03c7-460f-8510-a91d4b49b8bb" providerId="ADAL" clId="{F5ABB3B1-56EE-468E-9CBB-BAD81CDC6D16}" dt="2022-11-30T21:34:49.376" v="220" actId="27636"/>
          <ac:spMkLst>
            <pc:docMk/>
            <pc:sldMk cId="1128049375" sldId="343"/>
            <ac:spMk id="4102" creationId="{C171D611-191E-5CA1-AD6C-E1F34608E632}"/>
          </ac:spMkLst>
        </pc:spChg>
      </pc:sldChg>
      <pc:sldChg chg="modSp mod">
        <pc:chgData name="Constance Rudnicki" userId="e53d1bcb-03c7-460f-8510-a91d4b49b8bb" providerId="ADAL" clId="{F5ABB3B1-56EE-468E-9CBB-BAD81CDC6D16}" dt="2022-11-30T21:17:30.118" v="138" actId="27636"/>
        <pc:sldMkLst>
          <pc:docMk/>
          <pc:sldMk cId="37773832" sldId="345"/>
        </pc:sldMkLst>
        <pc:spChg chg="mod">
          <ac:chgData name="Constance Rudnicki" userId="e53d1bcb-03c7-460f-8510-a91d4b49b8bb" providerId="ADAL" clId="{F5ABB3B1-56EE-468E-9CBB-BAD81CDC6D16}" dt="2022-11-30T21:17:30.118" v="138" actId="27636"/>
          <ac:spMkLst>
            <pc:docMk/>
            <pc:sldMk cId="37773832" sldId="345"/>
            <ac:spMk id="3" creationId="{D5C0CF59-7EBE-EA43-0FC5-CADF3D19F16A}"/>
          </ac:spMkLst>
        </pc:spChg>
      </pc:sldChg>
      <pc:sldChg chg="modSp mod">
        <pc:chgData name="Constance Rudnicki" userId="e53d1bcb-03c7-460f-8510-a91d4b49b8bb" providerId="ADAL" clId="{F5ABB3B1-56EE-468E-9CBB-BAD81CDC6D16}" dt="2022-11-30T21:19:31.089" v="147" actId="14100"/>
        <pc:sldMkLst>
          <pc:docMk/>
          <pc:sldMk cId="2311919221" sldId="346"/>
        </pc:sldMkLst>
        <pc:graphicFrameChg chg="mod">
          <ac:chgData name="Constance Rudnicki" userId="e53d1bcb-03c7-460f-8510-a91d4b49b8bb" providerId="ADAL" clId="{F5ABB3B1-56EE-468E-9CBB-BAD81CDC6D16}" dt="2022-11-30T21:19:31.089" v="147" actId="14100"/>
          <ac:graphicFrameMkLst>
            <pc:docMk/>
            <pc:sldMk cId="2311919221" sldId="346"/>
            <ac:graphicFrameMk id="5" creationId="{EE9673C4-9002-A692-D73A-3810C4310AB1}"/>
          </ac:graphicFrameMkLst>
        </pc:graphicFrameChg>
      </pc:sldChg>
      <pc:sldChg chg="addSp delSp modSp new mod setBg modClrScheme chgLayout">
        <pc:chgData name="Constance Rudnicki" userId="e53d1bcb-03c7-460f-8510-a91d4b49b8bb" providerId="ADAL" clId="{F5ABB3B1-56EE-468E-9CBB-BAD81CDC6D16}" dt="2022-11-30T21:08:58.271" v="90" actId="27636"/>
        <pc:sldMkLst>
          <pc:docMk/>
          <pc:sldMk cId="1642433532" sldId="351"/>
        </pc:sldMkLst>
        <pc:spChg chg="del mod ord">
          <ac:chgData name="Constance Rudnicki" userId="e53d1bcb-03c7-460f-8510-a91d4b49b8bb" providerId="ADAL" clId="{F5ABB3B1-56EE-468E-9CBB-BAD81CDC6D16}" dt="2022-11-30T21:07:31.136" v="68" actId="700"/>
          <ac:spMkLst>
            <pc:docMk/>
            <pc:sldMk cId="1642433532" sldId="351"/>
            <ac:spMk id="2" creationId="{DE51CF56-7005-F910-E153-14E5AB11CA19}"/>
          </ac:spMkLst>
        </pc:spChg>
        <pc:spChg chg="del mod ord">
          <ac:chgData name="Constance Rudnicki" userId="e53d1bcb-03c7-460f-8510-a91d4b49b8bb" providerId="ADAL" clId="{F5ABB3B1-56EE-468E-9CBB-BAD81CDC6D16}" dt="2022-11-30T21:07:31.136" v="68" actId="700"/>
          <ac:spMkLst>
            <pc:docMk/>
            <pc:sldMk cId="1642433532" sldId="351"/>
            <ac:spMk id="3" creationId="{A809FBD9-98DE-6F41-5B7F-C6F5B7C0AEB0}"/>
          </ac:spMkLst>
        </pc:spChg>
        <pc:spChg chg="del">
          <ac:chgData name="Constance Rudnicki" userId="e53d1bcb-03c7-460f-8510-a91d4b49b8bb" providerId="ADAL" clId="{F5ABB3B1-56EE-468E-9CBB-BAD81CDC6D16}" dt="2022-11-30T21:07:31.136" v="68" actId="700"/>
          <ac:spMkLst>
            <pc:docMk/>
            <pc:sldMk cId="1642433532" sldId="351"/>
            <ac:spMk id="4" creationId="{66E35D10-C33A-5292-81C2-29F424068DFC}"/>
          </ac:spMkLst>
        </pc:spChg>
        <pc:spChg chg="add mod ord">
          <ac:chgData name="Constance Rudnicki" userId="e53d1bcb-03c7-460f-8510-a91d4b49b8bb" providerId="ADAL" clId="{F5ABB3B1-56EE-468E-9CBB-BAD81CDC6D16}" dt="2022-11-30T21:08:58.271" v="90" actId="27636"/>
          <ac:spMkLst>
            <pc:docMk/>
            <pc:sldMk cId="1642433532" sldId="351"/>
            <ac:spMk id="5" creationId="{B7219438-C753-66D0-16E0-69768BBE1A90}"/>
          </ac:spMkLst>
        </pc:spChg>
        <pc:spChg chg="add mod ord">
          <ac:chgData name="Constance Rudnicki" userId="e53d1bcb-03c7-460f-8510-a91d4b49b8bb" providerId="ADAL" clId="{F5ABB3B1-56EE-468E-9CBB-BAD81CDC6D16}" dt="2022-11-30T21:08:52.380" v="89" actId="14100"/>
          <ac:spMkLst>
            <pc:docMk/>
            <pc:sldMk cId="1642433532" sldId="351"/>
            <ac:spMk id="6" creationId="{586E5EC7-A4FA-F309-F246-3350267F8E69}"/>
          </ac:spMkLst>
        </pc:spChg>
        <pc:spChg chg="add del">
          <ac:chgData name="Constance Rudnicki" userId="e53d1bcb-03c7-460f-8510-a91d4b49b8bb" providerId="ADAL" clId="{F5ABB3B1-56EE-468E-9CBB-BAD81CDC6D16}" dt="2022-11-30T21:08:17.345" v="84" actId="26606"/>
          <ac:spMkLst>
            <pc:docMk/>
            <pc:sldMk cId="1642433532" sldId="351"/>
            <ac:spMk id="12" creationId="{51A01047-632B-4F57-9CDB-AA680D5BBB19}"/>
          </ac:spMkLst>
        </pc:spChg>
        <pc:spChg chg="add del">
          <ac:chgData name="Constance Rudnicki" userId="e53d1bcb-03c7-460f-8510-a91d4b49b8bb" providerId="ADAL" clId="{F5ABB3B1-56EE-468E-9CBB-BAD81CDC6D16}" dt="2022-11-30T21:08:17.345" v="84" actId="26606"/>
          <ac:spMkLst>
            <pc:docMk/>
            <pc:sldMk cId="1642433532" sldId="351"/>
            <ac:spMk id="14" creationId="{48EF695B-E7DE-4164-862A-9CD06DFB0EC0}"/>
          </ac:spMkLst>
        </pc:spChg>
        <pc:spChg chg="add">
          <ac:chgData name="Constance Rudnicki" userId="e53d1bcb-03c7-460f-8510-a91d4b49b8bb" providerId="ADAL" clId="{F5ABB3B1-56EE-468E-9CBB-BAD81CDC6D16}" dt="2022-11-30T21:08:17.376" v="85" actId="26606"/>
          <ac:spMkLst>
            <pc:docMk/>
            <pc:sldMk cId="1642433532" sldId="351"/>
            <ac:spMk id="22" creationId="{158E38A4-F699-490C-8D1F-E8AD332D9B45}"/>
          </ac:spMkLst>
        </pc:spChg>
        <pc:spChg chg="add">
          <ac:chgData name="Constance Rudnicki" userId="e53d1bcb-03c7-460f-8510-a91d4b49b8bb" providerId="ADAL" clId="{F5ABB3B1-56EE-468E-9CBB-BAD81CDC6D16}" dt="2022-11-30T21:08:17.376" v="85" actId="26606"/>
          <ac:spMkLst>
            <pc:docMk/>
            <pc:sldMk cId="1642433532" sldId="351"/>
            <ac:spMk id="23" creationId="{939C6AAB-48AC-41A3-95C2-6BF83715DF62}"/>
          </ac:spMkLst>
        </pc:spChg>
        <pc:spChg chg="add">
          <ac:chgData name="Constance Rudnicki" userId="e53d1bcb-03c7-460f-8510-a91d4b49b8bb" providerId="ADAL" clId="{F5ABB3B1-56EE-468E-9CBB-BAD81CDC6D16}" dt="2022-11-30T21:08:17.376" v="85" actId="26606"/>
          <ac:spMkLst>
            <pc:docMk/>
            <pc:sldMk cId="1642433532" sldId="351"/>
            <ac:spMk id="24" creationId="{F6EE861B-7D2F-4B7C-A6E3-5937E81B8025}"/>
          </ac:spMkLst>
        </pc:spChg>
        <pc:grpChg chg="add del">
          <ac:chgData name="Constance Rudnicki" userId="e53d1bcb-03c7-460f-8510-a91d4b49b8bb" providerId="ADAL" clId="{F5ABB3B1-56EE-468E-9CBB-BAD81CDC6D16}" dt="2022-11-30T21:08:17.345" v="84" actId="26606"/>
          <ac:grpSpMkLst>
            <pc:docMk/>
            <pc:sldMk cId="1642433532" sldId="351"/>
            <ac:grpSpMk id="16" creationId="{D5ADB088-C125-457F-9C61-DFE21DCEF4A5}"/>
          </ac:grpSpMkLst>
        </pc:grpChg>
        <pc:grpChg chg="add">
          <ac:chgData name="Constance Rudnicki" userId="e53d1bcb-03c7-460f-8510-a91d4b49b8bb" providerId="ADAL" clId="{F5ABB3B1-56EE-468E-9CBB-BAD81CDC6D16}" dt="2022-11-30T21:08:17.376" v="85" actId="26606"/>
          <ac:grpSpMkLst>
            <pc:docMk/>
            <pc:sldMk cId="1642433532" sldId="351"/>
            <ac:grpSpMk id="18" creationId="{073091F1-AA5A-47C6-9502-D5870A72D50C}"/>
          </ac:grpSpMkLst>
        </pc:grpChg>
        <pc:picChg chg="add mod">
          <ac:chgData name="Constance Rudnicki" userId="e53d1bcb-03c7-460f-8510-a91d4b49b8bb" providerId="ADAL" clId="{F5ABB3B1-56EE-468E-9CBB-BAD81CDC6D16}" dt="2022-11-30T21:08:48.603" v="88" actId="14100"/>
          <ac:picMkLst>
            <pc:docMk/>
            <pc:sldMk cId="1642433532" sldId="351"/>
            <ac:picMk id="7" creationId="{35503C72-ECCB-0E6D-4BF4-1E2420321BF3}"/>
          </ac:picMkLst>
        </pc:picChg>
      </pc:sldChg>
      <pc:sldChg chg="addSp delSp modSp new mod modClrScheme chgLayout">
        <pc:chgData name="Constance Rudnicki" userId="e53d1bcb-03c7-460f-8510-a91d4b49b8bb" providerId="ADAL" clId="{F5ABB3B1-56EE-468E-9CBB-BAD81CDC6D16}" dt="2022-11-30T21:15:04.535" v="127" actId="20577"/>
        <pc:sldMkLst>
          <pc:docMk/>
          <pc:sldMk cId="2698404437" sldId="352"/>
        </pc:sldMkLst>
        <pc:spChg chg="del mod ord">
          <ac:chgData name="Constance Rudnicki" userId="e53d1bcb-03c7-460f-8510-a91d4b49b8bb" providerId="ADAL" clId="{F5ABB3B1-56EE-468E-9CBB-BAD81CDC6D16}" dt="2022-11-30T21:12:25.704" v="107" actId="700"/>
          <ac:spMkLst>
            <pc:docMk/>
            <pc:sldMk cId="2698404437" sldId="352"/>
            <ac:spMk id="2" creationId="{BFA686D5-3213-D741-E1A8-E812B8F0B254}"/>
          </ac:spMkLst>
        </pc:spChg>
        <pc:spChg chg="del mod ord">
          <ac:chgData name="Constance Rudnicki" userId="e53d1bcb-03c7-460f-8510-a91d4b49b8bb" providerId="ADAL" clId="{F5ABB3B1-56EE-468E-9CBB-BAD81CDC6D16}" dt="2022-11-30T21:12:25.704" v="107" actId="700"/>
          <ac:spMkLst>
            <pc:docMk/>
            <pc:sldMk cId="2698404437" sldId="352"/>
            <ac:spMk id="3" creationId="{5813589C-3044-2F50-0EE1-5013B233FB70}"/>
          </ac:spMkLst>
        </pc:spChg>
        <pc:spChg chg="add mod ord">
          <ac:chgData name="Constance Rudnicki" userId="e53d1bcb-03c7-460f-8510-a91d4b49b8bb" providerId="ADAL" clId="{F5ABB3B1-56EE-468E-9CBB-BAD81CDC6D16}" dt="2022-11-30T21:13:32.809" v="121" actId="20577"/>
          <ac:spMkLst>
            <pc:docMk/>
            <pc:sldMk cId="2698404437" sldId="352"/>
            <ac:spMk id="4" creationId="{905816E2-0FB8-D0A7-B73E-385797CE1E64}"/>
          </ac:spMkLst>
        </pc:spChg>
        <pc:spChg chg="add mod ord">
          <ac:chgData name="Constance Rudnicki" userId="e53d1bcb-03c7-460f-8510-a91d4b49b8bb" providerId="ADAL" clId="{F5ABB3B1-56EE-468E-9CBB-BAD81CDC6D16}" dt="2022-11-30T21:13:50.720" v="123"/>
          <ac:spMkLst>
            <pc:docMk/>
            <pc:sldMk cId="2698404437" sldId="352"/>
            <ac:spMk id="5" creationId="{F371BF21-C8CB-F202-D2B9-FC8446247856}"/>
          </ac:spMkLst>
        </pc:spChg>
        <pc:spChg chg="add mod ord">
          <ac:chgData name="Constance Rudnicki" userId="e53d1bcb-03c7-460f-8510-a91d4b49b8bb" providerId="ADAL" clId="{F5ABB3B1-56EE-468E-9CBB-BAD81CDC6D16}" dt="2022-11-30T21:15:04.535" v="127" actId="20577"/>
          <ac:spMkLst>
            <pc:docMk/>
            <pc:sldMk cId="2698404437" sldId="352"/>
            <ac:spMk id="6" creationId="{6B9A6871-ED67-EC14-A949-E2D027E66216}"/>
          </ac:spMkLst>
        </pc:sp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www.food.gov.uk/business-guidance/allergen-guidance-for-food-businesses"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food.gov.uk/business-guidance/allergen-guidance-for-food-businesses"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70031-AEBC-4624-B3D7-57A1079A440A}"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290DCA69-970E-4250-85CA-46C69E526302}">
      <dgm:prSet/>
      <dgm:spPr/>
      <dgm:t>
        <a:bodyPr/>
        <a:lstStyle/>
        <a:p>
          <a:r>
            <a:rPr lang="es-ES" dirty="0"/>
            <a:t>El alumno aprenderá la diferencia entre alergias alimentarias y alérgenos alimentarios
</a:t>
          </a:r>
          <a:endParaRPr lang="en-US" dirty="0"/>
        </a:p>
      </dgm:t>
    </dgm:pt>
    <dgm:pt modelId="{CC967C28-D877-4EB2-BE99-1BC3A99A83B6}" type="parTrans" cxnId="{A9D86D1B-7040-4977-B2F8-6004460C0CC0}">
      <dgm:prSet/>
      <dgm:spPr/>
      <dgm:t>
        <a:bodyPr/>
        <a:lstStyle/>
        <a:p>
          <a:endParaRPr lang="en-US"/>
        </a:p>
      </dgm:t>
    </dgm:pt>
    <dgm:pt modelId="{CA2129F8-FC31-45A9-BA7F-AD1CD05BAE68}" type="sibTrans" cxnId="{A9D86D1B-7040-4977-B2F8-6004460C0CC0}">
      <dgm:prSet phldrT="01" phldr="0"/>
      <dgm:spPr/>
      <dgm:t>
        <a:bodyPr/>
        <a:lstStyle/>
        <a:p>
          <a:r>
            <a:rPr lang="en-US"/>
            <a:t>01</a:t>
          </a:r>
        </a:p>
      </dgm:t>
    </dgm:pt>
    <dgm:pt modelId="{9D0BF377-1F84-4D8F-8184-DB6E80AC840E}">
      <dgm:prSet/>
      <dgm:spPr/>
      <dgm:t>
        <a:bodyPr/>
        <a:lstStyle/>
        <a:p>
          <a:r>
            <a:rPr lang="es-ES" dirty="0"/>
            <a:t>El alumno aprenderá qué alimentos pueden causar reacciones alérgicas.
</a:t>
          </a:r>
          <a:endParaRPr lang="en-US" dirty="0"/>
        </a:p>
      </dgm:t>
    </dgm:pt>
    <dgm:pt modelId="{4311BA36-9FCF-4F97-9952-5DC9E2502118}" type="parTrans" cxnId="{BF229CFD-EEE5-4B03-AD88-6830C73123E8}">
      <dgm:prSet/>
      <dgm:spPr/>
      <dgm:t>
        <a:bodyPr/>
        <a:lstStyle/>
        <a:p>
          <a:endParaRPr lang="en-US"/>
        </a:p>
      </dgm:t>
    </dgm:pt>
    <dgm:pt modelId="{1A03C528-B410-4BBD-AF21-5C335DFFBD68}" type="sibTrans" cxnId="{BF229CFD-EEE5-4B03-AD88-6830C73123E8}">
      <dgm:prSet phldrT="02" phldr="0"/>
      <dgm:spPr/>
      <dgm:t>
        <a:bodyPr/>
        <a:lstStyle/>
        <a:p>
          <a:r>
            <a:rPr lang="en-US"/>
            <a:t>02</a:t>
          </a:r>
        </a:p>
      </dgm:t>
    </dgm:pt>
    <dgm:pt modelId="{952E8CB1-06DF-4F02-A66E-E38DEB74D223}">
      <dgm:prSet/>
      <dgm:spPr/>
      <dgm:t>
        <a:bodyPr/>
        <a:lstStyle/>
        <a:p>
          <a:r>
            <a:rPr lang="en-US" dirty="0"/>
            <a:t>El </a:t>
          </a:r>
          <a:r>
            <a:rPr lang="en-US" dirty="0" err="1"/>
            <a:t>alumno</a:t>
          </a:r>
          <a:r>
            <a:rPr lang="en-US" dirty="0"/>
            <a:t> </a:t>
          </a:r>
          <a:r>
            <a:rPr lang="en-US" dirty="0" err="1"/>
            <a:t>aprenderá</a:t>
          </a:r>
          <a:r>
            <a:rPr lang="en-US" dirty="0"/>
            <a:t> las 8 </a:t>
          </a:r>
          <a:r>
            <a:rPr lang="en-US" dirty="0" err="1"/>
            <a:t>grandes</a:t>
          </a:r>
          <a:r>
            <a:rPr lang="en-US" dirty="0"/>
            <a:t> </a:t>
          </a:r>
          <a:r>
            <a:rPr lang="en-US" dirty="0" err="1"/>
            <a:t>alergias</a:t>
          </a:r>
          <a:r>
            <a:rPr lang="en-US" dirty="0"/>
            <a:t> </a:t>
          </a:r>
          <a:r>
            <a:rPr lang="en-US" dirty="0" err="1"/>
            <a:t>alimentarias</a:t>
          </a:r>
          <a:r>
            <a:rPr lang="en-US" dirty="0"/>
            <a:t>
</a:t>
          </a:r>
        </a:p>
      </dgm:t>
    </dgm:pt>
    <dgm:pt modelId="{ED3C1223-3146-436B-A33A-C5F7684B0DA5}" type="parTrans" cxnId="{B0B2700C-D6FE-4604-879B-684F2DE43E81}">
      <dgm:prSet/>
      <dgm:spPr/>
      <dgm:t>
        <a:bodyPr/>
        <a:lstStyle/>
        <a:p>
          <a:endParaRPr lang="en-US"/>
        </a:p>
      </dgm:t>
    </dgm:pt>
    <dgm:pt modelId="{7A686EA9-D265-4A59-90EA-8B48141FF6E7}" type="sibTrans" cxnId="{B0B2700C-D6FE-4604-879B-684F2DE43E81}">
      <dgm:prSet phldrT="03" phldr="0"/>
      <dgm:spPr/>
      <dgm:t>
        <a:bodyPr/>
        <a:lstStyle/>
        <a:p>
          <a:r>
            <a:rPr lang="en-US"/>
            <a:t>03</a:t>
          </a:r>
        </a:p>
      </dgm:t>
    </dgm:pt>
    <dgm:pt modelId="{7CD20B56-7307-4AFD-9DED-EC643EB5E6B4}">
      <dgm:prSet/>
      <dgm:spPr/>
      <dgm:t>
        <a:bodyPr/>
        <a:lstStyle/>
        <a:p>
          <a:r>
            <a:rPr lang="es-ES" dirty="0">
              <a:solidFill>
                <a:schemeClr val="tx1"/>
              </a:solidFill>
            </a:rPr>
            <a:t>El alumno aprenderá sobre la contaminación cruzada
</a:t>
          </a:r>
          <a:endParaRPr lang="en-US" dirty="0">
            <a:solidFill>
              <a:schemeClr val="tx1"/>
            </a:solidFill>
          </a:endParaRPr>
        </a:p>
      </dgm:t>
    </dgm:pt>
    <dgm:pt modelId="{D74D9929-BE1C-4431-B047-E35612A63117}" type="parTrans" cxnId="{8ED19B55-165E-4609-B88D-612AE387E7BB}">
      <dgm:prSet/>
      <dgm:spPr/>
      <dgm:t>
        <a:bodyPr/>
        <a:lstStyle/>
        <a:p>
          <a:endParaRPr lang="en-US"/>
        </a:p>
      </dgm:t>
    </dgm:pt>
    <dgm:pt modelId="{DFE47E96-A382-40B8-A709-6FA231875123}" type="sibTrans" cxnId="{8ED19B55-165E-4609-B88D-612AE387E7BB}">
      <dgm:prSet phldrT="04" phldr="0"/>
      <dgm:spPr/>
      <dgm:t>
        <a:bodyPr/>
        <a:lstStyle/>
        <a:p>
          <a:r>
            <a:rPr lang="en-US"/>
            <a:t>04</a:t>
          </a:r>
        </a:p>
      </dgm:t>
    </dgm:pt>
    <dgm:pt modelId="{F743AB8C-406D-4AA8-A242-08C20D794673}">
      <dgm:prSet/>
      <dgm:spPr/>
      <dgm:t>
        <a:bodyPr/>
        <a:lstStyle/>
        <a:p>
          <a:r>
            <a:rPr lang="es-ES" dirty="0"/>
            <a:t>El alumno aprenderá a leer las etiquetas de los alimentos para las alergias alimentarias
</a:t>
          </a:r>
          <a:endParaRPr lang="en-US" dirty="0"/>
        </a:p>
      </dgm:t>
    </dgm:pt>
    <dgm:pt modelId="{78DF98C4-C1B0-429D-BFC5-AD4018F7E1EF}" type="parTrans" cxnId="{982A6374-7A0B-47DC-8A92-6B7055172A86}">
      <dgm:prSet/>
      <dgm:spPr/>
      <dgm:t>
        <a:bodyPr/>
        <a:lstStyle/>
        <a:p>
          <a:endParaRPr lang="en-US"/>
        </a:p>
      </dgm:t>
    </dgm:pt>
    <dgm:pt modelId="{DF836875-46E2-471C-ABAF-F9DFC9CB8A59}" type="sibTrans" cxnId="{982A6374-7A0B-47DC-8A92-6B7055172A86}">
      <dgm:prSet phldrT="05" phldr="0"/>
      <dgm:spPr/>
      <dgm:t>
        <a:bodyPr/>
        <a:lstStyle/>
        <a:p>
          <a:r>
            <a:rPr lang="en-US"/>
            <a:t>05</a:t>
          </a:r>
        </a:p>
      </dgm:t>
    </dgm:pt>
    <dgm:pt modelId="{D49DC6CA-EBDA-4595-857D-FF0F90E0DAA8}" type="pres">
      <dgm:prSet presAssocID="{90B70031-AEBC-4624-B3D7-57A1079A440A}" presName="Name0" presStyleCnt="0">
        <dgm:presLayoutVars>
          <dgm:animLvl val="lvl"/>
          <dgm:resizeHandles val="exact"/>
        </dgm:presLayoutVars>
      </dgm:prSet>
      <dgm:spPr/>
    </dgm:pt>
    <dgm:pt modelId="{3273775C-E707-4A03-8AA1-AF31E430FB01}" type="pres">
      <dgm:prSet presAssocID="{290DCA69-970E-4250-85CA-46C69E526302}" presName="compositeNode" presStyleCnt="0">
        <dgm:presLayoutVars>
          <dgm:bulletEnabled val="1"/>
        </dgm:presLayoutVars>
      </dgm:prSet>
      <dgm:spPr/>
    </dgm:pt>
    <dgm:pt modelId="{AC26058D-399C-4E41-9E6C-C808BA1A4907}" type="pres">
      <dgm:prSet presAssocID="{290DCA69-970E-4250-85CA-46C69E526302}" presName="bgRect" presStyleLbl="alignNode1" presStyleIdx="0" presStyleCnt="5"/>
      <dgm:spPr/>
    </dgm:pt>
    <dgm:pt modelId="{EE1C9F60-1342-4916-B8E9-195BBFFACEDA}" type="pres">
      <dgm:prSet presAssocID="{CA2129F8-FC31-45A9-BA7F-AD1CD05BAE68}" presName="sibTransNodeRect" presStyleLbl="alignNode1" presStyleIdx="0" presStyleCnt="5">
        <dgm:presLayoutVars>
          <dgm:chMax val="0"/>
          <dgm:bulletEnabled val="1"/>
        </dgm:presLayoutVars>
      </dgm:prSet>
      <dgm:spPr/>
    </dgm:pt>
    <dgm:pt modelId="{A77F631A-7D48-4952-B69C-D654B53E0358}" type="pres">
      <dgm:prSet presAssocID="{290DCA69-970E-4250-85CA-46C69E526302}" presName="nodeRect" presStyleLbl="alignNode1" presStyleIdx="0" presStyleCnt="5">
        <dgm:presLayoutVars>
          <dgm:bulletEnabled val="1"/>
        </dgm:presLayoutVars>
      </dgm:prSet>
      <dgm:spPr/>
    </dgm:pt>
    <dgm:pt modelId="{CDC4500F-764E-4794-A27E-328273EFBE2D}" type="pres">
      <dgm:prSet presAssocID="{CA2129F8-FC31-45A9-BA7F-AD1CD05BAE68}" presName="sibTrans" presStyleCnt="0"/>
      <dgm:spPr/>
    </dgm:pt>
    <dgm:pt modelId="{BEB56852-C6D7-4F20-8E81-BA69D66AE34A}" type="pres">
      <dgm:prSet presAssocID="{9D0BF377-1F84-4D8F-8184-DB6E80AC840E}" presName="compositeNode" presStyleCnt="0">
        <dgm:presLayoutVars>
          <dgm:bulletEnabled val="1"/>
        </dgm:presLayoutVars>
      </dgm:prSet>
      <dgm:spPr/>
    </dgm:pt>
    <dgm:pt modelId="{A5A11804-A7FD-4DFC-8B4E-10F78FD3B095}" type="pres">
      <dgm:prSet presAssocID="{9D0BF377-1F84-4D8F-8184-DB6E80AC840E}" presName="bgRect" presStyleLbl="alignNode1" presStyleIdx="1" presStyleCnt="5"/>
      <dgm:spPr/>
    </dgm:pt>
    <dgm:pt modelId="{5F8CF843-3EB9-468F-A1FB-2C6B9EF6BBC8}" type="pres">
      <dgm:prSet presAssocID="{1A03C528-B410-4BBD-AF21-5C335DFFBD68}" presName="sibTransNodeRect" presStyleLbl="alignNode1" presStyleIdx="1" presStyleCnt="5">
        <dgm:presLayoutVars>
          <dgm:chMax val="0"/>
          <dgm:bulletEnabled val="1"/>
        </dgm:presLayoutVars>
      </dgm:prSet>
      <dgm:spPr/>
    </dgm:pt>
    <dgm:pt modelId="{2CB63663-E9BA-47B5-8945-D6E801DF6CB8}" type="pres">
      <dgm:prSet presAssocID="{9D0BF377-1F84-4D8F-8184-DB6E80AC840E}" presName="nodeRect" presStyleLbl="alignNode1" presStyleIdx="1" presStyleCnt="5">
        <dgm:presLayoutVars>
          <dgm:bulletEnabled val="1"/>
        </dgm:presLayoutVars>
      </dgm:prSet>
      <dgm:spPr/>
    </dgm:pt>
    <dgm:pt modelId="{7D8F3E5A-72FB-44E0-99A6-C956E658BE98}" type="pres">
      <dgm:prSet presAssocID="{1A03C528-B410-4BBD-AF21-5C335DFFBD68}" presName="sibTrans" presStyleCnt="0"/>
      <dgm:spPr/>
    </dgm:pt>
    <dgm:pt modelId="{207ABC99-AEC4-435C-BC78-702A38623EA5}" type="pres">
      <dgm:prSet presAssocID="{952E8CB1-06DF-4F02-A66E-E38DEB74D223}" presName="compositeNode" presStyleCnt="0">
        <dgm:presLayoutVars>
          <dgm:bulletEnabled val="1"/>
        </dgm:presLayoutVars>
      </dgm:prSet>
      <dgm:spPr/>
    </dgm:pt>
    <dgm:pt modelId="{C12B8047-017E-4025-A575-E67F9D416CB8}" type="pres">
      <dgm:prSet presAssocID="{952E8CB1-06DF-4F02-A66E-E38DEB74D223}" presName="bgRect" presStyleLbl="alignNode1" presStyleIdx="2" presStyleCnt="5"/>
      <dgm:spPr/>
    </dgm:pt>
    <dgm:pt modelId="{07CAE211-68CC-4BF0-BA3D-31CB09DBDE6E}" type="pres">
      <dgm:prSet presAssocID="{7A686EA9-D265-4A59-90EA-8B48141FF6E7}" presName="sibTransNodeRect" presStyleLbl="alignNode1" presStyleIdx="2" presStyleCnt="5">
        <dgm:presLayoutVars>
          <dgm:chMax val="0"/>
          <dgm:bulletEnabled val="1"/>
        </dgm:presLayoutVars>
      </dgm:prSet>
      <dgm:spPr/>
    </dgm:pt>
    <dgm:pt modelId="{860A3B17-3E0E-436B-8C78-140538CD145E}" type="pres">
      <dgm:prSet presAssocID="{952E8CB1-06DF-4F02-A66E-E38DEB74D223}" presName="nodeRect" presStyleLbl="alignNode1" presStyleIdx="2" presStyleCnt="5">
        <dgm:presLayoutVars>
          <dgm:bulletEnabled val="1"/>
        </dgm:presLayoutVars>
      </dgm:prSet>
      <dgm:spPr/>
    </dgm:pt>
    <dgm:pt modelId="{CD5F96D9-951B-46B4-B366-2DC91410CC5A}" type="pres">
      <dgm:prSet presAssocID="{7A686EA9-D265-4A59-90EA-8B48141FF6E7}" presName="sibTrans" presStyleCnt="0"/>
      <dgm:spPr/>
    </dgm:pt>
    <dgm:pt modelId="{FA93868B-09F1-4894-89CF-44E2355EB147}" type="pres">
      <dgm:prSet presAssocID="{7CD20B56-7307-4AFD-9DED-EC643EB5E6B4}" presName="compositeNode" presStyleCnt="0">
        <dgm:presLayoutVars>
          <dgm:bulletEnabled val="1"/>
        </dgm:presLayoutVars>
      </dgm:prSet>
      <dgm:spPr/>
    </dgm:pt>
    <dgm:pt modelId="{79B431AB-FF14-4F88-B697-ED2493AEF9EC}" type="pres">
      <dgm:prSet presAssocID="{7CD20B56-7307-4AFD-9DED-EC643EB5E6B4}" presName="bgRect" presStyleLbl="alignNode1" presStyleIdx="3" presStyleCnt="5"/>
      <dgm:spPr/>
    </dgm:pt>
    <dgm:pt modelId="{5F76F34F-AFA1-4122-8F85-9E81770E5ED3}" type="pres">
      <dgm:prSet presAssocID="{DFE47E96-A382-40B8-A709-6FA231875123}" presName="sibTransNodeRect" presStyleLbl="alignNode1" presStyleIdx="3" presStyleCnt="5">
        <dgm:presLayoutVars>
          <dgm:chMax val="0"/>
          <dgm:bulletEnabled val="1"/>
        </dgm:presLayoutVars>
      </dgm:prSet>
      <dgm:spPr/>
    </dgm:pt>
    <dgm:pt modelId="{10839D0C-4DA2-4EFA-949A-6963EB8E2363}" type="pres">
      <dgm:prSet presAssocID="{7CD20B56-7307-4AFD-9DED-EC643EB5E6B4}" presName="nodeRect" presStyleLbl="alignNode1" presStyleIdx="3" presStyleCnt="5">
        <dgm:presLayoutVars>
          <dgm:bulletEnabled val="1"/>
        </dgm:presLayoutVars>
      </dgm:prSet>
      <dgm:spPr/>
    </dgm:pt>
    <dgm:pt modelId="{774F239C-28DC-45F9-BAF6-CF48210D7F70}" type="pres">
      <dgm:prSet presAssocID="{DFE47E96-A382-40B8-A709-6FA231875123}" presName="sibTrans" presStyleCnt="0"/>
      <dgm:spPr/>
    </dgm:pt>
    <dgm:pt modelId="{406E45A1-97ED-4F96-8736-0F2294B62897}" type="pres">
      <dgm:prSet presAssocID="{F743AB8C-406D-4AA8-A242-08C20D794673}" presName="compositeNode" presStyleCnt="0">
        <dgm:presLayoutVars>
          <dgm:bulletEnabled val="1"/>
        </dgm:presLayoutVars>
      </dgm:prSet>
      <dgm:spPr/>
    </dgm:pt>
    <dgm:pt modelId="{62347727-68F6-448B-AF71-D42FA6A2304B}" type="pres">
      <dgm:prSet presAssocID="{F743AB8C-406D-4AA8-A242-08C20D794673}" presName="bgRect" presStyleLbl="alignNode1" presStyleIdx="4" presStyleCnt="5"/>
      <dgm:spPr/>
    </dgm:pt>
    <dgm:pt modelId="{B6973EAA-CE86-4C41-A7C5-77D71331F6F5}" type="pres">
      <dgm:prSet presAssocID="{DF836875-46E2-471C-ABAF-F9DFC9CB8A59}" presName="sibTransNodeRect" presStyleLbl="alignNode1" presStyleIdx="4" presStyleCnt="5">
        <dgm:presLayoutVars>
          <dgm:chMax val="0"/>
          <dgm:bulletEnabled val="1"/>
        </dgm:presLayoutVars>
      </dgm:prSet>
      <dgm:spPr/>
    </dgm:pt>
    <dgm:pt modelId="{F3CEDF74-665A-4E69-A002-35B2ACCB3A00}" type="pres">
      <dgm:prSet presAssocID="{F743AB8C-406D-4AA8-A242-08C20D794673}" presName="nodeRect" presStyleLbl="alignNode1" presStyleIdx="4" presStyleCnt="5">
        <dgm:presLayoutVars>
          <dgm:bulletEnabled val="1"/>
        </dgm:presLayoutVars>
      </dgm:prSet>
      <dgm:spPr/>
    </dgm:pt>
  </dgm:ptLst>
  <dgm:cxnLst>
    <dgm:cxn modelId="{B0B2700C-D6FE-4604-879B-684F2DE43E81}" srcId="{90B70031-AEBC-4624-B3D7-57A1079A440A}" destId="{952E8CB1-06DF-4F02-A66E-E38DEB74D223}" srcOrd="2" destOrd="0" parTransId="{ED3C1223-3146-436B-A33A-C5F7684B0DA5}" sibTransId="{7A686EA9-D265-4A59-90EA-8B48141FF6E7}"/>
    <dgm:cxn modelId="{3EE3DB0C-2874-41BF-A98D-04B73FAFC62B}" type="presOf" srcId="{DFE47E96-A382-40B8-A709-6FA231875123}" destId="{5F76F34F-AFA1-4122-8F85-9E81770E5ED3}" srcOrd="0" destOrd="0" presId="urn:microsoft.com/office/officeart/2016/7/layout/LinearBlockProcessNumbered"/>
    <dgm:cxn modelId="{16E7E719-DFAA-498F-AD7C-528D3F42C770}" type="presOf" srcId="{7CD20B56-7307-4AFD-9DED-EC643EB5E6B4}" destId="{79B431AB-FF14-4F88-B697-ED2493AEF9EC}" srcOrd="0" destOrd="0" presId="urn:microsoft.com/office/officeart/2016/7/layout/LinearBlockProcessNumbered"/>
    <dgm:cxn modelId="{A9D86D1B-7040-4977-B2F8-6004460C0CC0}" srcId="{90B70031-AEBC-4624-B3D7-57A1079A440A}" destId="{290DCA69-970E-4250-85CA-46C69E526302}" srcOrd="0" destOrd="0" parTransId="{CC967C28-D877-4EB2-BE99-1BC3A99A83B6}" sibTransId="{CA2129F8-FC31-45A9-BA7F-AD1CD05BAE68}"/>
    <dgm:cxn modelId="{CFC8941C-DB92-4533-B486-06F70E265D69}" type="presOf" srcId="{9D0BF377-1F84-4D8F-8184-DB6E80AC840E}" destId="{A5A11804-A7FD-4DFC-8B4E-10F78FD3B095}" srcOrd="0" destOrd="0" presId="urn:microsoft.com/office/officeart/2016/7/layout/LinearBlockProcessNumbered"/>
    <dgm:cxn modelId="{D68ACB31-3748-43D7-9031-5CB6E82FEDD1}" type="presOf" srcId="{952E8CB1-06DF-4F02-A66E-E38DEB74D223}" destId="{C12B8047-017E-4025-A575-E67F9D416CB8}" srcOrd="0" destOrd="0" presId="urn:microsoft.com/office/officeart/2016/7/layout/LinearBlockProcessNumbered"/>
    <dgm:cxn modelId="{6F195739-26CD-4F2F-A419-8EAF473E456C}" type="presOf" srcId="{7CD20B56-7307-4AFD-9DED-EC643EB5E6B4}" destId="{10839D0C-4DA2-4EFA-949A-6963EB8E2363}" srcOrd="1" destOrd="0" presId="urn:microsoft.com/office/officeart/2016/7/layout/LinearBlockProcessNumbered"/>
    <dgm:cxn modelId="{C0D7D747-BDBD-44BE-A15C-55DF641CC82A}" type="presOf" srcId="{290DCA69-970E-4250-85CA-46C69E526302}" destId="{A77F631A-7D48-4952-B69C-D654B53E0358}" srcOrd="1" destOrd="0" presId="urn:microsoft.com/office/officeart/2016/7/layout/LinearBlockProcessNumbered"/>
    <dgm:cxn modelId="{8A64394F-6181-4085-9B04-857388BEE7BA}" type="presOf" srcId="{DF836875-46E2-471C-ABAF-F9DFC9CB8A59}" destId="{B6973EAA-CE86-4C41-A7C5-77D71331F6F5}" srcOrd="0" destOrd="0" presId="urn:microsoft.com/office/officeart/2016/7/layout/LinearBlockProcessNumbered"/>
    <dgm:cxn modelId="{982A6374-7A0B-47DC-8A92-6B7055172A86}" srcId="{90B70031-AEBC-4624-B3D7-57A1079A440A}" destId="{F743AB8C-406D-4AA8-A242-08C20D794673}" srcOrd="4" destOrd="0" parTransId="{78DF98C4-C1B0-429D-BFC5-AD4018F7E1EF}" sibTransId="{DF836875-46E2-471C-ABAF-F9DFC9CB8A59}"/>
    <dgm:cxn modelId="{8ED19B55-165E-4609-B88D-612AE387E7BB}" srcId="{90B70031-AEBC-4624-B3D7-57A1079A440A}" destId="{7CD20B56-7307-4AFD-9DED-EC643EB5E6B4}" srcOrd="3" destOrd="0" parTransId="{D74D9929-BE1C-4431-B047-E35612A63117}" sibTransId="{DFE47E96-A382-40B8-A709-6FA231875123}"/>
    <dgm:cxn modelId="{C2A83185-4068-44E5-8121-37833A633B1D}" type="presOf" srcId="{1A03C528-B410-4BBD-AF21-5C335DFFBD68}" destId="{5F8CF843-3EB9-468F-A1FB-2C6B9EF6BBC8}" srcOrd="0" destOrd="0" presId="urn:microsoft.com/office/officeart/2016/7/layout/LinearBlockProcessNumbered"/>
    <dgm:cxn modelId="{1E34EE88-0351-4BB5-9A6F-72B6AA2F8A7C}" type="presOf" srcId="{F743AB8C-406D-4AA8-A242-08C20D794673}" destId="{62347727-68F6-448B-AF71-D42FA6A2304B}" srcOrd="0" destOrd="0" presId="urn:microsoft.com/office/officeart/2016/7/layout/LinearBlockProcessNumbered"/>
    <dgm:cxn modelId="{4D261391-365F-439D-8E45-7703020FAB38}" type="presOf" srcId="{F743AB8C-406D-4AA8-A242-08C20D794673}" destId="{F3CEDF74-665A-4E69-A002-35B2ACCB3A00}" srcOrd="1" destOrd="0" presId="urn:microsoft.com/office/officeart/2016/7/layout/LinearBlockProcessNumbered"/>
    <dgm:cxn modelId="{C0B872AF-2512-484A-8E55-CA40D6048925}" type="presOf" srcId="{9D0BF377-1F84-4D8F-8184-DB6E80AC840E}" destId="{2CB63663-E9BA-47B5-8945-D6E801DF6CB8}" srcOrd="1" destOrd="0" presId="urn:microsoft.com/office/officeart/2016/7/layout/LinearBlockProcessNumbered"/>
    <dgm:cxn modelId="{3121C7B7-777A-45A5-A441-8EC1A0838408}" type="presOf" srcId="{90B70031-AEBC-4624-B3D7-57A1079A440A}" destId="{D49DC6CA-EBDA-4595-857D-FF0F90E0DAA8}" srcOrd="0" destOrd="0" presId="urn:microsoft.com/office/officeart/2016/7/layout/LinearBlockProcessNumbered"/>
    <dgm:cxn modelId="{ECCDF8CB-E0A9-4D45-A540-0D330AD8F9B3}" type="presOf" srcId="{290DCA69-970E-4250-85CA-46C69E526302}" destId="{AC26058D-399C-4E41-9E6C-C808BA1A4907}" srcOrd="0" destOrd="0" presId="urn:microsoft.com/office/officeart/2016/7/layout/LinearBlockProcessNumbered"/>
    <dgm:cxn modelId="{BF3E2CF4-E114-4465-9828-614623F538DF}" type="presOf" srcId="{7A686EA9-D265-4A59-90EA-8B48141FF6E7}" destId="{07CAE211-68CC-4BF0-BA3D-31CB09DBDE6E}" srcOrd="0" destOrd="0" presId="urn:microsoft.com/office/officeart/2016/7/layout/LinearBlockProcessNumbered"/>
    <dgm:cxn modelId="{5A85D8F4-1568-49FF-9A73-C61BBAF20348}" type="presOf" srcId="{CA2129F8-FC31-45A9-BA7F-AD1CD05BAE68}" destId="{EE1C9F60-1342-4916-B8E9-195BBFFACEDA}" srcOrd="0" destOrd="0" presId="urn:microsoft.com/office/officeart/2016/7/layout/LinearBlockProcessNumbered"/>
    <dgm:cxn modelId="{6E1F69F6-3DCC-40DA-8100-64E08E736AFA}" type="presOf" srcId="{952E8CB1-06DF-4F02-A66E-E38DEB74D223}" destId="{860A3B17-3E0E-436B-8C78-140538CD145E}" srcOrd="1" destOrd="0" presId="urn:microsoft.com/office/officeart/2016/7/layout/LinearBlockProcessNumbered"/>
    <dgm:cxn modelId="{BF229CFD-EEE5-4B03-AD88-6830C73123E8}" srcId="{90B70031-AEBC-4624-B3D7-57A1079A440A}" destId="{9D0BF377-1F84-4D8F-8184-DB6E80AC840E}" srcOrd="1" destOrd="0" parTransId="{4311BA36-9FCF-4F97-9952-5DC9E2502118}" sibTransId="{1A03C528-B410-4BBD-AF21-5C335DFFBD68}"/>
    <dgm:cxn modelId="{6832C4A8-B3F2-471B-8037-3ECD3115D790}" type="presParOf" srcId="{D49DC6CA-EBDA-4595-857D-FF0F90E0DAA8}" destId="{3273775C-E707-4A03-8AA1-AF31E430FB01}" srcOrd="0" destOrd="0" presId="urn:microsoft.com/office/officeart/2016/7/layout/LinearBlockProcessNumbered"/>
    <dgm:cxn modelId="{AAA4298F-9DBC-4043-B7BA-1CC153E0AE9F}" type="presParOf" srcId="{3273775C-E707-4A03-8AA1-AF31E430FB01}" destId="{AC26058D-399C-4E41-9E6C-C808BA1A4907}" srcOrd="0" destOrd="0" presId="urn:microsoft.com/office/officeart/2016/7/layout/LinearBlockProcessNumbered"/>
    <dgm:cxn modelId="{C68277A5-551F-4D36-A74C-E499608BA279}" type="presParOf" srcId="{3273775C-E707-4A03-8AA1-AF31E430FB01}" destId="{EE1C9F60-1342-4916-B8E9-195BBFFACEDA}" srcOrd="1" destOrd="0" presId="urn:microsoft.com/office/officeart/2016/7/layout/LinearBlockProcessNumbered"/>
    <dgm:cxn modelId="{7AFFB4CF-CCF2-4799-8307-33A670492B61}" type="presParOf" srcId="{3273775C-E707-4A03-8AA1-AF31E430FB01}" destId="{A77F631A-7D48-4952-B69C-D654B53E0358}" srcOrd="2" destOrd="0" presId="urn:microsoft.com/office/officeart/2016/7/layout/LinearBlockProcessNumbered"/>
    <dgm:cxn modelId="{F69390C9-54CE-48CB-A4FD-8AC72B48172D}" type="presParOf" srcId="{D49DC6CA-EBDA-4595-857D-FF0F90E0DAA8}" destId="{CDC4500F-764E-4794-A27E-328273EFBE2D}" srcOrd="1" destOrd="0" presId="urn:microsoft.com/office/officeart/2016/7/layout/LinearBlockProcessNumbered"/>
    <dgm:cxn modelId="{CA0D5569-B402-4402-B773-2EFB5147FC14}" type="presParOf" srcId="{D49DC6CA-EBDA-4595-857D-FF0F90E0DAA8}" destId="{BEB56852-C6D7-4F20-8E81-BA69D66AE34A}" srcOrd="2" destOrd="0" presId="urn:microsoft.com/office/officeart/2016/7/layout/LinearBlockProcessNumbered"/>
    <dgm:cxn modelId="{5341DAF2-3EA7-4508-8B82-F50568DF0F38}" type="presParOf" srcId="{BEB56852-C6D7-4F20-8E81-BA69D66AE34A}" destId="{A5A11804-A7FD-4DFC-8B4E-10F78FD3B095}" srcOrd="0" destOrd="0" presId="urn:microsoft.com/office/officeart/2016/7/layout/LinearBlockProcessNumbered"/>
    <dgm:cxn modelId="{15597538-28DF-44BD-83DC-0A6193AEC1CC}" type="presParOf" srcId="{BEB56852-C6D7-4F20-8E81-BA69D66AE34A}" destId="{5F8CF843-3EB9-468F-A1FB-2C6B9EF6BBC8}" srcOrd="1" destOrd="0" presId="urn:microsoft.com/office/officeart/2016/7/layout/LinearBlockProcessNumbered"/>
    <dgm:cxn modelId="{3C6CB82C-CB31-49EF-8A29-8C2A09DF80FA}" type="presParOf" srcId="{BEB56852-C6D7-4F20-8E81-BA69D66AE34A}" destId="{2CB63663-E9BA-47B5-8945-D6E801DF6CB8}" srcOrd="2" destOrd="0" presId="urn:microsoft.com/office/officeart/2016/7/layout/LinearBlockProcessNumbered"/>
    <dgm:cxn modelId="{6D80B16B-F620-4AE9-9DDB-D1380E60C45B}" type="presParOf" srcId="{D49DC6CA-EBDA-4595-857D-FF0F90E0DAA8}" destId="{7D8F3E5A-72FB-44E0-99A6-C956E658BE98}" srcOrd="3" destOrd="0" presId="urn:microsoft.com/office/officeart/2016/7/layout/LinearBlockProcessNumbered"/>
    <dgm:cxn modelId="{ECF90D6F-E2C2-423A-8990-BF87CDD886A7}" type="presParOf" srcId="{D49DC6CA-EBDA-4595-857D-FF0F90E0DAA8}" destId="{207ABC99-AEC4-435C-BC78-702A38623EA5}" srcOrd="4" destOrd="0" presId="urn:microsoft.com/office/officeart/2016/7/layout/LinearBlockProcessNumbered"/>
    <dgm:cxn modelId="{CA93680E-9402-4BD0-90E1-36C47D91C2A5}" type="presParOf" srcId="{207ABC99-AEC4-435C-BC78-702A38623EA5}" destId="{C12B8047-017E-4025-A575-E67F9D416CB8}" srcOrd="0" destOrd="0" presId="urn:microsoft.com/office/officeart/2016/7/layout/LinearBlockProcessNumbered"/>
    <dgm:cxn modelId="{FC2CE03A-2E7F-453A-8753-9609FB2ED9A4}" type="presParOf" srcId="{207ABC99-AEC4-435C-BC78-702A38623EA5}" destId="{07CAE211-68CC-4BF0-BA3D-31CB09DBDE6E}" srcOrd="1" destOrd="0" presId="urn:microsoft.com/office/officeart/2016/7/layout/LinearBlockProcessNumbered"/>
    <dgm:cxn modelId="{A3CBD65A-EB91-4797-95A6-F212483EDC63}" type="presParOf" srcId="{207ABC99-AEC4-435C-BC78-702A38623EA5}" destId="{860A3B17-3E0E-436B-8C78-140538CD145E}" srcOrd="2" destOrd="0" presId="urn:microsoft.com/office/officeart/2016/7/layout/LinearBlockProcessNumbered"/>
    <dgm:cxn modelId="{2FBD608E-5B05-4CB8-958A-2648E0D5B2F7}" type="presParOf" srcId="{D49DC6CA-EBDA-4595-857D-FF0F90E0DAA8}" destId="{CD5F96D9-951B-46B4-B366-2DC91410CC5A}" srcOrd="5" destOrd="0" presId="urn:microsoft.com/office/officeart/2016/7/layout/LinearBlockProcessNumbered"/>
    <dgm:cxn modelId="{78F6995D-3222-4F4B-8006-49412ABDCBEB}" type="presParOf" srcId="{D49DC6CA-EBDA-4595-857D-FF0F90E0DAA8}" destId="{FA93868B-09F1-4894-89CF-44E2355EB147}" srcOrd="6" destOrd="0" presId="urn:microsoft.com/office/officeart/2016/7/layout/LinearBlockProcessNumbered"/>
    <dgm:cxn modelId="{573E0944-B71D-48A7-9C65-247F121B7778}" type="presParOf" srcId="{FA93868B-09F1-4894-89CF-44E2355EB147}" destId="{79B431AB-FF14-4F88-B697-ED2493AEF9EC}" srcOrd="0" destOrd="0" presId="urn:microsoft.com/office/officeart/2016/7/layout/LinearBlockProcessNumbered"/>
    <dgm:cxn modelId="{1AE54CA5-A21B-401B-B8BC-F841A1D9501C}" type="presParOf" srcId="{FA93868B-09F1-4894-89CF-44E2355EB147}" destId="{5F76F34F-AFA1-4122-8F85-9E81770E5ED3}" srcOrd="1" destOrd="0" presId="urn:microsoft.com/office/officeart/2016/7/layout/LinearBlockProcessNumbered"/>
    <dgm:cxn modelId="{F61778EA-A9F1-488C-8669-BF4E9F5D605C}" type="presParOf" srcId="{FA93868B-09F1-4894-89CF-44E2355EB147}" destId="{10839D0C-4DA2-4EFA-949A-6963EB8E2363}" srcOrd="2" destOrd="0" presId="urn:microsoft.com/office/officeart/2016/7/layout/LinearBlockProcessNumbered"/>
    <dgm:cxn modelId="{25EC78CD-BC1E-4DB1-A089-1AA25002434E}" type="presParOf" srcId="{D49DC6CA-EBDA-4595-857D-FF0F90E0DAA8}" destId="{774F239C-28DC-45F9-BAF6-CF48210D7F70}" srcOrd="7" destOrd="0" presId="urn:microsoft.com/office/officeart/2016/7/layout/LinearBlockProcessNumbered"/>
    <dgm:cxn modelId="{1B97D9F3-D875-4CE0-8E47-D7B1B5801AED}" type="presParOf" srcId="{D49DC6CA-EBDA-4595-857D-FF0F90E0DAA8}" destId="{406E45A1-97ED-4F96-8736-0F2294B62897}" srcOrd="8" destOrd="0" presId="urn:microsoft.com/office/officeart/2016/7/layout/LinearBlockProcessNumbered"/>
    <dgm:cxn modelId="{0EC37EE0-1287-410C-ACAC-FE85F51F5D78}" type="presParOf" srcId="{406E45A1-97ED-4F96-8736-0F2294B62897}" destId="{62347727-68F6-448B-AF71-D42FA6A2304B}" srcOrd="0" destOrd="0" presId="urn:microsoft.com/office/officeart/2016/7/layout/LinearBlockProcessNumbered"/>
    <dgm:cxn modelId="{B932190A-1D77-4CC1-95FD-B8031636C6E8}" type="presParOf" srcId="{406E45A1-97ED-4F96-8736-0F2294B62897}" destId="{B6973EAA-CE86-4C41-A7C5-77D71331F6F5}" srcOrd="1" destOrd="0" presId="urn:microsoft.com/office/officeart/2016/7/layout/LinearBlockProcessNumbered"/>
    <dgm:cxn modelId="{3613AA60-F229-458C-9FF0-D0AE1E1C642F}" type="presParOf" srcId="{406E45A1-97ED-4F96-8736-0F2294B62897}" destId="{F3CEDF74-665A-4E69-A002-35B2ACCB3A00}"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1B6A4E-5276-4E85-9107-C90E8153AC8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7366FE9-0727-48E6-A9A3-7F9D2842DD6F}">
      <dgm:prSet/>
      <dgm:spPr/>
      <dgm:t>
        <a:bodyPr/>
        <a:lstStyle/>
        <a:p>
          <a:r>
            <a:rPr lang="es-ES" b="0" i="0" dirty="0"/>
            <a:t>Los alérgenos alimentarios son sustancias dentro de los alimentos que causan reacciones alérgicas. Algunos ejemplos son el apio, la cebada y la avena, los mariscos, los huevos, la leche, la mostaza, los cacahuetes, el altramuz, la soja y las nueces de árbol. [1] No importa si estas sustancias se consumen enteras o se ponen en los alimentos como aditivo. Si existen en un producto alimenticio, pueden causar una reacción alérgica en algunas personas.
</a:t>
          </a:r>
          <a:endParaRPr lang="en-US" dirty="0"/>
        </a:p>
      </dgm:t>
    </dgm:pt>
    <dgm:pt modelId="{372B15F6-F761-4CE7-8FF5-22F3D6B863ED}" type="parTrans" cxnId="{E8A6A6E6-780E-4844-863D-100C3570BA76}">
      <dgm:prSet/>
      <dgm:spPr/>
      <dgm:t>
        <a:bodyPr/>
        <a:lstStyle/>
        <a:p>
          <a:endParaRPr lang="en-US"/>
        </a:p>
      </dgm:t>
    </dgm:pt>
    <dgm:pt modelId="{DDC82517-EA09-4E13-8453-BAB528895B83}" type="sibTrans" cxnId="{E8A6A6E6-780E-4844-863D-100C3570BA76}">
      <dgm:prSet/>
      <dgm:spPr/>
      <dgm:t>
        <a:bodyPr/>
        <a:lstStyle/>
        <a:p>
          <a:endParaRPr lang="en-US"/>
        </a:p>
      </dgm:t>
    </dgm:pt>
    <dgm:pt modelId="{3D88F6EF-1B66-440B-84E5-BF51BE347784}">
      <dgm:prSet/>
      <dgm:spPr/>
      <dgm:t>
        <a:bodyPr/>
        <a:lstStyle/>
        <a:p>
          <a:r>
            <a:rPr lang="en-US">
              <a:hlinkClick xmlns:r="http://schemas.openxmlformats.org/officeDocument/2006/relationships" r:id="rId1"/>
            </a:rPr>
            <a:t>https://www.food.gov.uk/business-guidance/allergen-guidance-for-food-businesses</a:t>
          </a:r>
          <a:r>
            <a:rPr lang="en-US"/>
            <a:t>.</a:t>
          </a:r>
        </a:p>
      </dgm:t>
    </dgm:pt>
    <dgm:pt modelId="{67CA5BED-ED0D-4B20-A83A-1E7A6142F5D0}" type="parTrans" cxnId="{34DF9B22-045F-4B31-9B63-A06023492B7E}">
      <dgm:prSet/>
      <dgm:spPr/>
      <dgm:t>
        <a:bodyPr/>
        <a:lstStyle/>
        <a:p>
          <a:endParaRPr lang="en-US"/>
        </a:p>
      </dgm:t>
    </dgm:pt>
    <dgm:pt modelId="{0E55F3B6-5322-4DD1-94A8-1A9BC4EE5017}" type="sibTrans" cxnId="{34DF9B22-045F-4B31-9B63-A06023492B7E}">
      <dgm:prSet/>
      <dgm:spPr/>
      <dgm:t>
        <a:bodyPr/>
        <a:lstStyle/>
        <a:p>
          <a:endParaRPr lang="en-US"/>
        </a:p>
      </dgm:t>
    </dgm:pt>
    <dgm:pt modelId="{92374852-1270-4345-8B49-99603153A657}" type="pres">
      <dgm:prSet presAssocID="{321B6A4E-5276-4E85-9107-C90E8153AC83}" presName="hierChild1" presStyleCnt="0">
        <dgm:presLayoutVars>
          <dgm:chPref val="1"/>
          <dgm:dir/>
          <dgm:animOne val="branch"/>
          <dgm:animLvl val="lvl"/>
          <dgm:resizeHandles/>
        </dgm:presLayoutVars>
      </dgm:prSet>
      <dgm:spPr/>
    </dgm:pt>
    <dgm:pt modelId="{A4EE805A-C2D2-46FD-BBEA-634E21AE3ED7}" type="pres">
      <dgm:prSet presAssocID="{C7366FE9-0727-48E6-A9A3-7F9D2842DD6F}" presName="hierRoot1" presStyleCnt="0"/>
      <dgm:spPr/>
    </dgm:pt>
    <dgm:pt modelId="{06AD3039-A735-4BDC-9221-D7617C0DB6C1}" type="pres">
      <dgm:prSet presAssocID="{C7366FE9-0727-48E6-A9A3-7F9D2842DD6F}" presName="composite" presStyleCnt="0"/>
      <dgm:spPr/>
    </dgm:pt>
    <dgm:pt modelId="{4C4D2A8D-2F19-444D-9C4D-592463865094}" type="pres">
      <dgm:prSet presAssocID="{C7366FE9-0727-48E6-A9A3-7F9D2842DD6F}" presName="background" presStyleLbl="node0" presStyleIdx="0" presStyleCnt="2"/>
      <dgm:spPr/>
    </dgm:pt>
    <dgm:pt modelId="{87B2ABAA-89CD-4D7F-9FCD-A409F5151B14}" type="pres">
      <dgm:prSet presAssocID="{C7366FE9-0727-48E6-A9A3-7F9D2842DD6F}" presName="text" presStyleLbl="fgAcc0" presStyleIdx="0" presStyleCnt="2">
        <dgm:presLayoutVars>
          <dgm:chPref val="3"/>
        </dgm:presLayoutVars>
      </dgm:prSet>
      <dgm:spPr/>
    </dgm:pt>
    <dgm:pt modelId="{85554D88-06A1-4A53-B208-E59477876D96}" type="pres">
      <dgm:prSet presAssocID="{C7366FE9-0727-48E6-A9A3-7F9D2842DD6F}" presName="hierChild2" presStyleCnt="0"/>
      <dgm:spPr/>
    </dgm:pt>
    <dgm:pt modelId="{D881189F-C512-42B8-A3D9-024ED498EB20}" type="pres">
      <dgm:prSet presAssocID="{3D88F6EF-1B66-440B-84E5-BF51BE347784}" presName="hierRoot1" presStyleCnt="0"/>
      <dgm:spPr/>
    </dgm:pt>
    <dgm:pt modelId="{479591BB-D68D-42D5-A530-A3913F434B25}" type="pres">
      <dgm:prSet presAssocID="{3D88F6EF-1B66-440B-84E5-BF51BE347784}" presName="composite" presStyleCnt="0"/>
      <dgm:spPr/>
    </dgm:pt>
    <dgm:pt modelId="{09306857-B38E-4ECD-B309-FC6D4BAA4177}" type="pres">
      <dgm:prSet presAssocID="{3D88F6EF-1B66-440B-84E5-BF51BE347784}" presName="background" presStyleLbl="node0" presStyleIdx="1" presStyleCnt="2"/>
      <dgm:spPr/>
    </dgm:pt>
    <dgm:pt modelId="{D56FD4D9-2699-43FB-888D-C9BF58479373}" type="pres">
      <dgm:prSet presAssocID="{3D88F6EF-1B66-440B-84E5-BF51BE347784}" presName="text" presStyleLbl="fgAcc0" presStyleIdx="1" presStyleCnt="2">
        <dgm:presLayoutVars>
          <dgm:chPref val="3"/>
        </dgm:presLayoutVars>
      </dgm:prSet>
      <dgm:spPr/>
    </dgm:pt>
    <dgm:pt modelId="{9C186B6F-973D-407B-98CB-1083C3FC17CE}" type="pres">
      <dgm:prSet presAssocID="{3D88F6EF-1B66-440B-84E5-BF51BE347784}" presName="hierChild2" presStyleCnt="0"/>
      <dgm:spPr/>
    </dgm:pt>
  </dgm:ptLst>
  <dgm:cxnLst>
    <dgm:cxn modelId="{D47FE41B-C0B1-4CBC-94AF-1988B89F0B0C}" type="presOf" srcId="{321B6A4E-5276-4E85-9107-C90E8153AC83}" destId="{92374852-1270-4345-8B49-99603153A657}" srcOrd="0" destOrd="0" presId="urn:microsoft.com/office/officeart/2005/8/layout/hierarchy1"/>
    <dgm:cxn modelId="{34DF9B22-045F-4B31-9B63-A06023492B7E}" srcId="{321B6A4E-5276-4E85-9107-C90E8153AC83}" destId="{3D88F6EF-1B66-440B-84E5-BF51BE347784}" srcOrd="1" destOrd="0" parTransId="{67CA5BED-ED0D-4B20-A83A-1E7A6142F5D0}" sibTransId="{0E55F3B6-5322-4DD1-94A8-1A9BC4EE5017}"/>
    <dgm:cxn modelId="{C48A8523-9EE4-4857-8C50-0EE51289CC32}" type="presOf" srcId="{3D88F6EF-1B66-440B-84E5-BF51BE347784}" destId="{D56FD4D9-2699-43FB-888D-C9BF58479373}" srcOrd="0" destOrd="0" presId="urn:microsoft.com/office/officeart/2005/8/layout/hierarchy1"/>
    <dgm:cxn modelId="{ABDEAC68-2EF5-42F0-92F4-2FA0A5CDE683}" type="presOf" srcId="{C7366FE9-0727-48E6-A9A3-7F9D2842DD6F}" destId="{87B2ABAA-89CD-4D7F-9FCD-A409F5151B14}" srcOrd="0" destOrd="0" presId="urn:microsoft.com/office/officeart/2005/8/layout/hierarchy1"/>
    <dgm:cxn modelId="{E8A6A6E6-780E-4844-863D-100C3570BA76}" srcId="{321B6A4E-5276-4E85-9107-C90E8153AC83}" destId="{C7366FE9-0727-48E6-A9A3-7F9D2842DD6F}" srcOrd="0" destOrd="0" parTransId="{372B15F6-F761-4CE7-8FF5-22F3D6B863ED}" sibTransId="{DDC82517-EA09-4E13-8453-BAB528895B83}"/>
    <dgm:cxn modelId="{3295FFCE-234A-4975-ACA2-135B6195F7E6}" type="presParOf" srcId="{92374852-1270-4345-8B49-99603153A657}" destId="{A4EE805A-C2D2-46FD-BBEA-634E21AE3ED7}" srcOrd="0" destOrd="0" presId="urn:microsoft.com/office/officeart/2005/8/layout/hierarchy1"/>
    <dgm:cxn modelId="{BA143ADC-F537-43EC-B963-70E0D23D80C1}" type="presParOf" srcId="{A4EE805A-C2D2-46FD-BBEA-634E21AE3ED7}" destId="{06AD3039-A735-4BDC-9221-D7617C0DB6C1}" srcOrd="0" destOrd="0" presId="urn:microsoft.com/office/officeart/2005/8/layout/hierarchy1"/>
    <dgm:cxn modelId="{D59F45AC-EE85-490B-8FC7-702DEA60D6A0}" type="presParOf" srcId="{06AD3039-A735-4BDC-9221-D7617C0DB6C1}" destId="{4C4D2A8D-2F19-444D-9C4D-592463865094}" srcOrd="0" destOrd="0" presId="urn:microsoft.com/office/officeart/2005/8/layout/hierarchy1"/>
    <dgm:cxn modelId="{6E75A852-BE92-4579-B54E-89305F588D66}" type="presParOf" srcId="{06AD3039-A735-4BDC-9221-D7617C0DB6C1}" destId="{87B2ABAA-89CD-4D7F-9FCD-A409F5151B14}" srcOrd="1" destOrd="0" presId="urn:microsoft.com/office/officeart/2005/8/layout/hierarchy1"/>
    <dgm:cxn modelId="{DA8FF5BF-B56B-4B28-BA32-1045E34B91DC}" type="presParOf" srcId="{A4EE805A-C2D2-46FD-BBEA-634E21AE3ED7}" destId="{85554D88-06A1-4A53-B208-E59477876D96}" srcOrd="1" destOrd="0" presId="urn:microsoft.com/office/officeart/2005/8/layout/hierarchy1"/>
    <dgm:cxn modelId="{AFB96CE3-1C9F-4909-941F-2585FB28BF9A}" type="presParOf" srcId="{92374852-1270-4345-8B49-99603153A657}" destId="{D881189F-C512-42B8-A3D9-024ED498EB20}" srcOrd="1" destOrd="0" presId="urn:microsoft.com/office/officeart/2005/8/layout/hierarchy1"/>
    <dgm:cxn modelId="{D7245D38-7FC8-4076-BABD-7EB51AFAA17C}" type="presParOf" srcId="{D881189F-C512-42B8-A3D9-024ED498EB20}" destId="{479591BB-D68D-42D5-A530-A3913F434B25}" srcOrd="0" destOrd="0" presId="urn:microsoft.com/office/officeart/2005/8/layout/hierarchy1"/>
    <dgm:cxn modelId="{249B2272-E096-4D27-979C-87D5D6959CC6}" type="presParOf" srcId="{479591BB-D68D-42D5-A530-A3913F434B25}" destId="{09306857-B38E-4ECD-B309-FC6D4BAA4177}" srcOrd="0" destOrd="0" presId="urn:microsoft.com/office/officeart/2005/8/layout/hierarchy1"/>
    <dgm:cxn modelId="{707FF81F-D27F-4478-866A-5F51204F0907}" type="presParOf" srcId="{479591BB-D68D-42D5-A530-A3913F434B25}" destId="{D56FD4D9-2699-43FB-888D-C9BF58479373}" srcOrd="1" destOrd="0" presId="urn:microsoft.com/office/officeart/2005/8/layout/hierarchy1"/>
    <dgm:cxn modelId="{3C2F748C-6AEE-4A42-B1A5-4906E0014CD9}" type="presParOf" srcId="{D881189F-C512-42B8-A3D9-024ED498EB20}" destId="{9C186B6F-973D-407B-98CB-1083C3FC17C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8321ED-55DF-4B2F-B59C-71E05B80D171}"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n-US"/>
        </a:p>
      </dgm:t>
    </dgm:pt>
    <dgm:pt modelId="{7BE3C99D-DFBA-41C8-837D-D4892CA19A8D}">
      <dgm:prSet/>
      <dgm:spPr/>
      <dgm:t>
        <a:bodyPr/>
        <a:lstStyle/>
        <a:p>
          <a:r>
            <a:rPr lang="es-ES" b="0" i="0" dirty="0"/>
            <a:t>La exposición al maní puede ocurrir por contacto directo (comer cacahuetes o alimentos que contienen maní y contacto directo con la piel) o por contacto cruzado (materia de maní en un producto introducido durante el procesamiento o la manipulación). La inhalación de polvo o aerosoles que contienen cacahuetes, como harina de maní o aerosol para cocinar con aceite de maní, también puede causar una reacción.
</a:t>
          </a:r>
          <a:endParaRPr lang="en-US" dirty="0"/>
        </a:p>
      </dgm:t>
    </dgm:pt>
    <dgm:pt modelId="{6765A576-A531-4C3A-B125-B255A1CC2CE3}" type="parTrans" cxnId="{7EDCDF10-C05B-4798-8CB9-33C1C3C30B52}">
      <dgm:prSet/>
      <dgm:spPr/>
      <dgm:t>
        <a:bodyPr/>
        <a:lstStyle/>
        <a:p>
          <a:endParaRPr lang="en-US"/>
        </a:p>
      </dgm:t>
    </dgm:pt>
    <dgm:pt modelId="{8CDC5D4F-6EC4-4B5D-9302-68C4A9C0E1EA}" type="sibTrans" cxnId="{7EDCDF10-C05B-4798-8CB9-33C1C3C30B52}">
      <dgm:prSet/>
      <dgm:spPr/>
      <dgm:t>
        <a:bodyPr/>
        <a:lstStyle/>
        <a:p>
          <a:endParaRPr lang="en-US"/>
        </a:p>
      </dgm:t>
    </dgm:pt>
    <dgm:pt modelId="{B98EB88D-644B-4B44-A971-888724914B35}">
      <dgm:prSet/>
      <dgm:spPr/>
      <dgm:t>
        <a:bodyPr/>
        <a:lstStyle/>
        <a:p>
          <a:r>
            <a:rPr lang="es-ES" b="0" i="0" dirty="0"/>
            <a:t>Un huésped que muestra signos de una alergia severa al maní necesita tratamiento de emergencia lo antes posible. Pero si un huésped muestra signos de anafilaxia, se debe llamar al 911 de inmediato, especialmente si experimenta mareos severos, problemas graves para respirar o pérdida del conocimiento. [1]
</a:t>
          </a:r>
          <a:endParaRPr lang="en-US" dirty="0"/>
        </a:p>
      </dgm:t>
    </dgm:pt>
    <dgm:pt modelId="{4B18C6FC-E46A-4E8C-B88A-F3E67A57CF2F}" type="parTrans" cxnId="{6B020FBC-5C85-4133-8D78-C9338E5F5585}">
      <dgm:prSet/>
      <dgm:spPr/>
      <dgm:t>
        <a:bodyPr/>
        <a:lstStyle/>
        <a:p>
          <a:endParaRPr lang="en-US"/>
        </a:p>
      </dgm:t>
    </dgm:pt>
    <dgm:pt modelId="{477203DE-059C-4484-AD2D-C94550CD0FC6}" type="sibTrans" cxnId="{6B020FBC-5C85-4133-8D78-C9338E5F5585}">
      <dgm:prSet/>
      <dgm:spPr/>
      <dgm:t>
        <a:bodyPr/>
        <a:lstStyle/>
        <a:p>
          <a:endParaRPr lang="en-US"/>
        </a:p>
      </dgm:t>
    </dgm:pt>
    <dgm:pt modelId="{5A694AD6-38D4-4040-9992-178CF2E4CCA7}" type="pres">
      <dgm:prSet presAssocID="{628321ED-55DF-4B2F-B59C-71E05B80D171}" presName="linear" presStyleCnt="0">
        <dgm:presLayoutVars>
          <dgm:animLvl val="lvl"/>
          <dgm:resizeHandles val="exact"/>
        </dgm:presLayoutVars>
      </dgm:prSet>
      <dgm:spPr/>
    </dgm:pt>
    <dgm:pt modelId="{DB1F87CC-642E-4AD0-BBA5-DFB7F6412D27}" type="pres">
      <dgm:prSet presAssocID="{7BE3C99D-DFBA-41C8-837D-D4892CA19A8D}" presName="parentText" presStyleLbl="node1" presStyleIdx="0" presStyleCnt="2">
        <dgm:presLayoutVars>
          <dgm:chMax val="0"/>
          <dgm:bulletEnabled val="1"/>
        </dgm:presLayoutVars>
      </dgm:prSet>
      <dgm:spPr/>
    </dgm:pt>
    <dgm:pt modelId="{E0170EE7-C77A-4221-B9E8-B56A3EDDAE8A}" type="pres">
      <dgm:prSet presAssocID="{8CDC5D4F-6EC4-4B5D-9302-68C4A9C0E1EA}" presName="spacer" presStyleCnt="0"/>
      <dgm:spPr/>
    </dgm:pt>
    <dgm:pt modelId="{D197A069-AA42-412C-8D25-A38969311744}" type="pres">
      <dgm:prSet presAssocID="{B98EB88D-644B-4B44-A971-888724914B35}" presName="parentText" presStyleLbl="node1" presStyleIdx="1" presStyleCnt="2">
        <dgm:presLayoutVars>
          <dgm:chMax val="0"/>
          <dgm:bulletEnabled val="1"/>
        </dgm:presLayoutVars>
      </dgm:prSet>
      <dgm:spPr/>
    </dgm:pt>
  </dgm:ptLst>
  <dgm:cxnLst>
    <dgm:cxn modelId="{7EDCDF10-C05B-4798-8CB9-33C1C3C30B52}" srcId="{628321ED-55DF-4B2F-B59C-71E05B80D171}" destId="{7BE3C99D-DFBA-41C8-837D-D4892CA19A8D}" srcOrd="0" destOrd="0" parTransId="{6765A576-A531-4C3A-B125-B255A1CC2CE3}" sibTransId="{8CDC5D4F-6EC4-4B5D-9302-68C4A9C0E1EA}"/>
    <dgm:cxn modelId="{B9E70373-F6BA-499F-869A-BCD3757C7515}" type="presOf" srcId="{628321ED-55DF-4B2F-B59C-71E05B80D171}" destId="{5A694AD6-38D4-4040-9992-178CF2E4CCA7}" srcOrd="0" destOrd="0" presId="urn:microsoft.com/office/officeart/2005/8/layout/vList2"/>
    <dgm:cxn modelId="{6B020FBC-5C85-4133-8D78-C9338E5F5585}" srcId="{628321ED-55DF-4B2F-B59C-71E05B80D171}" destId="{B98EB88D-644B-4B44-A971-888724914B35}" srcOrd="1" destOrd="0" parTransId="{4B18C6FC-E46A-4E8C-B88A-F3E67A57CF2F}" sibTransId="{477203DE-059C-4484-AD2D-C94550CD0FC6}"/>
    <dgm:cxn modelId="{640E6DD5-AF35-48A9-8439-0D7CEB5141EA}" type="presOf" srcId="{7BE3C99D-DFBA-41C8-837D-D4892CA19A8D}" destId="{DB1F87CC-642E-4AD0-BBA5-DFB7F6412D27}" srcOrd="0" destOrd="0" presId="urn:microsoft.com/office/officeart/2005/8/layout/vList2"/>
    <dgm:cxn modelId="{C4B69FE4-37B4-4E5E-A101-7B38507BF04C}" type="presOf" srcId="{B98EB88D-644B-4B44-A971-888724914B35}" destId="{D197A069-AA42-412C-8D25-A38969311744}" srcOrd="0" destOrd="0" presId="urn:microsoft.com/office/officeart/2005/8/layout/vList2"/>
    <dgm:cxn modelId="{88738B54-0746-4E09-8F79-9C59A2FB27F2}" type="presParOf" srcId="{5A694AD6-38D4-4040-9992-178CF2E4CCA7}" destId="{DB1F87CC-642E-4AD0-BBA5-DFB7F6412D27}" srcOrd="0" destOrd="0" presId="urn:microsoft.com/office/officeart/2005/8/layout/vList2"/>
    <dgm:cxn modelId="{ED15845D-CA5C-49F2-9731-E8407C7FAA42}" type="presParOf" srcId="{5A694AD6-38D4-4040-9992-178CF2E4CCA7}" destId="{E0170EE7-C77A-4221-B9E8-B56A3EDDAE8A}" srcOrd="1" destOrd="0" presId="urn:microsoft.com/office/officeart/2005/8/layout/vList2"/>
    <dgm:cxn modelId="{F119582E-226C-4014-B16B-3445CC6AF1B8}" type="presParOf" srcId="{5A694AD6-38D4-4040-9992-178CF2E4CCA7}" destId="{D197A069-AA42-412C-8D25-A3896931174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09F916-A87A-4D51-8CB9-8D1890E718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7686978-8600-427B-B976-73CD5FCA28DA}">
      <dgm:prSet/>
      <dgm:spPr/>
      <dgm:t>
        <a:bodyPr/>
        <a:lstStyle/>
        <a:p>
          <a:r>
            <a:rPr lang="en-US" b="0" i="0"/>
            <a:t>Bacterias/virus
</a:t>
          </a:r>
          <a:endParaRPr lang="en-US"/>
        </a:p>
      </dgm:t>
    </dgm:pt>
    <dgm:pt modelId="{3DD88DDB-32F5-4F84-9210-CF24D4BC28EB}" type="parTrans" cxnId="{0A639AB8-D21C-463A-A209-598FE832BEE4}">
      <dgm:prSet/>
      <dgm:spPr/>
      <dgm:t>
        <a:bodyPr/>
        <a:lstStyle/>
        <a:p>
          <a:endParaRPr lang="en-US"/>
        </a:p>
      </dgm:t>
    </dgm:pt>
    <dgm:pt modelId="{1CB8C45E-CAB1-47DD-B029-CCA4CEDD8CC3}" type="sibTrans" cxnId="{0A639AB8-D21C-463A-A209-598FE832BEE4}">
      <dgm:prSet/>
      <dgm:spPr/>
      <dgm:t>
        <a:bodyPr/>
        <a:lstStyle/>
        <a:p>
          <a:endParaRPr lang="en-US"/>
        </a:p>
      </dgm:t>
    </dgm:pt>
    <dgm:pt modelId="{990FD163-1A50-46C4-AB52-385EDA433338}">
      <dgm:prSet/>
      <dgm:spPr/>
      <dgm:t>
        <a:bodyPr/>
        <a:lstStyle/>
        <a:p>
          <a:r>
            <a:rPr lang="es-ES" b="0" i="0" dirty="0"/>
            <a:t>Las bacterias pueden causar enfermedades graves como tuberculosis, neumonía, enfermedades transmitidas por los alimentos, tétanos, fiebre tifoidea, difteria, sífilis y lepra. En realidad, es un término amplio que describe cualquier bacteria que cause una enfermedad.
</a:t>
          </a:r>
          <a:endParaRPr lang="en-US" dirty="0"/>
        </a:p>
      </dgm:t>
    </dgm:pt>
    <dgm:pt modelId="{02B46C9D-3F5C-4938-BCDD-F711AF0E4015}" type="parTrans" cxnId="{E9DDF96A-3ABA-4218-8FC3-9FFC0DB6A4CD}">
      <dgm:prSet/>
      <dgm:spPr/>
      <dgm:t>
        <a:bodyPr/>
        <a:lstStyle/>
        <a:p>
          <a:endParaRPr lang="en-US"/>
        </a:p>
      </dgm:t>
    </dgm:pt>
    <dgm:pt modelId="{E80B0021-59DA-4CAC-8AFF-9D4A7B64E1B5}" type="sibTrans" cxnId="{E9DDF96A-3ABA-4218-8FC3-9FFC0DB6A4CD}">
      <dgm:prSet/>
      <dgm:spPr/>
      <dgm:t>
        <a:bodyPr/>
        <a:lstStyle/>
        <a:p>
          <a:endParaRPr lang="en-US"/>
        </a:p>
      </dgm:t>
    </dgm:pt>
    <dgm:pt modelId="{EAEE2EE6-2A5D-4C86-9384-47AB3A78FBAA}">
      <dgm:prSet/>
      <dgm:spPr/>
      <dgm:t>
        <a:bodyPr/>
        <a:lstStyle/>
        <a:p>
          <a:r>
            <a:rPr lang="es-ES" b="0" i="0" dirty="0"/>
            <a:t>Al igual que las bacterias, los virus son microorganismos que pueden causar enfermedades. Pero a diferencia de las bacterias, los virus no se reproducen en los alimentos. Se reproducen sólo en los seres vivos y simplemente usan los alimentos como transporte. También son 100 veces más pequeños que las bacterias</a:t>
          </a:r>
          <a:r>
            <a:rPr lang="en-US" b="0" i="0" dirty="0"/>
            <a:t>.</a:t>
          </a:r>
          <a:endParaRPr lang="en-US" dirty="0"/>
        </a:p>
      </dgm:t>
    </dgm:pt>
    <dgm:pt modelId="{7C9D2E32-3B9F-45B3-8C02-FB7776A84323}" type="parTrans" cxnId="{1D18A2FA-FB3C-4094-ACF3-5B99E8F56865}">
      <dgm:prSet/>
      <dgm:spPr/>
      <dgm:t>
        <a:bodyPr/>
        <a:lstStyle/>
        <a:p>
          <a:endParaRPr lang="en-US"/>
        </a:p>
      </dgm:t>
    </dgm:pt>
    <dgm:pt modelId="{992C3D22-587A-484B-BA27-C16F62885375}" type="sibTrans" cxnId="{1D18A2FA-FB3C-4094-ACF3-5B99E8F56865}">
      <dgm:prSet/>
      <dgm:spPr/>
      <dgm:t>
        <a:bodyPr/>
        <a:lstStyle/>
        <a:p>
          <a:endParaRPr lang="en-US"/>
        </a:p>
      </dgm:t>
    </dgm:pt>
    <dgm:pt modelId="{D4F27960-564B-4512-9933-53592937C895}" type="pres">
      <dgm:prSet presAssocID="{1509F916-A87A-4D51-8CB9-8D1890E71846}" presName="linear" presStyleCnt="0">
        <dgm:presLayoutVars>
          <dgm:animLvl val="lvl"/>
          <dgm:resizeHandles val="exact"/>
        </dgm:presLayoutVars>
      </dgm:prSet>
      <dgm:spPr/>
    </dgm:pt>
    <dgm:pt modelId="{2B1EADB7-C285-4CE3-9C7F-54FD160822B2}" type="pres">
      <dgm:prSet presAssocID="{F7686978-8600-427B-B976-73CD5FCA28DA}" presName="parentText" presStyleLbl="node1" presStyleIdx="0" presStyleCnt="3" custLinFactNeighborX="-5161" custLinFactNeighborY="17255">
        <dgm:presLayoutVars>
          <dgm:chMax val="0"/>
          <dgm:bulletEnabled val="1"/>
        </dgm:presLayoutVars>
      </dgm:prSet>
      <dgm:spPr/>
    </dgm:pt>
    <dgm:pt modelId="{360A479B-1888-4995-B84B-753EE8588F58}" type="pres">
      <dgm:prSet presAssocID="{1CB8C45E-CAB1-47DD-B029-CCA4CEDD8CC3}" presName="spacer" presStyleCnt="0"/>
      <dgm:spPr/>
    </dgm:pt>
    <dgm:pt modelId="{6CE3D21E-84DA-4AC5-9AF8-A17F5D612234}" type="pres">
      <dgm:prSet presAssocID="{990FD163-1A50-46C4-AB52-385EDA433338}" presName="parentText" presStyleLbl="node1" presStyleIdx="1" presStyleCnt="3">
        <dgm:presLayoutVars>
          <dgm:chMax val="0"/>
          <dgm:bulletEnabled val="1"/>
        </dgm:presLayoutVars>
      </dgm:prSet>
      <dgm:spPr/>
    </dgm:pt>
    <dgm:pt modelId="{5229A334-AFF0-4E95-A272-51DA3066B065}" type="pres">
      <dgm:prSet presAssocID="{E80B0021-59DA-4CAC-8AFF-9D4A7B64E1B5}" presName="spacer" presStyleCnt="0"/>
      <dgm:spPr/>
    </dgm:pt>
    <dgm:pt modelId="{9A267F96-5DA2-450E-883E-1056A0FFD0CE}" type="pres">
      <dgm:prSet presAssocID="{EAEE2EE6-2A5D-4C86-9384-47AB3A78FBAA}" presName="parentText" presStyleLbl="node1" presStyleIdx="2" presStyleCnt="3">
        <dgm:presLayoutVars>
          <dgm:chMax val="0"/>
          <dgm:bulletEnabled val="1"/>
        </dgm:presLayoutVars>
      </dgm:prSet>
      <dgm:spPr/>
    </dgm:pt>
  </dgm:ptLst>
  <dgm:cxnLst>
    <dgm:cxn modelId="{456B7526-A84E-4095-B1E2-32196D4C960D}" type="presOf" srcId="{990FD163-1A50-46C4-AB52-385EDA433338}" destId="{6CE3D21E-84DA-4AC5-9AF8-A17F5D612234}" srcOrd="0" destOrd="0" presId="urn:microsoft.com/office/officeart/2005/8/layout/vList2"/>
    <dgm:cxn modelId="{4C675F3F-9918-4FF1-8AF8-F529D090CE38}" type="presOf" srcId="{F7686978-8600-427B-B976-73CD5FCA28DA}" destId="{2B1EADB7-C285-4CE3-9C7F-54FD160822B2}" srcOrd="0" destOrd="0" presId="urn:microsoft.com/office/officeart/2005/8/layout/vList2"/>
    <dgm:cxn modelId="{345B7061-F1F3-4938-9ECC-FEC87DC3A014}" type="presOf" srcId="{1509F916-A87A-4D51-8CB9-8D1890E71846}" destId="{D4F27960-564B-4512-9933-53592937C895}" srcOrd="0" destOrd="0" presId="urn:microsoft.com/office/officeart/2005/8/layout/vList2"/>
    <dgm:cxn modelId="{E9DDF96A-3ABA-4218-8FC3-9FFC0DB6A4CD}" srcId="{1509F916-A87A-4D51-8CB9-8D1890E71846}" destId="{990FD163-1A50-46C4-AB52-385EDA433338}" srcOrd="1" destOrd="0" parTransId="{02B46C9D-3F5C-4938-BCDD-F711AF0E4015}" sibTransId="{E80B0021-59DA-4CAC-8AFF-9D4A7B64E1B5}"/>
    <dgm:cxn modelId="{0A639AB8-D21C-463A-A209-598FE832BEE4}" srcId="{1509F916-A87A-4D51-8CB9-8D1890E71846}" destId="{F7686978-8600-427B-B976-73CD5FCA28DA}" srcOrd="0" destOrd="0" parTransId="{3DD88DDB-32F5-4F84-9210-CF24D4BC28EB}" sibTransId="{1CB8C45E-CAB1-47DD-B029-CCA4CEDD8CC3}"/>
    <dgm:cxn modelId="{33703CD7-5F2A-4455-9331-DBFCDD90A38D}" type="presOf" srcId="{EAEE2EE6-2A5D-4C86-9384-47AB3A78FBAA}" destId="{9A267F96-5DA2-450E-883E-1056A0FFD0CE}" srcOrd="0" destOrd="0" presId="urn:microsoft.com/office/officeart/2005/8/layout/vList2"/>
    <dgm:cxn modelId="{1D18A2FA-FB3C-4094-ACF3-5B99E8F56865}" srcId="{1509F916-A87A-4D51-8CB9-8D1890E71846}" destId="{EAEE2EE6-2A5D-4C86-9384-47AB3A78FBAA}" srcOrd="2" destOrd="0" parTransId="{7C9D2E32-3B9F-45B3-8C02-FB7776A84323}" sibTransId="{992C3D22-587A-484B-BA27-C16F62885375}"/>
    <dgm:cxn modelId="{5C0DCFBE-188D-4F3C-8300-53DAEEBCEB2B}" type="presParOf" srcId="{D4F27960-564B-4512-9933-53592937C895}" destId="{2B1EADB7-C285-4CE3-9C7F-54FD160822B2}" srcOrd="0" destOrd="0" presId="urn:microsoft.com/office/officeart/2005/8/layout/vList2"/>
    <dgm:cxn modelId="{FBC3D6B9-C1CD-400C-81DC-5ECFA4A83EA3}" type="presParOf" srcId="{D4F27960-564B-4512-9933-53592937C895}" destId="{360A479B-1888-4995-B84B-753EE8588F58}" srcOrd="1" destOrd="0" presId="urn:microsoft.com/office/officeart/2005/8/layout/vList2"/>
    <dgm:cxn modelId="{B4A4F47E-A230-4ADF-AA16-8DB8CF224EA5}" type="presParOf" srcId="{D4F27960-564B-4512-9933-53592937C895}" destId="{6CE3D21E-84DA-4AC5-9AF8-A17F5D612234}" srcOrd="2" destOrd="0" presId="urn:microsoft.com/office/officeart/2005/8/layout/vList2"/>
    <dgm:cxn modelId="{3FBB712C-8F35-492E-8F38-316185B7E366}" type="presParOf" srcId="{D4F27960-564B-4512-9933-53592937C895}" destId="{5229A334-AFF0-4E95-A272-51DA3066B065}" srcOrd="3" destOrd="0" presId="urn:microsoft.com/office/officeart/2005/8/layout/vList2"/>
    <dgm:cxn modelId="{836A8C6F-AA12-42EF-B36F-8D9FEAE6BC86}" type="presParOf" srcId="{D4F27960-564B-4512-9933-53592937C895}" destId="{9A267F96-5DA2-450E-883E-1056A0FFD0C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CE1076-808E-4A36-91E2-30C480FC67C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0E52E3E2-16D3-45C5-A5B4-4AA934E71D8D}">
      <dgm:prSet/>
      <dgm:spPr/>
      <dgm:t>
        <a:bodyPr/>
        <a:lstStyle/>
        <a:p>
          <a:r>
            <a:rPr lang="es-ES" b="0" i="0" dirty="0"/>
            <a:t>Los alérgenos regulados por FALCPA se pueden identificar de una de las siguientes maneras:
</a:t>
          </a:r>
          <a:endParaRPr lang="en-US" dirty="0"/>
        </a:p>
      </dgm:t>
    </dgm:pt>
    <dgm:pt modelId="{5F125E51-CE4E-4C48-8B22-8667A8AB6312}" type="parTrans" cxnId="{2B49D4F3-2B08-43CD-9639-806C37D003D0}">
      <dgm:prSet/>
      <dgm:spPr/>
      <dgm:t>
        <a:bodyPr/>
        <a:lstStyle/>
        <a:p>
          <a:endParaRPr lang="en-US"/>
        </a:p>
      </dgm:t>
    </dgm:pt>
    <dgm:pt modelId="{482AFCA8-7906-4C3D-8DE9-165541FB284E}" type="sibTrans" cxnId="{2B49D4F3-2B08-43CD-9639-806C37D003D0}">
      <dgm:prSet/>
      <dgm:spPr/>
      <dgm:t>
        <a:bodyPr/>
        <a:lstStyle/>
        <a:p>
          <a:endParaRPr lang="en-US"/>
        </a:p>
      </dgm:t>
    </dgm:pt>
    <dgm:pt modelId="{CCB6769D-E9EE-4FCF-9AE6-66BC577E3F97}">
      <dgm:prSet/>
      <dgm:spPr/>
      <dgm:t>
        <a:bodyPr/>
        <a:lstStyle/>
        <a:p>
          <a:r>
            <a:rPr lang="es-ES" b="0" i="0" dirty="0"/>
            <a:t>En la lista de ingredientes con el nombre del alérgeno</a:t>
          </a:r>
          <a:r>
            <a:rPr lang="en-US" b="0" i="0" dirty="0"/>
            <a:t>.</a:t>
          </a:r>
          <a:endParaRPr lang="en-US" dirty="0"/>
        </a:p>
      </dgm:t>
    </dgm:pt>
    <dgm:pt modelId="{41BCC9D5-CF7B-4B22-84CB-4666EE6C0099}" type="parTrans" cxnId="{39EA7C3A-AA76-440B-8322-96BCCFDE43DF}">
      <dgm:prSet/>
      <dgm:spPr/>
      <dgm:t>
        <a:bodyPr/>
        <a:lstStyle/>
        <a:p>
          <a:endParaRPr lang="en-US"/>
        </a:p>
      </dgm:t>
    </dgm:pt>
    <dgm:pt modelId="{A0F1B649-8CE6-4EC8-8156-7C6F7398ADFC}" type="sibTrans" cxnId="{39EA7C3A-AA76-440B-8322-96BCCFDE43DF}">
      <dgm:prSet/>
      <dgm:spPr/>
      <dgm:t>
        <a:bodyPr/>
        <a:lstStyle/>
        <a:p>
          <a:endParaRPr lang="en-US"/>
        </a:p>
      </dgm:t>
    </dgm:pt>
    <dgm:pt modelId="{958A0562-5F26-40DD-9D5D-C0A14F900A9E}">
      <dgm:prSet/>
      <dgm:spPr/>
      <dgm:t>
        <a:bodyPr/>
        <a:lstStyle/>
        <a:p>
          <a:r>
            <a:rPr lang="es-ES" b="0" i="0" dirty="0"/>
            <a:t>Después de la palabra "Contiene".
</a:t>
          </a:r>
          <a:endParaRPr lang="en-US" dirty="0"/>
        </a:p>
      </dgm:t>
    </dgm:pt>
    <dgm:pt modelId="{F613B6EE-2410-497F-B390-BDE8B0656D30}" type="parTrans" cxnId="{DB1884BB-506E-474A-926B-080509B9E608}">
      <dgm:prSet/>
      <dgm:spPr/>
      <dgm:t>
        <a:bodyPr/>
        <a:lstStyle/>
        <a:p>
          <a:endParaRPr lang="en-US"/>
        </a:p>
      </dgm:t>
    </dgm:pt>
    <dgm:pt modelId="{70F0D5EC-7A80-43AD-B03A-5876BDAC0C00}" type="sibTrans" cxnId="{DB1884BB-506E-474A-926B-080509B9E608}">
      <dgm:prSet/>
      <dgm:spPr/>
      <dgm:t>
        <a:bodyPr/>
        <a:lstStyle/>
        <a:p>
          <a:endParaRPr lang="en-US"/>
        </a:p>
      </dgm:t>
    </dgm:pt>
    <dgm:pt modelId="{6A5991BA-300B-4558-B38D-D206978AE4D8}">
      <dgm:prSet/>
      <dgm:spPr/>
      <dgm:t>
        <a:bodyPr/>
        <a:lstStyle/>
        <a:p>
          <a:r>
            <a:rPr lang="es-ES" b="0" i="0" dirty="0"/>
            <a:t>En la lista de ingredientes entre paréntesis cuando un ingrediente es una forma menos común de un alérgeno. Un ejemplo es "albúmina (huevo)". Los tipos específicos de nueces de árbol, y pescado y mariscos crustáceos, también se enumeran de esta manera (ejemplo: almendra, atún, cangrejo).
</a:t>
          </a:r>
          <a:endParaRPr lang="en-US" dirty="0"/>
        </a:p>
      </dgm:t>
    </dgm:pt>
    <dgm:pt modelId="{11668EDA-019D-497C-9B3A-F56608413DCF}" type="parTrans" cxnId="{336C35BE-7DBE-417D-B786-C4987E86602F}">
      <dgm:prSet/>
      <dgm:spPr/>
      <dgm:t>
        <a:bodyPr/>
        <a:lstStyle/>
        <a:p>
          <a:endParaRPr lang="en-US"/>
        </a:p>
      </dgm:t>
    </dgm:pt>
    <dgm:pt modelId="{D2F0B203-6699-47C0-84FC-5BC3E8EC1381}" type="sibTrans" cxnId="{336C35BE-7DBE-417D-B786-C4987E86602F}">
      <dgm:prSet/>
      <dgm:spPr/>
      <dgm:t>
        <a:bodyPr/>
        <a:lstStyle/>
        <a:p>
          <a:endParaRPr lang="en-US"/>
        </a:p>
      </dgm:t>
    </dgm:pt>
    <dgm:pt modelId="{E609FB7E-B33B-4647-B0B7-33C76B2D3F5B}" type="pres">
      <dgm:prSet presAssocID="{36CE1076-808E-4A36-91E2-30C480FC67CD}" presName="outerComposite" presStyleCnt="0">
        <dgm:presLayoutVars>
          <dgm:chMax val="5"/>
          <dgm:dir/>
          <dgm:resizeHandles val="exact"/>
        </dgm:presLayoutVars>
      </dgm:prSet>
      <dgm:spPr/>
    </dgm:pt>
    <dgm:pt modelId="{77DB15E7-38F0-41D9-9750-1C0A64C2B02C}" type="pres">
      <dgm:prSet presAssocID="{36CE1076-808E-4A36-91E2-30C480FC67CD}" presName="dummyMaxCanvas" presStyleCnt="0">
        <dgm:presLayoutVars/>
      </dgm:prSet>
      <dgm:spPr/>
    </dgm:pt>
    <dgm:pt modelId="{3932FEC6-4FDC-45EE-90D4-92E6F01AD97C}" type="pres">
      <dgm:prSet presAssocID="{36CE1076-808E-4A36-91E2-30C480FC67CD}" presName="FourNodes_1" presStyleLbl="node1" presStyleIdx="0" presStyleCnt="4">
        <dgm:presLayoutVars>
          <dgm:bulletEnabled val="1"/>
        </dgm:presLayoutVars>
      </dgm:prSet>
      <dgm:spPr/>
    </dgm:pt>
    <dgm:pt modelId="{E44C6D45-CF40-428F-96DA-73B61E42D480}" type="pres">
      <dgm:prSet presAssocID="{36CE1076-808E-4A36-91E2-30C480FC67CD}" presName="FourNodes_2" presStyleLbl="node1" presStyleIdx="1" presStyleCnt="4">
        <dgm:presLayoutVars>
          <dgm:bulletEnabled val="1"/>
        </dgm:presLayoutVars>
      </dgm:prSet>
      <dgm:spPr/>
    </dgm:pt>
    <dgm:pt modelId="{66F0C756-9D88-4145-BC25-729ECB3B5C62}" type="pres">
      <dgm:prSet presAssocID="{36CE1076-808E-4A36-91E2-30C480FC67CD}" presName="FourNodes_3" presStyleLbl="node1" presStyleIdx="2" presStyleCnt="4">
        <dgm:presLayoutVars>
          <dgm:bulletEnabled val="1"/>
        </dgm:presLayoutVars>
      </dgm:prSet>
      <dgm:spPr/>
    </dgm:pt>
    <dgm:pt modelId="{DEA998A2-4C32-4553-88FD-C1147011BFE2}" type="pres">
      <dgm:prSet presAssocID="{36CE1076-808E-4A36-91E2-30C480FC67CD}" presName="FourNodes_4" presStyleLbl="node1" presStyleIdx="3" presStyleCnt="4">
        <dgm:presLayoutVars>
          <dgm:bulletEnabled val="1"/>
        </dgm:presLayoutVars>
      </dgm:prSet>
      <dgm:spPr/>
    </dgm:pt>
    <dgm:pt modelId="{2C4C4F3F-FD54-4078-9FE8-66D052F53D28}" type="pres">
      <dgm:prSet presAssocID="{36CE1076-808E-4A36-91E2-30C480FC67CD}" presName="FourConn_1-2" presStyleLbl="fgAccFollowNode1" presStyleIdx="0" presStyleCnt="3">
        <dgm:presLayoutVars>
          <dgm:bulletEnabled val="1"/>
        </dgm:presLayoutVars>
      </dgm:prSet>
      <dgm:spPr/>
    </dgm:pt>
    <dgm:pt modelId="{D5F04592-2A8C-4F96-BF41-C09AD0C35426}" type="pres">
      <dgm:prSet presAssocID="{36CE1076-808E-4A36-91E2-30C480FC67CD}" presName="FourConn_2-3" presStyleLbl="fgAccFollowNode1" presStyleIdx="1" presStyleCnt="3">
        <dgm:presLayoutVars>
          <dgm:bulletEnabled val="1"/>
        </dgm:presLayoutVars>
      </dgm:prSet>
      <dgm:spPr/>
    </dgm:pt>
    <dgm:pt modelId="{55CFA350-C9AA-4335-9971-215133C0EA87}" type="pres">
      <dgm:prSet presAssocID="{36CE1076-808E-4A36-91E2-30C480FC67CD}" presName="FourConn_3-4" presStyleLbl="fgAccFollowNode1" presStyleIdx="2" presStyleCnt="3">
        <dgm:presLayoutVars>
          <dgm:bulletEnabled val="1"/>
        </dgm:presLayoutVars>
      </dgm:prSet>
      <dgm:spPr/>
    </dgm:pt>
    <dgm:pt modelId="{493E7B37-6332-43EB-9F46-8B615E91F7C0}" type="pres">
      <dgm:prSet presAssocID="{36CE1076-808E-4A36-91E2-30C480FC67CD}" presName="FourNodes_1_text" presStyleLbl="node1" presStyleIdx="3" presStyleCnt="4">
        <dgm:presLayoutVars>
          <dgm:bulletEnabled val="1"/>
        </dgm:presLayoutVars>
      </dgm:prSet>
      <dgm:spPr/>
    </dgm:pt>
    <dgm:pt modelId="{509E25B8-EFB2-4072-AB0D-AE2F6575E1AB}" type="pres">
      <dgm:prSet presAssocID="{36CE1076-808E-4A36-91E2-30C480FC67CD}" presName="FourNodes_2_text" presStyleLbl="node1" presStyleIdx="3" presStyleCnt="4">
        <dgm:presLayoutVars>
          <dgm:bulletEnabled val="1"/>
        </dgm:presLayoutVars>
      </dgm:prSet>
      <dgm:spPr/>
    </dgm:pt>
    <dgm:pt modelId="{472DACA8-D5C0-4ECE-AB12-03569017708F}" type="pres">
      <dgm:prSet presAssocID="{36CE1076-808E-4A36-91E2-30C480FC67CD}" presName="FourNodes_3_text" presStyleLbl="node1" presStyleIdx="3" presStyleCnt="4">
        <dgm:presLayoutVars>
          <dgm:bulletEnabled val="1"/>
        </dgm:presLayoutVars>
      </dgm:prSet>
      <dgm:spPr/>
    </dgm:pt>
    <dgm:pt modelId="{8D5913E1-0E8A-4D70-B7FD-A68A0CE26CF1}" type="pres">
      <dgm:prSet presAssocID="{36CE1076-808E-4A36-91E2-30C480FC67CD}" presName="FourNodes_4_text" presStyleLbl="node1" presStyleIdx="3" presStyleCnt="4">
        <dgm:presLayoutVars>
          <dgm:bulletEnabled val="1"/>
        </dgm:presLayoutVars>
      </dgm:prSet>
      <dgm:spPr/>
    </dgm:pt>
  </dgm:ptLst>
  <dgm:cxnLst>
    <dgm:cxn modelId="{A84C970A-1AE9-4C89-A33F-B94DB42B5678}" type="presOf" srcId="{958A0562-5F26-40DD-9D5D-C0A14F900A9E}" destId="{66F0C756-9D88-4145-BC25-729ECB3B5C62}" srcOrd="0" destOrd="0" presId="urn:microsoft.com/office/officeart/2005/8/layout/vProcess5"/>
    <dgm:cxn modelId="{0D252B14-47BF-430F-8DFC-596151A447B4}" type="presOf" srcId="{CCB6769D-E9EE-4FCF-9AE6-66BC577E3F97}" destId="{509E25B8-EFB2-4072-AB0D-AE2F6575E1AB}" srcOrd="1" destOrd="0" presId="urn:microsoft.com/office/officeart/2005/8/layout/vProcess5"/>
    <dgm:cxn modelId="{F020E21F-8DAD-42F9-BF43-14F6CA9FB726}" type="presOf" srcId="{70F0D5EC-7A80-43AD-B03A-5876BDAC0C00}" destId="{55CFA350-C9AA-4335-9971-215133C0EA87}" srcOrd="0" destOrd="0" presId="urn:microsoft.com/office/officeart/2005/8/layout/vProcess5"/>
    <dgm:cxn modelId="{39EA7C3A-AA76-440B-8322-96BCCFDE43DF}" srcId="{36CE1076-808E-4A36-91E2-30C480FC67CD}" destId="{CCB6769D-E9EE-4FCF-9AE6-66BC577E3F97}" srcOrd="1" destOrd="0" parTransId="{41BCC9D5-CF7B-4B22-84CB-4666EE6C0099}" sibTransId="{A0F1B649-8CE6-4EC8-8156-7C6F7398ADFC}"/>
    <dgm:cxn modelId="{463EBE3A-07C7-408A-BEBE-1BF36566FC26}" type="presOf" srcId="{6A5991BA-300B-4558-B38D-D206978AE4D8}" destId="{8D5913E1-0E8A-4D70-B7FD-A68A0CE26CF1}" srcOrd="1" destOrd="0" presId="urn:microsoft.com/office/officeart/2005/8/layout/vProcess5"/>
    <dgm:cxn modelId="{68C86366-11D5-49CF-AA3B-04D733D8E512}" type="presOf" srcId="{CCB6769D-E9EE-4FCF-9AE6-66BC577E3F97}" destId="{E44C6D45-CF40-428F-96DA-73B61E42D480}" srcOrd="0" destOrd="0" presId="urn:microsoft.com/office/officeart/2005/8/layout/vProcess5"/>
    <dgm:cxn modelId="{6174E14B-277F-4C3A-8A4B-6D772F4AB150}" type="presOf" srcId="{0E52E3E2-16D3-45C5-A5B4-4AA934E71D8D}" destId="{3932FEC6-4FDC-45EE-90D4-92E6F01AD97C}" srcOrd="0" destOrd="0" presId="urn:microsoft.com/office/officeart/2005/8/layout/vProcess5"/>
    <dgm:cxn modelId="{5699667A-8E8D-492F-900A-B5306D5E313D}" type="presOf" srcId="{36CE1076-808E-4A36-91E2-30C480FC67CD}" destId="{E609FB7E-B33B-4647-B0B7-33C76B2D3F5B}" srcOrd="0" destOrd="0" presId="urn:microsoft.com/office/officeart/2005/8/layout/vProcess5"/>
    <dgm:cxn modelId="{4CEC767E-8271-4A0A-BBF5-4D4C21C4B686}" type="presOf" srcId="{A0F1B649-8CE6-4EC8-8156-7C6F7398ADFC}" destId="{D5F04592-2A8C-4F96-BF41-C09AD0C35426}" srcOrd="0" destOrd="0" presId="urn:microsoft.com/office/officeart/2005/8/layout/vProcess5"/>
    <dgm:cxn modelId="{B2909BA2-FDB4-41BB-8D12-E05929E6ABFE}" type="presOf" srcId="{6A5991BA-300B-4558-B38D-D206978AE4D8}" destId="{DEA998A2-4C32-4553-88FD-C1147011BFE2}" srcOrd="0" destOrd="0" presId="urn:microsoft.com/office/officeart/2005/8/layout/vProcess5"/>
    <dgm:cxn modelId="{616BD5AC-0A78-47BD-A253-C8401FC07842}" type="presOf" srcId="{958A0562-5F26-40DD-9D5D-C0A14F900A9E}" destId="{472DACA8-D5C0-4ECE-AB12-03569017708F}" srcOrd="1" destOrd="0" presId="urn:microsoft.com/office/officeart/2005/8/layout/vProcess5"/>
    <dgm:cxn modelId="{D69441B6-A752-4DDD-9C4E-17F20D8A584D}" type="presOf" srcId="{482AFCA8-7906-4C3D-8DE9-165541FB284E}" destId="{2C4C4F3F-FD54-4078-9FE8-66D052F53D28}" srcOrd="0" destOrd="0" presId="urn:microsoft.com/office/officeart/2005/8/layout/vProcess5"/>
    <dgm:cxn modelId="{DB1884BB-506E-474A-926B-080509B9E608}" srcId="{36CE1076-808E-4A36-91E2-30C480FC67CD}" destId="{958A0562-5F26-40DD-9D5D-C0A14F900A9E}" srcOrd="2" destOrd="0" parTransId="{F613B6EE-2410-497F-B390-BDE8B0656D30}" sibTransId="{70F0D5EC-7A80-43AD-B03A-5876BDAC0C00}"/>
    <dgm:cxn modelId="{336C35BE-7DBE-417D-B786-C4987E86602F}" srcId="{36CE1076-808E-4A36-91E2-30C480FC67CD}" destId="{6A5991BA-300B-4558-B38D-D206978AE4D8}" srcOrd="3" destOrd="0" parTransId="{11668EDA-019D-497C-9B3A-F56608413DCF}" sibTransId="{D2F0B203-6699-47C0-84FC-5BC3E8EC1381}"/>
    <dgm:cxn modelId="{780A58F2-E8AC-4988-AECB-57DBA5EFEC25}" type="presOf" srcId="{0E52E3E2-16D3-45C5-A5B4-4AA934E71D8D}" destId="{493E7B37-6332-43EB-9F46-8B615E91F7C0}" srcOrd="1" destOrd="0" presId="urn:microsoft.com/office/officeart/2005/8/layout/vProcess5"/>
    <dgm:cxn modelId="{2B49D4F3-2B08-43CD-9639-806C37D003D0}" srcId="{36CE1076-808E-4A36-91E2-30C480FC67CD}" destId="{0E52E3E2-16D3-45C5-A5B4-4AA934E71D8D}" srcOrd="0" destOrd="0" parTransId="{5F125E51-CE4E-4C48-8B22-8667A8AB6312}" sibTransId="{482AFCA8-7906-4C3D-8DE9-165541FB284E}"/>
    <dgm:cxn modelId="{2A3B65F3-78A7-4266-839E-CF188F117CC2}" type="presParOf" srcId="{E609FB7E-B33B-4647-B0B7-33C76B2D3F5B}" destId="{77DB15E7-38F0-41D9-9750-1C0A64C2B02C}" srcOrd="0" destOrd="0" presId="urn:microsoft.com/office/officeart/2005/8/layout/vProcess5"/>
    <dgm:cxn modelId="{6FF1AE9E-E368-4F03-959F-71C62DFCE0E0}" type="presParOf" srcId="{E609FB7E-B33B-4647-B0B7-33C76B2D3F5B}" destId="{3932FEC6-4FDC-45EE-90D4-92E6F01AD97C}" srcOrd="1" destOrd="0" presId="urn:microsoft.com/office/officeart/2005/8/layout/vProcess5"/>
    <dgm:cxn modelId="{FF07D990-CE96-4D54-8D60-7E15599B433E}" type="presParOf" srcId="{E609FB7E-B33B-4647-B0B7-33C76B2D3F5B}" destId="{E44C6D45-CF40-428F-96DA-73B61E42D480}" srcOrd="2" destOrd="0" presId="urn:microsoft.com/office/officeart/2005/8/layout/vProcess5"/>
    <dgm:cxn modelId="{318F2604-A222-45A0-8B13-9D92D079F172}" type="presParOf" srcId="{E609FB7E-B33B-4647-B0B7-33C76B2D3F5B}" destId="{66F0C756-9D88-4145-BC25-729ECB3B5C62}" srcOrd="3" destOrd="0" presId="urn:microsoft.com/office/officeart/2005/8/layout/vProcess5"/>
    <dgm:cxn modelId="{B3436598-D1D5-4041-8298-0386AADF291C}" type="presParOf" srcId="{E609FB7E-B33B-4647-B0B7-33C76B2D3F5B}" destId="{DEA998A2-4C32-4553-88FD-C1147011BFE2}" srcOrd="4" destOrd="0" presId="urn:microsoft.com/office/officeart/2005/8/layout/vProcess5"/>
    <dgm:cxn modelId="{E311FF25-FD49-43DF-939F-87A571F95522}" type="presParOf" srcId="{E609FB7E-B33B-4647-B0B7-33C76B2D3F5B}" destId="{2C4C4F3F-FD54-4078-9FE8-66D052F53D28}" srcOrd="5" destOrd="0" presId="urn:microsoft.com/office/officeart/2005/8/layout/vProcess5"/>
    <dgm:cxn modelId="{05827543-D859-4809-9165-D063DB8F3DE0}" type="presParOf" srcId="{E609FB7E-B33B-4647-B0B7-33C76B2D3F5B}" destId="{D5F04592-2A8C-4F96-BF41-C09AD0C35426}" srcOrd="6" destOrd="0" presId="urn:microsoft.com/office/officeart/2005/8/layout/vProcess5"/>
    <dgm:cxn modelId="{9518E75D-4632-4DA1-9211-0A3669AA89F6}" type="presParOf" srcId="{E609FB7E-B33B-4647-B0B7-33C76B2D3F5B}" destId="{55CFA350-C9AA-4335-9971-215133C0EA87}" srcOrd="7" destOrd="0" presId="urn:microsoft.com/office/officeart/2005/8/layout/vProcess5"/>
    <dgm:cxn modelId="{AFA078F6-B730-45EA-8B99-97E937C3BDDD}" type="presParOf" srcId="{E609FB7E-B33B-4647-B0B7-33C76B2D3F5B}" destId="{493E7B37-6332-43EB-9F46-8B615E91F7C0}" srcOrd="8" destOrd="0" presId="urn:microsoft.com/office/officeart/2005/8/layout/vProcess5"/>
    <dgm:cxn modelId="{93A5063D-9C1A-412E-BFEE-AD0F3B9F8C7E}" type="presParOf" srcId="{E609FB7E-B33B-4647-B0B7-33C76B2D3F5B}" destId="{509E25B8-EFB2-4072-AB0D-AE2F6575E1AB}" srcOrd="9" destOrd="0" presId="urn:microsoft.com/office/officeart/2005/8/layout/vProcess5"/>
    <dgm:cxn modelId="{FCFED371-F3CF-4A9C-8F82-2C0036C68A94}" type="presParOf" srcId="{E609FB7E-B33B-4647-B0B7-33C76B2D3F5B}" destId="{472DACA8-D5C0-4ECE-AB12-03569017708F}" srcOrd="10" destOrd="0" presId="urn:microsoft.com/office/officeart/2005/8/layout/vProcess5"/>
    <dgm:cxn modelId="{BAA8AB40-F079-4908-A08F-328122E8B0C0}" type="presParOf" srcId="{E609FB7E-B33B-4647-B0B7-33C76B2D3F5B}" destId="{8D5913E1-0E8A-4D70-B7FD-A68A0CE26CF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6058D-399C-4E41-9E6C-C808BA1A4907}">
      <dsp:nvSpPr>
        <dsp:cNvPr id="0" name=""/>
        <dsp:cNvSpPr/>
      </dsp:nvSpPr>
      <dsp:spPr>
        <a:xfrm>
          <a:off x="6086" y="527455"/>
          <a:ext cx="1902711" cy="228325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577850">
            <a:lnSpc>
              <a:spcPct val="90000"/>
            </a:lnSpc>
            <a:spcBef>
              <a:spcPct val="0"/>
            </a:spcBef>
            <a:spcAft>
              <a:spcPct val="35000"/>
            </a:spcAft>
            <a:buNone/>
          </a:pPr>
          <a:r>
            <a:rPr lang="es-ES" sz="1300" kern="1200" dirty="0"/>
            <a:t>El alumno aprenderá la diferencia entre alergias alimentarias y alérgenos alimentarios
</a:t>
          </a:r>
          <a:endParaRPr lang="en-US" sz="1300" kern="1200" dirty="0"/>
        </a:p>
      </dsp:txBody>
      <dsp:txXfrm>
        <a:off x="6086" y="1440757"/>
        <a:ext cx="1902711" cy="1369952"/>
      </dsp:txXfrm>
    </dsp:sp>
    <dsp:sp modelId="{EE1C9F60-1342-4916-B8E9-195BBFFACEDA}">
      <dsp:nvSpPr>
        <dsp:cNvPr id="0" name=""/>
        <dsp:cNvSpPr/>
      </dsp:nvSpPr>
      <dsp:spPr>
        <a:xfrm>
          <a:off x="6086"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01</a:t>
          </a:r>
        </a:p>
      </dsp:txBody>
      <dsp:txXfrm>
        <a:off x="6086" y="527455"/>
        <a:ext cx="1902711" cy="913301"/>
      </dsp:txXfrm>
    </dsp:sp>
    <dsp:sp modelId="{A5A11804-A7FD-4DFC-8B4E-10F78FD3B095}">
      <dsp:nvSpPr>
        <dsp:cNvPr id="0" name=""/>
        <dsp:cNvSpPr/>
      </dsp:nvSpPr>
      <dsp:spPr>
        <a:xfrm>
          <a:off x="2061015" y="527455"/>
          <a:ext cx="1902711" cy="2283254"/>
        </a:xfrm>
        <a:prstGeom prst="rect">
          <a:avLst/>
        </a:prstGeom>
        <a:solidFill>
          <a:schemeClr val="accent5">
            <a:hueOff val="-369974"/>
            <a:satOff val="171"/>
            <a:lumOff val="-1715"/>
            <a:alphaOff val="0"/>
          </a:schemeClr>
        </a:solidFill>
        <a:ln w="12700" cap="flat" cmpd="sng" algn="ctr">
          <a:solidFill>
            <a:schemeClr val="accent5">
              <a:hueOff val="-369974"/>
              <a:satOff val="171"/>
              <a:lumOff val="-17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577850">
            <a:lnSpc>
              <a:spcPct val="90000"/>
            </a:lnSpc>
            <a:spcBef>
              <a:spcPct val="0"/>
            </a:spcBef>
            <a:spcAft>
              <a:spcPct val="35000"/>
            </a:spcAft>
            <a:buNone/>
          </a:pPr>
          <a:r>
            <a:rPr lang="es-ES" sz="1300" kern="1200" dirty="0"/>
            <a:t>El alumno aprenderá qué alimentos pueden causar reacciones alérgicas.
</a:t>
          </a:r>
          <a:endParaRPr lang="en-US" sz="1300" kern="1200" dirty="0"/>
        </a:p>
      </dsp:txBody>
      <dsp:txXfrm>
        <a:off x="2061015" y="1440757"/>
        <a:ext cx="1902711" cy="1369952"/>
      </dsp:txXfrm>
    </dsp:sp>
    <dsp:sp modelId="{5F8CF843-3EB9-468F-A1FB-2C6B9EF6BBC8}">
      <dsp:nvSpPr>
        <dsp:cNvPr id="0" name=""/>
        <dsp:cNvSpPr/>
      </dsp:nvSpPr>
      <dsp:spPr>
        <a:xfrm>
          <a:off x="2061015"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02</a:t>
          </a:r>
        </a:p>
      </dsp:txBody>
      <dsp:txXfrm>
        <a:off x="2061015" y="527455"/>
        <a:ext cx="1902711" cy="913301"/>
      </dsp:txXfrm>
    </dsp:sp>
    <dsp:sp modelId="{C12B8047-017E-4025-A575-E67F9D416CB8}">
      <dsp:nvSpPr>
        <dsp:cNvPr id="0" name=""/>
        <dsp:cNvSpPr/>
      </dsp:nvSpPr>
      <dsp:spPr>
        <a:xfrm>
          <a:off x="4115944" y="527455"/>
          <a:ext cx="1902711" cy="2283254"/>
        </a:xfrm>
        <a:prstGeom prst="rect">
          <a:avLst/>
        </a:prstGeom>
        <a:solidFill>
          <a:schemeClr val="accent5">
            <a:hueOff val="-739948"/>
            <a:satOff val="341"/>
            <a:lumOff val="-3431"/>
            <a:alphaOff val="0"/>
          </a:schemeClr>
        </a:solidFill>
        <a:ln w="12700" cap="flat" cmpd="sng" algn="ctr">
          <a:solidFill>
            <a:schemeClr val="accent5">
              <a:hueOff val="-739948"/>
              <a:satOff val="341"/>
              <a:lumOff val="-34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577850">
            <a:lnSpc>
              <a:spcPct val="90000"/>
            </a:lnSpc>
            <a:spcBef>
              <a:spcPct val="0"/>
            </a:spcBef>
            <a:spcAft>
              <a:spcPct val="35000"/>
            </a:spcAft>
            <a:buNone/>
          </a:pPr>
          <a:r>
            <a:rPr lang="en-US" sz="1300" kern="1200" dirty="0"/>
            <a:t>El </a:t>
          </a:r>
          <a:r>
            <a:rPr lang="en-US" sz="1300" kern="1200" dirty="0" err="1"/>
            <a:t>alumno</a:t>
          </a:r>
          <a:r>
            <a:rPr lang="en-US" sz="1300" kern="1200" dirty="0"/>
            <a:t> </a:t>
          </a:r>
          <a:r>
            <a:rPr lang="en-US" sz="1300" kern="1200" dirty="0" err="1"/>
            <a:t>aprenderá</a:t>
          </a:r>
          <a:r>
            <a:rPr lang="en-US" sz="1300" kern="1200" dirty="0"/>
            <a:t> las 8 </a:t>
          </a:r>
          <a:r>
            <a:rPr lang="en-US" sz="1300" kern="1200" dirty="0" err="1"/>
            <a:t>grandes</a:t>
          </a:r>
          <a:r>
            <a:rPr lang="en-US" sz="1300" kern="1200" dirty="0"/>
            <a:t> </a:t>
          </a:r>
          <a:r>
            <a:rPr lang="en-US" sz="1300" kern="1200" dirty="0" err="1"/>
            <a:t>alergias</a:t>
          </a:r>
          <a:r>
            <a:rPr lang="en-US" sz="1300" kern="1200" dirty="0"/>
            <a:t> </a:t>
          </a:r>
          <a:r>
            <a:rPr lang="en-US" sz="1300" kern="1200" dirty="0" err="1"/>
            <a:t>alimentarias</a:t>
          </a:r>
          <a:r>
            <a:rPr lang="en-US" sz="1300" kern="1200" dirty="0"/>
            <a:t>
</a:t>
          </a:r>
        </a:p>
      </dsp:txBody>
      <dsp:txXfrm>
        <a:off x="4115944" y="1440757"/>
        <a:ext cx="1902711" cy="1369952"/>
      </dsp:txXfrm>
    </dsp:sp>
    <dsp:sp modelId="{07CAE211-68CC-4BF0-BA3D-31CB09DBDE6E}">
      <dsp:nvSpPr>
        <dsp:cNvPr id="0" name=""/>
        <dsp:cNvSpPr/>
      </dsp:nvSpPr>
      <dsp:spPr>
        <a:xfrm>
          <a:off x="4115944"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03</a:t>
          </a:r>
        </a:p>
      </dsp:txBody>
      <dsp:txXfrm>
        <a:off x="4115944" y="527455"/>
        <a:ext cx="1902711" cy="913301"/>
      </dsp:txXfrm>
    </dsp:sp>
    <dsp:sp modelId="{79B431AB-FF14-4F88-B697-ED2493AEF9EC}">
      <dsp:nvSpPr>
        <dsp:cNvPr id="0" name=""/>
        <dsp:cNvSpPr/>
      </dsp:nvSpPr>
      <dsp:spPr>
        <a:xfrm>
          <a:off x="6170872" y="527455"/>
          <a:ext cx="1902711" cy="2283254"/>
        </a:xfrm>
        <a:prstGeom prst="rect">
          <a:avLst/>
        </a:prstGeom>
        <a:solidFill>
          <a:schemeClr val="accent5">
            <a:hueOff val="-1109921"/>
            <a:satOff val="512"/>
            <a:lumOff val="-5146"/>
            <a:alphaOff val="0"/>
          </a:schemeClr>
        </a:solidFill>
        <a:ln w="12700" cap="flat" cmpd="sng" algn="ctr">
          <a:solidFill>
            <a:schemeClr val="accent5">
              <a:hueOff val="-1109921"/>
              <a:satOff val="512"/>
              <a:lumOff val="-51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577850">
            <a:lnSpc>
              <a:spcPct val="90000"/>
            </a:lnSpc>
            <a:spcBef>
              <a:spcPct val="0"/>
            </a:spcBef>
            <a:spcAft>
              <a:spcPct val="35000"/>
            </a:spcAft>
            <a:buNone/>
          </a:pPr>
          <a:r>
            <a:rPr lang="es-ES" sz="1300" kern="1200" dirty="0">
              <a:solidFill>
                <a:schemeClr val="tx1"/>
              </a:solidFill>
            </a:rPr>
            <a:t>El alumno aprenderá sobre la contaminación cruzada
</a:t>
          </a:r>
          <a:endParaRPr lang="en-US" sz="1300" kern="1200" dirty="0">
            <a:solidFill>
              <a:schemeClr val="tx1"/>
            </a:solidFill>
          </a:endParaRPr>
        </a:p>
      </dsp:txBody>
      <dsp:txXfrm>
        <a:off x="6170872" y="1440757"/>
        <a:ext cx="1902711" cy="1369952"/>
      </dsp:txXfrm>
    </dsp:sp>
    <dsp:sp modelId="{5F76F34F-AFA1-4122-8F85-9E81770E5ED3}">
      <dsp:nvSpPr>
        <dsp:cNvPr id="0" name=""/>
        <dsp:cNvSpPr/>
      </dsp:nvSpPr>
      <dsp:spPr>
        <a:xfrm>
          <a:off x="6170872"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04</a:t>
          </a:r>
        </a:p>
      </dsp:txBody>
      <dsp:txXfrm>
        <a:off x="6170872" y="527455"/>
        <a:ext cx="1902711" cy="913301"/>
      </dsp:txXfrm>
    </dsp:sp>
    <dsp:sp modelId="{62347727-68F6-448B-AF71-D42FA6A2304B}">
      <dsp:nvSpPr>
        <dsp:cNvPr id="0" name=""/>
        <dsp:cNvSpPr/>
      </dsp:nvSpPr>
      <dsp:spPr>
        <a:xfrm>
          <a:off x="8225801" y="527455"/>
          <a:ext cx="1902711" cy="2283254"/>
        </a:xfrm>
        <a:prstGeom prst="rect">
          <a:avLst/>
        </a:prstGeom>
        <a:solidFill>
          <a:schemeClr val="accent5">
            <a:hueOff val="-1479895"/>
            <a:satOff val="683"/>
            <a:lumOff val="-6862"/>
            <a:alphaOff val="0"/>
          </a:schemeClr>
        </a:solidFill>
        <a:ln w="12700" cap="flat" cmpd="sng" algn="ctr">
          <a:solidFill>
            <a:schemeClr val="accent5">
              <a:hueOff val="-1479895"/>
              <a:satOff val="683"/>
              <a:lumOff val="-6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577850">
            <a:lnSpc>
              <a:spcPct val="90000"/>
            </a:lnSpc>
            <a:spcBef>
              <a:spcPct val="0"/>
            </a:spcBef>
            <a:spcAft>
              <a:spcPct val="35000"/>
            </a:spcAft>
            <a:buNone/>
          </a:pPr>
          <a:r>
            <a:rPr lang="es-ES" sz="1300" kern="1200" dirty="0"/>
            <a:t>El alumno aprenderá a leer las etiquetas de los alimentos para las alergias alimentarias
</a:t>
          </a:r>
          <a:endParaRPr lang="en-US" sz="1300" kern="1200" dirty="0"/>
        </a:p>
      </dsp:txBody>
      <dsp:txXfrm>
        <a:off x="8225801" y="1440757"/>
        <a:ext cx="1902711" cy="1369952"/>
      </dsp:txXfrm>
    </dsp:sp>
    <dsp:sp modelId="{B6973EAA-CE86-4C41-A7C5-77D71331F6F5}">
      <dsp:nvSpPr>
        <dsp:cNvPr id="0" name=""/>
        <dsp:cNvSpPr/>
      </dsp:nvSpPr>
      <dsp:spPr>
        <a:xfrm>
          <a:off x="8225801"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05</a:t>
          </a:r>
        </a:p>
      </dsp:txBody>
      <dsp:txXfrm>
        <a:off x="8225801" y="527455"/>
        <a:ext cx="1902711" cy="913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D2A8D-2F19-444D-9C4D-592463865094}">
      <dsp:nvSpPr>
        <dsp:cNvPr id="0" name=""/>
        <dsp:cNvSpPr/>
      </dsp:nvSpPr>
      <dsp:spPr>
        <a:xfrm>
          <a:off x="1237" y="61211"/>
          <a:ext cx="4342339" cy="2757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B2ABAA-89CD-4D7F-9FCD-A409F5151B14}">
      <dsp:nvSpPr>
        <dsp:cNvPr id="0" name=""/>
        <dsp:cNvSpPr/>
      </dsp:nvSpPr>
      <dsp:spPr>
        <a:xfrm>
          <a:off x="483719" y="519569"/>
          <a:ext cx="4342339" cy="27573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kern="1200" dirty="0"/>
            <a:t>Los alérgenos alimentarios son sustancias dentro de los alimentos que causan reacciones alérgicas. Algunos ejemplos son el apio, la cebada y la avena, los mariscos, los huevos, la leche, la mostaza, los cacahuetes, el altramuz, la soja y las nueces de árbol. [1] No importa si estas sustancias se consumen enteras o se ponen en los alimentos como aditivo. Si existen en un producto alimenticio, pueden causar una reacción alérgica en algunas personas.
</a:t>
          </a:r>
          <a:endParaRPr lang="en-US" sz="1600" kern="1200" dirty="0"/>
        </a:p>
      </dsp:txBody>
      <dsp:txXfrm>
        <a:off x="564480" y="600330"/>
        <a:ext cx="4180817" cy="2595863"/>
      </dsp:txXfrm>
    </dsp:sp>
    <dsp:sp modelId="{09306857-B38E-4ECD-B309-FC6D4BAA4177}">
      <dsp:nvSpPr>
        <dsp:cNvPr id="0" name=""/>
        <dsp:cNvSpPr/>
      </dsp:nvSpPr>
      <dsp:spPr>
        <a:xfrm>
          <a:off x="5308541" y="61211"/>
          <a:ext cx="4342339" cy="2757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6FD4D9-2699-43FB-888D-C9BF58479373}">
      <dsp:nvSpPr>
        <dsp:cNvPr id="0" name=""/>
        <dsp:cNvSpPr/>
      </dsp:nvSpPr>
      <dsp:spPr>
        <a:xfrm>
          <a:off x="5791023" y="519569"/>
          <a:ext cx="4342339" cy="27573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hlinkClick xmlns:r="http://schemas.openxmlformats.org/officeDocument/2006/relationships" r:id="rId1"/>
            </a:rPr>
            <a:t>https://www.food.gov.uk/business-guidance/allergen-guidance-for-food-businesses</a:t>
          </a:r>
          <a:r>
            <a:rPr lang="en-US" sz="1600" kern="1200"/>
            <a:t>.</a:t>
          </a:r>
        </a:p>
      </dsp:txBody>
      <dsp:txXfrm>
        <a:off x="5871784" y="600330"/>
        <a:ext cx="4180817" cy="25958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F87CC-642E-4AD0-BBA5-DFB7F6412D27}">
      <dsp:nvSpPr>
        <dsp:cNvPr id="0" name=""/>
        <dsp:cNvSpPr/>
      </dsp:nvSpPr>
      <dsp:spPr>
        <a:xfrm>
          <a:off x="0" y="200599"/>
          <a:ext cx="4965859" cy="18018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0" i="0" kern="1200" dirty="0"/>
            <a:t>La exposición al maní puede ocurrir por contacto directo (comer cacahuetes o alimentos que contienen maní y contacto directo con la piel) o por contacto cruzado (materia de maní en un producto introducido durante el procesamiento o la manipulación). La inhalación de polvo o aerosoles que contienen cacahuetes, como harina de maní o aerosol para cocinar con aceite de maní, también puede causar una reacción.
</a:t>
          </a:r>
          <a:endParaRPr lang="en-US" sz="1400" kern="1200" dirty="0"/>
        </a:p>
      </dsp:txBody>
      <dsp:txXfrm>
        <a:off x="87957" y="288556"/>
        <a:ext cx="4789945" cy="1625886"/>
      </dsp:txXfrm>
    </dsp:sp>
    <dsp:sp modelId="{D197A069-AA42-412C-8D25-A38969311744}">
      <dsp:nvSpPr>
        <dsp:cNvPr id="0" name=""/>
        <dsp:cNvSpPr/>
      </dsp:nvSpPr>
      <dsp:spPr>
        <a:xfrm>
          <a:off x="0" y="2042719"/>
          <a:ext cx="4965859" cy="18018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0" i="0" kern="1200" dirty="0"/>
            <a:t>Un huésped que muestra signos de una alergia severa al maní necesita tratamiento de emergencia lo antes posible. Pero si un huésped muestra signos de anafilaxia, se debe llamar al 911 de inmediato, especialmente si experimenta mareos severos, problemas graves para respirar o pérdida del conocimiento. [1]
</a:t>
          </a:r>
          <a:endParaRPr lang="en-US" sz="1400" kern="1200" dirty="0"/>
        </a:p>
      </dsp:txBody>
      <dsp:txXfrm>
        <a:off x="87957" y="2130676"/>
        <a:ext cx="4789945" cy="1625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EADB7-C285-4CE3-9C7F-54FD160822B2}">
      <dsp:nvSpPr>
        <dsp:cNvPr id="0" name=""/>
        <dsp:cNvSpPr/>
      </dsp:nvSpPr>
      <dsp:spPr>
        <a:xfrm>
          <a:off x="0" y="120079"/>
          <a:ext cx="5343082" cy="160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a:t>Bacterias/virus
</a:t>
          </a:r>
          <a:endParaRPr lang="en-US" sz="1600" kern="1200"/>
        </a:p>
      </dsp:txBody>
      <dsp:txXfrm>
        <a:off x="78190" y="198269"/>
        <a:ext cx="5186702" cy="1445350"/>
      </dsp:txXfrm>
    </dsp:sp>
    <dsp:sp modelId="{6CE3D21E-84DA-4AC5-9AF8-A17F5D612234}">
      <dsp:nvSpPr>
        <dsp:cNvPr id="0" name=""/>
        <dsp:cNvSpPr/>
      </dsp:nvSpPr>
      <dsp:spPr>
        <a:xfrm>
          <a:off x="0" y="1759938"/>
          <a:ext cx="5343082" cy="160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0" i="0" kern="1200" dirty="0"/>
            <a:t>Las bacterias pueden causar enfermedades graves como tuberculosis, neumonía, enfermedades transmitidas por los alimentos, tétanos, fiebre tifoidea, difteria, sífilis y lepra. En realidad, es un término amplio que describe cualquier bacteria que cause una enfermedad.
</a:t>
          </a:r>
          <a:endParaRPr lang="en-US" sz="1600" kern="1200" dirty="0"/>
        </a:p>
      </dsp:txBody>
      <dsp:txXfrm>
        <a:off x="78190" y="1838128"/>
        <a:ext cx="5186702" cy="1445350"/>
      </dsp:txXfrm>
    </dsp:sp>
    <dsp:sp modelId="{9A267F96-5DA2-450E-883E-1056A0FFD0CE}">
      <dsp:nvSpPr>
        <dsp:cNvPr id="0" name=""/>
        <dsp:cNvSpPr/>
      </dsp:nvSpPr>
      <dsp:spPr>
        <a:xfrm>
          <a:off x="0" y="3407748"/>
          <a:ext cx="5343082" cy="160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b="0" i="0" kern="1200" dirty="0"/>
            <a:t>Al igual que las bacterias, los virus son microorganismos que pueden causar enfermedades. Pero a diferencia de las bacterias, los virus no se reproducen en los alimentos. Se reproducen sólo en los seres vivos y simplemente usan los alimentos como transporte. También son 100 veces más pequeños que las bacterias</a:t>
          </a:r>
          <a:r>
            <a:rPr lang="en-US" sz="1600" b="0" i="0" kern="1200" dirty="0"/>
            <a:t>.</a:t>
          </a:r>
          <a:endParaRPr lang="en-US" sz="1600" kern="1200" dirty="0"/>
        </a:p>
      </dsp:txBody>
      <dsp:txXfrm>
        <a:off x="78190" y="3485938"/>
        <a:ext cx="5186702" cy="14453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2FEC6-4FDC-45EE-90D4-92E6F01AD97C}">
      <dsp:nvSpPr>
        <dsp:cNvPr id="0" name=""/>
        <dsp:cNvSpPr/>
      </dsp:nvSpPr>
      <dsp:spPr>
        <a:xfrm>
          <a:off x="0" y="0"/>
          <a:ext cx="8107680" cy="73439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ES" sz="1000" b="0" i="0" kern="1200" dirty="0"/>
            <a:t>Los alérgenos regulados por FALCPA se pueden identificar de una de las siguientes maneras:
</a:t>
          </a:r>
          <a:endParaRPr lang="en-US" sz="1000" kern="1200" dirty="0"/>
        </a:p>
      </dsp:txBody>
      <dsp:txXfrm>
        <a:off x="21510" y="21510"/>
        <a:ext cx="7253151" cy="691376"/>
      </dsp:txXfrm>
    </dsp:sp>
    <dsp:sp modelId="{E44C6D45-CF40-428F-96DA-73B61E42D480}">
      <dsp:nvSpPr>
        <dsp:cNvPr id="0" name=""/>
        <dsp:cNvSpPr/>
      </dsp:nvSpPr>
      <dsp:spPr>
        <a:xfrm>
          <a:off x="679018" y="867923"/>
          <a:ext cx="8107680" cy="73439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ES" sz="1000" b="0" i="0" kern="1200" dirty="0"/>
            <a:t>En la lista de ingredientes con el nombre del alérgeno</a:t>
          </a:r>
          <a:r>
            <a:rPr lang="en-US" sz="1000" b="0" i="0" kern="1200" dirty="0"/>
            <a:t>.</a:t>
          </a:r>
          <a:endParaRPr lang="en-US" sz="1000" kern="1200" dirty="0"/>
        </a:p>
      </dsp:txBody>
      <dsp:txXfrm>
        <a:off x="700528" y="889433"/>
        <a:ext cx="6908284" cy="691376"/>
      </dsp:txXfrm>
    </dsp:sp>
    <dsp:sp modelId="{66F0C756-9D88-4145-BC25-729ECB3B5C62}">
      <dsp:nvSpPr>
        <dsp:cNvPr id="0" name=""/>
        <dsp:cNvSpPr/>
      </dsp:nvSpPr>
      <dsp:spPr>
        <a:xfrm>
          <a:off x="1347901" y="1735846"/>
          <a:ext cx="8107680" cy="73439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ES" sz="1000" b="0" i="0" kern="1200" dirty="0"/>
            <a:t>Después de la palabra "Contiene".
</a:t>
          </a:r>
          <a:endParaRPr lang="en-US" sz="1000" kern="1200" dirty="0"/>
        </a:p>
      </dsp:txBody>
      <dsp:txXfrm>
        <a:off x="1369411" y="1757356"/>
        <a:ext cx="6918418" cy="691376"/>
      </dsp:txXfrm>
    </dsp:sp>
    <dsp:sp modelId="{DEA998A2-4C32-4553-88FD-C1147011BFE2}">
      <dsp:nvSpPr>
        <dsp:cNvPr id="0" name=""/>
        <dsp:cNvSpPr/>
      </dsp:nvSpPr>
      <dsp:spPr>
        <a:xfrm>
          <a:off x="2026919" y="2603769"/>
          <a:ext cx="8107680" cy="73439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s-ES" sz="1000" b="0" i="0" kern="1200" dirty="0"/>
            <a:t>En la lista de ingredientes entre paréntesis cuando un ingrediente es una forma menos común de un alérgeno. Un ejemplo es "albúmina (huevo)". Los tipos específicos de nueces de árbol, y pescado y mariscos crustáceos, también se enumeran de esta manera (ejemplo: almendra, atún, cangrejo).
</a:t>
          </a:r>
          <a:endParaRPr lang="en-US" sz="1000" kern="1200" dirty="0"/>
        </a:p>
      </dsp:txBody>
      <dsp:txXfrm>
        <a:off x="2048429" y="2625279"/>
        <a:ext cx="6908284" cy="691376"/>
      </dsp:txXfrm>
    </dsp:sp>
    <dsp:sp modelId="{2C4C4F3F-FD54-4078-9FE8-66D052F53D28}">
      <dsp:nvSpPr>
        <dsp:cNvPr id="0" name=""/>
        <dsp:cNvSpPr/>
      </dsp:nvSpPr>
      <dsp:spPr>
        <a:xfrm>
          <a:off x="7630322" y="562480"/>
          <a:ext cx="477357" cy="47735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37727" y="562480"/>
        <a:ext cx="262547" cy="359211"/>
      </dsp:txXfrm>
    </dsp:sp>
    <dsp:sp modelId="{D5F04592-2A8C-4F96-BF41-C09AD0C35426}">
      <dsp:nvSpPr>
        <dsp:cNvPr id="0" name=""/>
        <dsp:cNvSpPr/>
      </dsp:nvSpPr>
      <dsp:spPr>
        <a:xfrm>
          <a:off x="8309340" y="1430404"/>
          <a:ext cx="477357" cy="47735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416745" y="1430404"/>
        <a:ext cx="262547" cy="359211"/>
      </dsp:txXfrm>
    </dsp:sp>
    <dsp:sp modelId="{55CFA350-C9AA-4335-9971-215133C0EA87}">
      <dsp:nvSpPr>
        <dsp:cNvPr id="0" name=""/>
        <dsp:cNvSpPr/>
      </dsp:nvSpPr>
      <dsp:spPr>
        <a:xfrm>
          <a:off x="8978224" y="2298327"/>
          <a:ext cx="477357" cy="47735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085629" y="2298327"/>
        <a:ext cx="262547" cy="359211"/>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11/21/2022</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827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11/21/2022</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66017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11/21/2022</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3781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11/21/2022</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976258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11/21/2022</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0194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11/21/2022</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24892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11/21/2022</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69781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11/21/2022</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98263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11/21/2022</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748454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11/21/2022</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22413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11/21/2022</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539002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11/21/2022</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94193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88" r:id="rId6"/>
    <p:sldLayoutId id="2147483684" r:id="rId7"/>
    <p:sldLayoutId id="2147483685" r:id="rId8"/>
    <p:sldLayoutId id="2147483686" r:id="rId9"/>
    <p:sldLayoutId id="2147483687" r:id="rId10"/>
    <p:sldLayoutId id="2147483689"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healthline.com/health/allergies/food-allergy-sensitivity-difference#food-sensitivities"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medlineplus.gov/hives.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da.gov/food/food-allergensgluten-free-guidance-documents-regulatory-information/food-allergen-labeling-and-consumer-protection-act-2004-questions-and-answers#q6" TargetMode="External"/><Relationship Id="rId2" Type="http://schemas.openxmlformats.org/officeDocument/2006/relationships/hyperlink" Target="https://www.aaaai.org/tools-for-the-public/conditions-library/allergies/anaphylaxi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fda.gov/media/79019/download"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kidshealth.org/en/parents/egg-allergy.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www.foodallergy.org/living-food-allergies/food-allergy-essentials/common-allergens/tree-nu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mayoclinic.org/diseases-conditions/peanut-allergy/symptoms-causes/syc-20376175?p=1" TargetMode="Externa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mayoclinic.org/diseases-conditions/wheat-allergy/symptoms-causes/syc-20378897?p=1"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drugs.com/monograph/epinephrine-systemic.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nalearning.or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agriculture.pa.gov/consumer_protection/FoodSafety/Retail%20Food/Retail%20Foods%20Facilities%20and%20Restaurants/Documents/FDA%20Food%20Code%202017.pdf"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opentextbc.ca/foodsafety" TargetMode="Externa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intercoastalmedical.com/2018/01/12/can-allergies-lower-your-immune-syste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foodallergy.org/resources/how-read-food-labe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ideo" Target="https://www.youtube.com/embed/roZq-Dc_L1U?feature=oembed"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www.momsmeals.com/?gclid=Cj0KCQiAm5ycBhCXARIsAPldzoUmT3ylZH9vm9H4yo3TdApX1QCKyNx2hgKtYFKSaQSDYTh8TEf3kJIaAmnfEALw_wcB"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9.xml.rels><?xml version="1.0" encoding="UTF-8" standalone="yes"?>
<Relationships xmlns="http://schemas.openxmlformats.org/package/2006/relationships"><Relationship Id="rId3" Type="http://schemas.openxmlformats.org/officeDocument/2006/relationships/hyperlink" Target="https://www.healthline.com/nutrition/common-food-intolerances#TOC_TITLE_HDR_4" TargetMode="External"/><Relationship Id="rId2" Type="http://schemas.openxmlformats.org/officeDocument/2006/relationships/hyperlink" Target="https://medlineplus.gov/genetics/condition/lactose-intolerance/#statistic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20">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22">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5943600"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A65D93-C91A-DDD7-3756-E96ABEA24003}"/>
              </a:ext>
            </a:extLst>
          </p:cNvPr>
          <p:cNvSpPr>
            <a:spLocks noGrp="1"/>
          </p:cNvSpPr>
          <p:nvPr>
            <p:ph type="ctrTitle"/>
          </p:nvPr>
        </p:nvSpPr>
        <p:spPr>
          <a:xfrm>
            <a:off x="818062" y="1066801"/>
            <a:ext cx="4612277" cy="2077328"/>
          </a:xfrm>
        </p:spPr>
        <p:txBody>
          <a:bodyPr>
            <a:normAutofit fontScale="90000"/>
          </a:bodyPr>
          <a:lstStyle/>
          <a:p>
            <a:r>
              <a:rPr lang="en-US" dirty="0"/>
              <a:t>NM-AAA </a:t>
            </a:r>
            <a:r>
              <a:rPr lang="en-US" dirty="0" err="1"/>
              <a:t>Entrenamiento</a:t>
            </a:r>
            <a:r>
              <a:rPr lang="en-US" dirty="0"/>
              <a:t> # 2 </a:t>
            </a:r>
            <a:r>
              <a:rPr lang="en-US" dirty="0" err="1"/>
              <a:t>Alergias</a:t>
            </a:r>
            <a:r>
              <a:rPr lang="en-US" dirty="0"/>
              <a:t> </a:t>
            </a:r>
            <a:r>
              <a:rPr lang="en-US" dirty="0" err="1"/>
              <a:t>alimentarias</a:t>
            </a:r>
            <a:br>
              <a:rPr lang="en-US" dirty="0"/>
            </a:br>
            <a:endParaRPr lang="en-US" dirty="0"/>
          </a:p>
        </p:txBody>
      </p:sp>
      <p:sp>
        <p:nvSpPr>
          <p:cNvPr id="3" name="Subtitle 2">
            <a:extLst>
              <a:ext uri="{FF2B5EF4-FFF2-40B4-BE49-F238E27FC236}">
                <a16:creationId xmlns:a16="http://schemas.microsoft.com/office/drawing/2014/main" id="{4320E10D-01D5-3EC3-D9AA-85D5B2C1C120}"/>
              </a:ext>
            </a:extLst>
          </p:cNvPr>
          <p:cNvSpPr>
            <a:spLocks noGrp="1"/>
          </p:cNvSpPr>
          <p:nvPr>
            <p:ph type="subTitle" idx="1"/>
          </p:nvPr>
        </p:nvSpPr>
        <p:spPr>
          <a:xfrm>
            <a:off x="954645" y="4876803"/>
            <a:ext cx="4339111" cy="1233323"/>
          </a:xfrm>
        </p:spPr>
        <p:txBody>
          <a:bodyPr anchor="t">
            <a:normAutofit fontScale="70000" lnSpcReduction="20000"/>
          </a:bodyPr>
          <a:lstStyle/>
          <a:p>
            <a:pPr>
              <a:lnSpc>
                <a:spcPct val="90000"/>
              </a:lnSpc>
            </a:pPr>
            <a:r>
              <a:rPr lang="es-ES" dirty="0"/>
              <a:t>Constance Rudnicki MS, RDN, LD 
Dietista/nutricionista registrado
Agencia sobre el Envejecimiento que no pertenece al área metropolitana
</a:t>
            </a:r>
            <a:endParaRPr lang="en-US" dirty="0"/>
          </a:p>
        </p:txBody>
      </p:sp>
      <p:pic>
        <p:nvPicPr>
          <p:cNvPr id="5" name="Picture 4">
            <a:extLst>
              <a:ext uri="{FF2B5EF4-FFF2-40B4-BE49-F238E27FC236}">
                <a16:creationId xmlns:a16="http://schemas.microsoft.com/office/drawing/2014/main" id="{9E1668D0-2611-B169-CFB7-C371227D7B6D}"/>
              </a:ext>
            </a:extLst>
          </p:cNvPr>
          <p:cNvPicPr>
            <a:picLocks noChangeAspect="1"/>
          </p:cNvPicPr>
          <p:nvPr/>
        </p:nvPicPr>
        <p:blipFill>
          <a:blip r:embed="rId2"/>
          <a:stretch>
            <a:fillRect/>
          </a:stretch>
        </p:blipFill>
        <p:spPr>
          <a:xfrm>
            <a:off x="7370321" y="724233"/>
            <a:ext cx="3539476" cy="2543998"/>
          </a:xfrm>
          <a:prstGeom prst="rect">
            <a:avLst/>
          </a:prstGeom>
        </p:spPr>
      </p:pic>
      <p:pic>
        <p:nvPicPr>
          <p:cNvPr id="4" name="Picture 3" descr="A splash of colors on a white surface">
            <a:extLst>
              <a:ext uri="{FF2B5EF4-FFF2-40B4-BE49-F238E27FC236}">
                <a16:creationId xmlns:a16="http://schemas.microsoft.com/office/drawing/2014/main" id="{763DCA5D-9A9F-97A1-AE16-05DCB0CEDCCE}"/>
              </a:ext>
            </a:extLst>
          </p:cNvPr>
          <p:cNvPicPr>
            <a:picLocks noChangeAspect="1"/>
          </p:cNvPicPr>
          <p:nvPr/>
        </p:nvPicPr>
        <p:blipFill rotWithShape="1">
          <a:blip r:embed="rId3"/>
          <a:srcRect t="2397" b="22603"/>
          <a:stretch/>
        </p:blipFill>
        <p:spPr>
          <a:xfrm>
            <a:off x="6877809" y="3590069"/>
            <a:ext cx="4524501" cy="2545032"/>
          </a:xfrm>
          <a:prstGeom prst="rect">
            <a:avLst/>
          </a:prstGeom>
        </p:spPr>
      </p:pic>
      <p:grpSp>
        <p:nvGrpSpPr>
          <p:cNvPr id="55" name="Group 24">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90458" y="4237480"/>
            <a:ext cx="867485" cy="115439"/>
            <a:chOff x="8910933" y="1861308"/>
            <a:chExt cx="867485" cy="115439"/>
          </a:xfrm>
        </p:grpSpPr>
        <p:sp>
          <p:nvSpPr>
            <p:cNvPr id="26" name="Rectangle 25">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7" name="Straight Connector 26">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24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8">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0">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 descr="Bowl of cereal">
            <a:extLst>
              <a:ext uri="{FF2B5EF4-FFF2-40B4-BE49-F238E27FC236}">
                <a16:creationId xmlns:a16="http://schemas.microsoft.com/office/drawing/2014/main" id="{23107A5D-AA1F-F87D-9721-C96148B26CB3}"/>
              </a:ext>
            </a:extLst>
          </p:cNvPr>
          <p:cNvPicPr>
            <a:picLocks noChangeAspect="1"/>
          </p:cNvPicPr>
          <p:nvPr/>
        </p:nvPicPr>
        <p:blipFill rotWithShape="1">
          <a:blip r:embed="rId2">
            <a:alphaModFix amt="40000"/>
          </a:blip>
          <a:srcRect t="15030" b="6165"/>
          <a:stretch/>
        </p:blipFill>
        <p:spPr>
          <a:xfrm>
            <a:off x="20" y="10"/>
            <a:ext cx="12191979" cy="6869638"/>
          </a:xfrm>
          <a:prstGeom prst="rect">
            <a:avLst/>
          </a:prstGeom>
        </p:spPr>
      </p:pic>
      <p:sp>
        <p:nvSpPr>
          <p:cNvPr id="2" name="Title 1">
            <a:extLst>
              <a:ext uri="{FF2B5EF4-FFF2-40B4-BE49-F238E27FC236}">
                <a16:creationId xmlns:a16="http://schemas.microsoft.com/office/drawing/2014/main" id="{CE0CFD0E-8E47-7DFB-EEBE-10FAA695114A}"/>
              </a:ext>
            </a:extLst>
          </p:cNvPr>
          <p:cNvSpPr>
            <a:spLocks noGrp="1"/>
          </p:cNvSpPr>
          <p:nvPr>
            <p:ph type="title"/>
          </p:nvPr>
        </p:nvSpPr>
        <p:spPr>
          <a:xfrm>
            <a:off x="1736785" y="723900"/>
            <a:ext cx="8718430" cy="1288489"/>
          </a:xfrm>
          <a:effectLst>
            <a:outerShdw blurRad="50800" dist="12700" dir="2700000" algn="tl" rotWithShape="0">
              <a:prstClr val="black">
                <a:alpha val="40000"/>
              </a:prstClr>
            </a:outerShdw>
          </a:effectLst>
        </p:spPr>
        <p:txBody>
          <a:bodyPr>
            <a:normAutofit/>
          </a:bodyPr>
          <a:lstStyle/>
          <a:p>
            <a:pPr algn="ctr"/>
            <a:r>
              <a:rPr lang="en-US" dirty="0" err="1">
                <a:solidFill>
                  <a:schemeClr val="tx1"/>
                </a:solidFill>
                <a:latin typeface="Helvetica Neue"/>
              </a:rPr>
              <a:t>Sensibilidad</a:t>
            </a:r>
            <a:r>
              <a:rPr lang="en-US" dirty="0">
                <a:solidFill>
                  <a:schemeClr val="tx1"/>
                </a:solidFill>
                <a:latin typeface="Helvetica Neue"/>
              </a:rPr>
              <a:t> a </a:t>
            </a:r>
            <a:r>
              <a:rPr lang="en-US" dirty="0" err="1">
                <a:solidFill>
                  <a:schemeClr val="tx1"/>
                </a:solidFill>
                <a:latin typeface="Helvetica Neue"/>
              </a:rPr>
              <a:t>los</a:t>
            </a:r>
            <a:r>
              <a:rPr lang="en-US" dirty="0">
                <a:solidFill>
                  <a:schemeClr val="tx1"/>
                </a:solidFill>
                <a:latin typeface="Helvetica Neue"/>
              </a:rPr>
              <a:t> </a:t>
            </a:r>
            <a:r>
              <a:rPr lang="en-US" dirty="0" err="1">
                <a:solidFill>
                  <a:schemeClr val="tx1"/>
                </a:solidFill>
                <a:latin typeface="Helvetica Neue"/>
              </a:rPr>
              <a:t>alimentos</a:t>
            </a:r>
            <a:br>
              <a:rPr lang="en-US" b="0" i="0" dirty="0">
                <a:solidFill>
                  <a:schemeClr val="tx1"/>
                </a:solidFill>
                <a:effectLst/>
                <a:latin typeface="Helvetica Neue"/>
              </a:rPr>
            </a:br>
            <a:endParaRPr lang="en-US" dirty="0">
              <a:solidFill>
                <a:schemeClr val="tx1"/>
              </a:solidFill>
            </a:endParaRPr>
          </a:p>
        </p:txBody>
      </p:sp>
      <p:sp>
        <p:nvSpPr>
          <p:cNvPr id="45" name="Content Placeholder 2">
            <a:extLst>
              <a:ext uri="{FF2B5EF4-FFF2-40B4-BE49-F238E27FC236}">
                <a16:creationId xmlns:a16="http://schemas.microsoft.com/office/drawing/2014/main" id="{E69289E2-882C-730E-C346-9B3E305FDA4A}"/>
              </a:ext>
            </a:extLst>
          </p:cNvPr>
          <p:cNvSpPr>
            <a:spLocks noGrp="1"/>
          </p:cNvSpPr>
          <p:nvPr>
            <p:ph idx="1"/>
          </p:nvPr>
        </p:nvSpPr>
        <p:spPr>
          <a:xfrm>
            <a:off x="2701962" y="2161903"/>
            <a:ext cx="6788076" cy="3416512"/>
          </a:xfrm>
          <a:effectLst>
            <a:outerShdw blurRad="50800" dist="12700" dir="2700000" algn="tl" rotWithShape="0">
              <a:prstClr val="black">
                <a:alpha val="40000"/>
              </a:prstClr>
            </a:outerShdw>
          </a:effectLst>
        </p:spPr>
        <p:txBody>
          <a:bodyPr>
            <a:normAutofit fontScale="92500" lnSpcReduction="10000"/>
          </a:bodyPr>
          <a:lstStyle/>
          <a:p>
            <a:pPr algn="ctr">
              <a:lnSpc>
                <a:spcPct val="100000"/>
              </a:lnSpc>
            </a:pPr>
            <a:r>
              <a:rPr lang="es-ES" sz="1600" dirty="0">
                <a:solidFill>
                  <a:schemeClr val="tx1"/>
                </a:solidFill>
                <a:latin typeface="Helvetica Neue"/>
              </a:rPr>
              <a:t>A diferencia de los alérgenos alimentarios y la intolerancia alimentaria, la sensibilidad alimentaria no es potencialmente mortal. Tampoco está relacionado con el sistema inmunológico. Es, en cambio, una incapacidad para digerir un tipo particular de alimento, y es el resultado de que el cuerpo no descompone adecuadamente los alimentos. La intolerancia a la lactosa es un ejemplo común en el que el cuerpo no puede descomponer la lactosa, un azúcar que se encuentra en los productos lácteos.
Las razones pueden ser la falta de las enzimas necesarias, reacciones a aditivos alimentarios o conservantes (como glutamato monosódico o colorantes artificiales), sensibilidad a la cafeína, azúcares u otros productos químicos. [1]
</a:t>
            </a:r>
            <a:endParaRPr lang="en-US" sz="1600" b="0" i="0" dirty="0">
              <a:solidFill>
                <a:schemeClr val="tx1"/>
              </a:solidFill>
              <a:effectLst/>
              <a:latin typeface="Helvetica Neue"/>
            </a:endParaRPr>
          </a:p>
          <a:p>
            <a:pPr algn="ctr">
              <a:lnSpc>
                <a:spcPct val="100000"/>
              </a:lnSpc>
            </a:pPr>
            <a:r>
              <a:rPr lang="en-US" sz="1600" dirty="0">
                <a:solidFill>
                  <a:schemeClr val="tx1"/>
                </a:solidFill>
                <a:hlinkClick r:id="rId3"/>
              </a:rPr>
              <a:t>https://www.healthline.com/health/allergies/food-allergy-sensitivity-difference#food-sensitivities</a:t>
            </a:r>
            <a:r>
              <a:rPr lang="en-US" sz="1600" dirty="0">
                <a:solidFill>
                  <a:schemeClr val="tx1"/>
                </a:solidFill>
              </a:rPr>
              <a:t>.</a:t>
            </a:r>
          </a:p>
          <a:p>
            <a:pPr algn="ctr">
              <a:lnSpc>
                <a:spcPct val="100000"/>
              </a:lnSpc>
            </a:pPr>
            <a:endParaRPr lang="en-US" sz="1600" dirty="0">
              <a:solidFill>
                <a:schemeClr val="tx1"/>
              </a:solidFill>
            </a:endParaRPr>
          </a:p>
        </p:txBody>
      </p:sp>
      <p:grpSp>
        <p:nvGrpSpPr>
          <p:cNvPr id="46" name="Group 12">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47" name="Rectangle 13">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48" name="Straight Connector 14">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15">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705145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5EC74-FCA5-20DC-6ABD-AAF1AB2F7DEE}"/>
              </a:ext>
            </a:extLst>
          </p:cNvPr>
          <p:cNvSpPr>
            <a:spLocks noGrp="1"/>
          </p:cNvSpPr>
          <p:nvPr>
            <p:ph type="title"/>
          </p:nvPr>
        </p:nvSpPr>
        <p:spPr>
          <a:xfrm>
            <a:off x="1824111" y="723900"/>
            <a:ext cx="8543779" cy="1287784"/>
          </a:xfrm>
        </p:spPr>
        <p:txBody>
          <a:bodyPr anchor="b">
            <a:normAutofit/>
          </a:bodyPr>
          <a:lstStyle/>
          <a:p>
            <a:pPr algn="ctr"/>
            <a:r>
              <a:rPr lang="es-ES" dirty="0">
                <a:latin typeface="Helvetica Neue"/>
              </a:rPr>
              <a:t>Enfermedades relacionadas con los alimentos</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FDA82431-9AA1-349C-D592-7FF948804A1E}"/>
              </a:ext>
            </a:extLst>
          </p:cNvPr>
          <p:cNvSpPr>
            <a:spLocks noGrp="1"/>
          </p:cNvSpPr>
          <p:nvPr>
            <p:ph idx="1"/>
          </p:nvPr>
        </p:nvSpPr>
        <p:spPr>
          <a:xfrm>
            <a:off x="2985078" y="2416630"/>
            <a:ext cx="6221845" cy="3082833"/>
          </a:xfrm>
        </p:spPr>
        <p:txBody>
          <a:bodyPr anchor="ctr">
            <a:normAutofit fontScale="92500"/>
          </a:bodyPr>
          <a:lstStyle/>
          <a:p>
            <a:pPr algn="ctr">
              <a:lnSpc>
                <a:spcPct val="100000"/>
              </a:lnSpc>
            </a:pPr>
            <a:r>
              <a:rPr lang="es-ES" sz="1400" dirty="0">
                <a:latin typeface="Helvetica Neue"/>
              </a:rPr>
              <a:t>Una enfermedad relacionada con los alimentos es una condición que hace que el sistema digestivo actúe de manera anormal.
Un buen ejemplo es la enfermedad celíaca. 
La enfermedad celíaca es un trastorno autoinmune que resulta de una intolerancia al gluten, un grupo de diversas proteínas que se encuentran en alimentos como el trigo, el centeno y la cebada. [1] Sus síntomas incluyen diarrea crónica, hinchazón, malabsorción y pérdida del apetito. También puede evitar que los niños entre seis meses y dos años de edad crezcan normalmente. [2]
El único tratamiento es una dieta estricta, libre de gluten de por vida. [3] Sin tratamiento, las personas pueden sufrir de linfoma intestinal y una mayor probabilidad de muerte prematura. [4]
</a:t>
            </a:r>
            <a:endParaRPr lang="en-US" sz="1400" dirty="0"/>
          </a:p>
        </p:txBody>
      </p:sp>
      <p:grpSp>
        <p:nvGrpSpPr>
          <p:cNvPr id="14" name="Group 13">
            <a:extLst>
              <a:ext uri="{FF2B5EF4-FFF2-40B4-BE49-F238E27FC236}">
                <a16:creationId xmlns:a16="http://schemas.microsoft.com/office/drawing/2014/main" id="{36996A92-4C38-41D1-AD08-0008BD7F8B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5" name="Rectangle 14">
              <a:extLst>
                <a:ext uri="{FF2B5EF4-FFF2-40B4-BE49-F238E27FC236}">
                  <a16:creationId xmlns:a16="http://schemas.microsoft.com/office/drawing/2014/main" id="{5AD7C091-483D-4EDB-A080-485373410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6" name="Straight Connector 15">
              <a:extLst>
                <a:ext uri="{FF2B5EF4-FFF2-40B4-BE49-F238E27FC236}">
                  <a16:creationId xmlns:a16="http://schemas.microsoft.com/office/drawing/2014/main" id="{0FDA491D-22E6-4239-BC5F-3CB07CB558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2B1C725-5027-440D-9130-AE6A287B9C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600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94C06-D6C5-F84E-31E3-6D76BD9FE834}"/>
              </a:ext>
            </a:extLst>
          </p:cNvPr>
          <p:cNvSpPr>
            <a:spLocks noGrp="1"/>
          </p:cNvSpPr>
          <p:nvPr>
            <p:ph type="title"/>
          </p:nvPr>
        </p:nvSpPr>
        <p:spPr/>
        <p:txBody>
          <a:bodyPr/>
          <a:lstStyle/>
          <a:p>
            <a:r>
              <a:rPr lang="pt-BR" dirty="0">
                <a:solidFill>
                  <a:srgbClr val="243B53"/>
                </a:solidFill>
                <a:latin typeface="Helvetica Neue"/>
              </a:rPr>
              <a:t>Síntomas menores de alergia alimentaria</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7AA86685-BBED-84EA-04E9-7F88773B2925}"/>
              </a:ext>
            </a:extLst>
          </p:cNvPr>
          <p:cNvSpPr>
            <a:spLocks noGrp="1"/>
          </p:cNvSpPr>
          <p:nvPr>
            <p:ph idx="1"/>
          </p:nvPr>
        </p:nvSpPr>
        <p:spPr/>
        <p:txBody>
          <a:bodyPr>
            <a:normAutofit fontScale="77500" lnSpcReduction="20000"/>
          </a:bodyPr>
          <a:lstStyle/>
          <a:p>
            <a:r>
              <a:rPr lang="en-US" dirty="0" err="1">
                <a:solidFill>
                  <a:srgbClr val="243B53"/>
                </a:solidFill>
                <a:latin typeface="Helvetica Neue"/>
              </a:rPr>
              <a:t>Erupciones</a:t>
            </a:r>
            <a:r>
              <a:rPr lang="en-US" dirty="0">
                <a:solidFill>
                  <a:srgbClr val="243B53"/>
                </a:solidFill>
                <a:latin typeface="Helvetica Neue"/>
              </a:rPr>
              <a:t>
</a:t>
            </a:r>
            <a:r>
              <a:rPr lang="es-ES" dirty="0">
                <a:solidFill>
                  <a:srgbClr val="243B53"/>
                </a:solidFill>
                <a:latin typeface="Helvetica Neue"/>
              </a:rPr>
              <a:t>Una erupción es una erupción roja, cálida, plana o llena de baches, agrietada y con ampollas en la piel. Puede ocurrir en una parte del cuerpo o en todo el cuerpo.
</a:t>
            </a:r>
            <a:r>
              <a:rPr lang="en-US" dirty="0">
                <a:solidFill>
                  <a:srgbClr val="243B53"/>
                </a:solidFill>
                <a:latin typeface="Helvetica Neue"/>
              </a:rPr>
              <a:t>Urticaria</a:t>
            </a:r>
            <a:endParaRPr lang="en-US" b="0" i="0" dirty="0">
              <a:solidFill>
                <a:srgbClr val="243B53"/>
              </a:solidFill>
              <a:effectLst/>
              <a:latin typeface="Helvetica Neue"/>
            </a:endParaRPr>
          </a:p>
          <a:p>
            <a:r>
              <a:rPr lang="es-ES" dirty="0">
                <a:solidFill>
                  <a:srgbClr val="243B53"/>
                </a:solidFill>
                <a:latin typeface="Helvetica Neue"/>
              </a:rPr>
              <a:t>La urticaria es una erupción temporal que crea protuberancias grandes, rojas, elevadas y con picazón. [1] También pueden quemarse o picar. [2]
</a:t>
            </a:r>
            <a:r>
              <a:rPr lang="en-US" dirty="0" err="1">
                <a:solidFill>
                  <a:srgbClr val="243B53"/>
                </a:solidFill>
                <a:latin typeface="Helvetica Neue"/>
              </a:rPr>
              <a:t>Picazón</a:t>
            </a:r>
            <a:endParaRPr lang="en-US" b="0" i="0" dirty="0">
              <a:solidFill>
                <a:srgbClr val="243B53"/>
              </a:solidFill>
              <a:effectLst/>
              <a:latin typeface="Helvetica Neue"/>
            </a:endParaRPr>
          </a:p>
          <a:p>
            <a:r>
              <a:rPr lang="es-ES" dirty="0">
                <a:solidFill>
                  <a:srgbClr val="243B53"/>
                </a:solidFill>
                <a:latin typeface="Helvetica Neue"/>
              </a:rPr>
              <a:t>La picazón puede ocurrir en la boca, en los labios y la lengua, en la garganta, los ojos, la piel u otra área.
Hinchazón
La hinchazón también es común y podría inflamar los labios, la lengua, los párpados o toda la cara.
</a:t>
            </a:r>
            <a:r>
              <a:rPr lang="en-US" sz="1300" b="0" i="0" u="none" strike="noStrike" dirty="0">
                <a:solidFill>
                  <a:schemeClr val="tx1"/>
                </a:solidFill>
                <a:effectLst/>
                <a:latin typeface="Helvetica Neue"/>
                <a:hlinkClick r:id="rId2">
                  <a:extLst>
                    <a:ext uri="{A12FA001-AC4F-418D-AE19-62706E023703}">
                      <ahyp:hlinkClr xmlns:ahyp="http://schemas.microsoft.com/office/drawing/2018/hyperlinkcolor" val="tx"/>
                    </a:ext>
                  </a:extLst>
                </a:hlinkClick>
              </a:rPr>
              <a:t>https://medlineplus.gov/hives.html</a:t>
            </a:r>
            <a:endParaRPr lang="en-US" sz="1300" b="0" i="0" dirty="0">
              <a:solidFill>
                <a:schemeClr val="tx1"/>
              </a:solidFill>
              <a:effectLst/>
              <a:latin typeface="Helvetica Neue"/>
            </a:endParaRPr>
          </a:p>
          <a:p>
            <a:pPr algn="l">
              <a:buFont typeface="+mj-lt"/>
              <a:buAutoNum type="arabicPeriod"/>
            </a:pPr>
            <a:r>
              <a:rPr lang="en-US" sz="1300" b="0" i="0" dirty="0" err="1">
                <a:solidFill>
                  <a:schemeClr val="tx1"/>
                </a:solidFill>
                <a:effectLst/>
                <a:latin typeface="Helvetica Neue"/>
              </a:rPr>
              <a:t>Jafilan</a:t>
            </a:r>
            <a:r>
              <a:rPr lang="en-US" sz="1300" b="0" i="0" dirty="0">
                <a:solidFill>
                  <a:schemeClr val="tx1"/>
                </a:solidFill>
                <a:effectLst/>
                <a:latin typeface="Helvetica Neue"/>
              </a:rPr>
              <a:t>, L; James, C (December 2015). "Urticaria and Allergy-Mediated Conditions". Primary Care. 42 (4): 473–83.</a:t>
            </a:r>
          </a:p>
          <a:p>
            <a:endParaRPr lang="en-US" dirty="0"/>
          </a:p>
        </p:txBody>
      </p:sp>
    </p:spTree>
    <p:extLst>
      <p:ext uri="{BB962C8B-B14F-4D97-AF65-F5344CB8AC3E}">
        <p14:creationId xmlns:p14="http://schemas.microsoft.com/office/powerpoint/2010/main" val="2197730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19604-AFF1-3E56-2079-70FAE713D718}"/>
              </a:ext>
            </a:extLst>
          </p:cNvPr>
          <p:cNvSpPr>
            <a:spLocks noGrp="1"/>
          </p:cNvSpPr>
          <p:nvPr>
            <p:ph type="title"/>
          </p:nvPr>
        </p:nvSpPr>
        <p:spPr/>
        <p:txBody>
          <a:bodyPr/>
          <a:lstStyle/>
          <a:p>
            <a:r>
              <a:rPr lang="pt-BR" dirty="0">
                <a:solidFill>
                  <a:srgbClr val="243B53"/>
                </a:solidFill>
                <a:latin typeface="Helvetica Neue"/>
              </a:rPr>
              <a:t>Síntomas graves de alergia alimentaria</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EE8ADD54-2BF2-A80A-C424-D3DE09AF1EA5}"/>
              </a:ext>
            </a:extLst>
          </p:cNvPr>
          <p:cNvSpPr>
            <a:spLocks noGrp="1"/>
          </p:cNvSpPr>
          <p:nvPr>
            <p:ph idx="1"/>
          </p:nvPr>
        </p:nvSpPr>
        <p:spPr>
          <a:xfrm>
            <a:off x="1028700" y="1609725"/>
            <a:ext cx="10134600" cy="4521520"/>
          </a:xfrm>
        </p:spPr>
        <p:txBody>
          <a:bodyPr>
            <a:normAutofit fontScale="25000" lnSpcReduction="20000"/>
          </a:bodyPr>
          <a:lstStyle/>
          <a:p>
            <a:r>
              <a:rPr lang="en-US" sz="5500" dirty="0" err="1">
                <a:solidFill>
                  <a:srgbClr val="243B53"/>
                </a:solidFill>
                <a:latin typeface="Arial" panose="020B0604020202020204" pitchFamily="34" charset="0"/>
                <a:cs typeface="Arial" panose="020B0604020202020204" pitchFamily="34" charset="0"/>
              </a:rPr>
              <a:t>Problemas</a:t>
            </a:r>
            <a:r>
              <a:rPr lang="en-US" sz="5500" dirty="0">
                <a:solidFill>
                  <a:srgbClr val="243B53"/>
                </a:solidFill>
                <a:latin typeface="Arial" panose="020B0604020202020204" pitchFamily="34" charset="0"/>
                <a:cs typeface="Arial" panose="020B0604020202020204" pitchFamily="34" charset="0"/>
              </a:rPr>
              <a:t> </a:t>
            </a:r>
            <a:r>
              <a:rPr lang="en-US" sz="5500" dirty="0" err="1">
                <a:solidFill>
                  <a:srgbClr val="243B53"/>
                </a:solidFill>
                <a:latin typeface="Arial" panose="020B0604020202020204" pitchFamily="34" charset="0"/>
                <a:cs typeface="Arial" panose="020B0604020202020204" pitchFamily="34" charset="0"/>
              </a:rPr>
              <a:t>respiratorios</a:t>
            </a:r>
            <a:r>
              <a:rPr lang="en-US" sz="5500" dirty="0">
                <a:solidFill>
                  <a:srgbClr val="243B53"/>
                </a:solidFill>
                <a:latin typeface="Arial" panose="020B0604020202020204" pitchFamily="34" charset="0"/>
                <a:cs typeface="Arial" panose="020B0604020202020204" pitchFamily="34" charset="0"/>
              </a:rPr>
              <a:t>
</a:t>
            </a:r>
            <a:r>
              <a:rPr lang="es-ES" sz="5500" dirty="0">
                <a:solidFill>
                  <a:srgbClr val="243B53"/>
                </a:solidFill>
                <a:latin typeface="Arial" panose="020B0604020202020204" pitchFamily="34" charset="0"/>
                <a:cs typeface="Arial" panose="020B0604020202020204" pitchFamily="34" charset="0"/>
              </a:rPr>
              <a:t>Los problemas respiratorios relacionados con los alérgenos alimentarios pueden incluir sibilancias, tos y / o dificultad para respirar. Esto también podría conducir a la pérdida de conciencia.
</a:t>
            </a:r>
            <a:r>
              <a:rPr lang="en-US" sz="5500" dirty="0" err="1">
                <a:solidFill>
                  <a:srgbClr val="243B53"/>
                </a:solidFill>
                <a:latin typeface="Arial" panose="020B0604020202020204" pitchFamily="34" charset="0"/>
                <a:cs typeface="Arial" panose="020B0604020202020204" pitchFamily="34" charset="0"/>
              </a:rPr>
              <a:t>Anafilaxis</a:t>
            </a:r>
            <a:endParaRPr lang="en-US" sz="5500" b="0" i="0" dirty="0">
              <a:solidFill>
                <a:srgbClr val="243B53"/>
              </a:solidFill>
              <a:effectLst/>
              <a:latin typeface="Arial" panose="020B0604020202020204" pitchFamily="34" charset="0"/>
              <a:cs typeface="Arial" panose="020B0604020202020204" pitchFamily="34" charset="0"/>
            </a:endParaRPr>
          </a:p>
          <a:p>
            <a:r>
              <a:rPr lang="es-ES" sz="5500" dirty="0">
                <a:solidFill>
                  <a:srgbClr val="243B53"/>
                </a:solidFill>
                <a:latin typeface="Arial" panose="020B0604020202020204" pitchFamily="34" charset="0"/>
                <a:cs typeface="Arial" panose="020B0604020202020204" pitchFamily="34" charset="0"/>
              </a:rPr>
              <a:t>La anafilaxia es una reacción que resulta del mero contacto con una sustancia en particular. Debido a que es una reacción alérgica que aparece rápidamente y puede causar la muerte, se considera una emergencia médica que requiere tratamiento inmediato, como una epinefrina inyectable y atención de seguimiento. Comienza cuando el sistema inmunitario reacciona de forma exagerada a un alérgeno. [1]
</a:t>
            </a:r>
            <a:r>
              <a:rPr lang="en-US" sz="5500" dirty="0">
                <a:solidFill>
                  <a:srgbClr val="243B53"/>
                </a:solidFill>
                <a:latin typeface="Arial" panose="020B0604020202020204" pitchFamily="34" charset="0"/>
                <a:cs typeface="Arial" panose="020B0604020202020204" pitchFamily="34" charset="0"/>
              </a:rPr>
              <a:t>Muerte</a:t>
            </a:r>
            <a:endParaRPr lang="en-US" sz="5500" b="0" i="0" dirty="0">
              <a:solidFill>
                <a:srgbClr val="243B53"/>
              </a:solidFill>
              <a:effectLst/>
              <a:latin typeface="Arial" panose="020B0604020202020204" pitchFamily="34" charset="0"/>
              <a:cs typeface="Arial" panose="020B0604020202020204" pitchFamily="34" charset="0"/>
            </a:endParaRPr>
          </a:p>
          <a:p>
            <a:r>
              <a:rPr lang="es-ES" sz="5500" dirty="0">
                <a:solidFill>
                  <a:srgbClr val="243B53"/>
                </a:solidFill>
                <a:latin typeface="Arial" panose="020B0604020202020204" pitchFamily="34" charset="0"/>
                <a:cs typeface="Arial" panose="020B0604020202020204" pitchFamily="34" charset="0"/>
              </a:rPr>
              <a:t>En los Estados Unidos, alrededor de 12 millones de personas tienen alergias alimentarias. Y ese número está aumentando. [2, 3, 4] Estas alergias provocan aproximadamente 30,000 visitas a la sala de emergencias y 150 muertes por año. [5]
</a:t>
            </a:r>
            <a:endParaRPr lang="en-US" sz="3500" b="0" i="0" dirty="0">
              <a:solidFill>
                <a:srgbClr val="243B53"/>
              </a:solidFill>
              <a:effectLst/>
              <a:latin typeface="Helvetica Neue"/>
            </a:endParaRPr>
          </a:p>
          <a:p>
            <a:pPr algn="l"/>
            <a:endParaRPr lang="en-US" dirty="0">
              <a:solidFill>
                <a:srgbClr val="243B53"/>
              </a:solidFill>
              <a:latin typeface="Helvetica Neue"/>
            </a:endParaRPr>
          </a:p>
          <a:p>
            <a:pPr algn="l"/>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pPr algn="l">
              <a:buFont typeface="+mj-lt"/>
              <a:buAutoNum type="arabicPeriod"/>
            </a:pPr>
            <a:r>
              <a:rPr lang="en-US" sz="1500" b="0" i="0" u="none" strike="noStrike" dirty="0">
                <a:solidFill>
                  <a:srgbClr val="0D6EFD"/>
                </a:solidFill>
                <a:effectLst/>
                <a:latin typeface="Helvetica Neue"/>
                <a:hlinkClick r:id="rId2"/>
              </a:rPr>
              <a:t>https://www.aaaai.org/tools-for-the-public/conditions-library/allergies/anaphylaxis</a:t>
            </a:r>
            <a:endParaRPr lang="en-US" sz="1500" b="0" i="0" dirty="0">
              <a:solidFill>
                <a:srgbClr val="243B53"/>
              </a:solidFill>
              <a:effectLst/>
              <a:latin typeface="Helvetica Neue"/>
            </a:endParaRPr>
          </a:p>
          <a:p>
            <a:pPr algn="l">
              <a:buFont typeface="+mj-lt"/>
              <a:buAutoNum type="arabicPeriod"/>
            </a:pPr>
            <a:r>
              <a:rPr lang="en-US" sz="1500" b="0" i="0" dirty="0">
                <a:solidFill>
                  <a:srgbClr val="243B53"/>
                </a:solidFill>
                <a:effectLst/>
                <a:latin typeface="Helvetica Neue"/>
              </a:rPr>
              <a:t>Kagan RS (February 2003). "Food allergy: an overview". Environ Health </a:t>
            </a:r>
            <a:r>
              <a:rPr lang="en-US" sz="1500" b="0" i="0" dirty="0" err="1">
                <a:solidFill>
                  <a:srgbClr val="243B53"/>
                </a:solidFill>
                <a:effectLst/>
                <a:latin typeface="Helvetica Neue"/>
              </a:rPr>
              <a:t>Perspect</a:t>
            </a:r>
            <a:r>
              <a:rPr lang="en-US" sz="1500" b="0" i="0" dirty="0">
                <a:solidFill>
                  <a:srgbClr val="243B53"/>
                </a:solidFill>
                <a:effectLst/>
                <a:latin typeface="Helvetica Neue"/>
              </a:rPr>
              <a:t>. 111 (2): 223–5.</a:t>
            </a:r>
          </a:p>
          <a:p>
            <a:pPr algn="l">
              <a:buFont typeface="+mj-lt"/>
              <a:buAutoNum type="arabicPeriod"/>
            </a:pPr>
            <a:r>
              <a:rPr lang="en-US" sz="1500" b="0" i="0" dirty="0" err="1">
                <a:solidFill>
                  <a:srgbClr val="243B53"/>
                </a:solidFill>
                <a:effectLst/>
                <a:latin typeface="Helvetica Neue"/>
              </a:rPr>
              <a:t>Branum</a:t>
            </a:r>
            <a:r>
              <a:rPr lang="en-US" sz="1500" b="0" i="0" dirty="0">
                <a:solidFill>
                  <a:srgbClr val="243B53"/>
                </a:solidFill>
                <a:effectLst/>
                <a:latin typeface="Helvetica Neue"/>
              </a:rPr>
              <a:t> AM, Lukacs SL (2008). "Food allergy among U.S. children: trends in prevalence and hospitalizations". NCHS Data Brief (10): 1–8.</a:t>
            </a:r>
          </a:p>
          <a:p>
            <a:pPr algn="l">
              <a:buFont typeface="+mj-lt"/>
              <a:buAutoNum type="arabicPeriod"/>
            </a:pPr>
            <a:r>
              <a:rPr lang="en-US" sz="1500" b="0" i="0" dirty="0">
                <a:solidFill>
                  <a:srgbClr val="243B53"/>
                </a:solidFill>
                <a:effectLst/>
                <a:latin typeface="Helvetica Neue"/>
              </a:rPr>
              <a:t>Ben-</a:t>
            </a:r>
            <a:r>
              <a:rPr lang="en-US" sz="1500" b="0" i="0" dirty="0" err="1">
                <a:solidFill>
                  <a:srgbClr val="243B53"/>
                </a:solidFill>
                <a:effectLst/>
                <a:latin typeface="Helvetica Neue"/>
              </a:rPr>
              <a:t>Shoshan</a:t>
            </a:r>
            <a:r>
              <a:rPr lang="en-US" sz="1500" b="0" i="0" dirty="0">
                <a:solidFill>
                  <a:srgbClr val="243B53"/>
                </a:solidFill>
                <a:effectLst/>
                <a:latin typeface="Helvetica Neue"/>
              </a:rPr>
              <a:t> M, Turnbull E, Clarke A (2012). "Food allergy: temporal trends and determinants". </a:t>
            </a:r>
            <a:r>
              <a:rPr lang="en-US" sz="1500" b="0" i="0" dirty="0" err="1">
                <a:solidFill>
                  <a:srgbClr val="243B53"/>
                </a:solidFill>
                <a:effectLst/>
                <a:latin typeface="Helvetica Neue"/>
              </a:rPr>
              <a:t>Curr</a:t>
            </a:r>
            <a:r>
              <a:rPr lang="en-US" sz="1500" b="0" i="0" dirty="0">
                <a:solidFill>
                  <a:srgbClr val="243B53"/>
                </a:solidFill>
                <a:effectLst/>
                <a:latin typeface="Helvetica Neue"/>
              </a:rPr>
              <a:t> Allergy Asthma Rep. 12 (4): 346–72.</a:t>
            </a:r>
          </a:p>
          <a:p>
            <a:pPr algn="l">
              <a:buFont typeface="+mj-lt"/>
              <a:buAutoNum type="arabicPeriod"/>
            </a:pPr>
            <a:r>
              <a:rPr lang="en-US" sz="1500" b="0" i="0" u="none" strike="noStrike" dirty="0">
                <a:solidFill>
                  <a:srgbClr val="0D6EFD"/>
                </a:solidFill>
                <a:effectLst/>
                <a:latin typeface="Helvetica Neue"/>
                <a:hlinkClick r:id="rId3"/>
              </a:rPr>
              <a:t>https://www.fda.gov/food/food-allergensgluten-free-guidance-documents-regulatory-information/food-allergen-labeling-and-consumer-protection-act-2004-questions-and-answers#q6</a:t>
            </a:r>
            <a:endParaRPr lang="en-US" sz="1500"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373104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36FC-0335-1EDE-BAED-4EC23AFF89C7}"/>
              </a:ext>
            </a:extLst>
          </p:cNvPr>
          <p:cNvSpPr>
            <a:spLocks noGrp="1"/>
          </p:cNvSpPr>
          <p:nvPr>
            <p:ph type="title"/>
          </p:nvPr>
        </p:nvSpPr>
        <p:spPr>
          <a:xfrm>
            <a:off x="1028700" y="461394"/>
            <a:ext cx="10134600" cy="1550995"/>
          </a:xfrm>
        </p:spPr>
        <p:txBody>
          <a:bodyPr>
            <a:normAutofit fontScale="90000"/>
          </a:bodyPr>
          <a:lstStyle/>
          <a:p>
            <a:r>
              <a:rPr lang="en-US" dirty="0">
                <a:solidFill>
                  <a:srgbClr val="243B53"/>
                </a:solidFill>
                <a:latin typeface="Helvetica Neue"/>
              </a:rPr>
              <a:t>Los 8 </a:t>
            </a:r>
            <a:r>
              <a:rPr lang="en-US" dirty="0" err="1">
                <a:solidFill>
                  <a:srgbClr val="243B53"/>
                </a:solidFill>
                <a:latin typeface="Helvetica Neue"/>
              </a:rPr>
              <a:t>grandes</a:t>
            </a:r>
            <a:br>
              <a:rPr lang="en-US" dirty="0">
                <a:solidFill>
                  <a:srgbClr val="243B53"/>
                </a:solidFill>
                <a:latin typeface="Helvetica Neue"/>
              </a:rPr>
            </a:br>
            <a:r>
              <a:rPr lang="es-ES" sz="1800" dirty="0">
                <a:solidFill>
                  <a:srgbClr val="243B53"/>
                </a:solidFill>
                <a:latin typeface="Helvetica Neue"/>
              </a:rPr>
              <a:t>La Ley de Etiquetado de Alérgenos Alimentarios y Protección al Consumidor de 2004 (FALCPA) enumera los alimentos cubiertos en esta sección como los más alergénicos, que en consecuencia representan el 90 por ciento de las alergias relacionadas con los alimentos en los Estados Unidos. [1]</a:t>
            </a:r>
            <a:br>
              <a:rPr lang="es-ES" sz="1800" dirty="0">
                <a:solidFill>
                  <a:srgbClr val="243B53"/>
                </a:solidFill>
                <a:latin typeface="Helvetica Neue"/>
              </a:rPr>
            </a:br>
            <a:endParaRPr lang="en-US" sz="1800" dirty="0"/>
          </a:p>
        </p:txBody>
      </p:sp>
      <p:pic>
        <p:nvPicPr>
          <p:cNvPr id="2050" name="Picture 2" descr="The Big 8">
            <a:extLst>
              <a:ext uri="{FF2B5EF4-FFF2-40B4-BE49-F238E27FC236}">
                <a16:creationId xmlns:a16="http://schemas.microsoft.com/office/drawing/2014/main" id="{C7D5422E-F6F0-D37D-69E2-F8778AD500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81860" y="2162175"/>
            <a:ext cx="4628279" cy="3968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804157-590D-8708-8D27-7A321DAC610F}"/>
              </a:ext>
            </a:extLst>
          </p:cNvPr>
          <p:cNvSpPr txBox="1"/>
          <p:nvPr/>
        </p:nvSpPr>
        <p:spPr>
          <a:xfrm>
            <a:off x="1178033" y="6211940"/>
            <a:ext cx="6097554" cy="646331"/>
          </a:xfrm>
          <a:prstGeom prst="rect">
            <a:avLst/>
          </a:prstGeom>
          <a:noFill/>
        </p:spPr>
        <p:txBody>
          <a:bodyPr wrap="square">
            <a:spAutoFit/>
          </a:bodyPr>
          <a:lstStyle/>
          <a:p>
            <a:r>
              <a:rPr lang="en-US" dirty="0">
                <a:hlinkClick r:id="rId3"/>
              </a:rPr>
              <a:t>https://www.fda.gov/media/79019/download</a:t>
            </a:r>
            <a:r>
              <a:rPr lang="en-US" dirty="0"/>
              <a:t>.</a:t>
            </a:r>
          </a:p>
          <a:p>
            <a:endParaRPr lang="en-US" dirty="0"/>
          </a:p>
        </p:txBody>
      </p:sp>
    </p:spTree>
    <p:extLst>
      <p:ext uri="{BB962C8B-B14F-4D97-AF65-F5344CB8AC3E}">
        <p14:creationId xmlns:p14="http://schemas.microsoft.com/office/powerpoint/2010/main" val="3448368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A9CF-0337-4DC4-6D14-0684568ADCAB}"/>
              </a:ext>
            </a:extLst>
          </p:cNvPr>
          <p:cNvSpPr>
            <a:spLocks noGrp="1"/>
          </p:cNvSpPr>
          <p:nvPr>
            <p:ph type="title"/>
          </p:nvPr>
        </p:nvSpPr>
        <p:spPr/>
        <p:txBody>
          <a:bodyPr/>
          <a:lstStyle/>
          <a:p>
            <a:r>
              <a:rPr lang="en-US" b="0" i="0" dirty="0">
                <a:solidFill>
                  <a:srgbClr val="627D98"/>
                </a:solidFill>
                <a:effectLst/>
                <a:latin typeface="Helvetica Neue"/>
              </a:rPr>
              <a:t>Section 2: What Foods Can Cause Allergic Reactions?</a:t>
            </a:r>
            <a:endParaRPr lang="en-US" dirty="0"/>
          </a:p>
        </p:txBody>
      </p:sp>
      <p:sp>
        <p:nvSpPr>
          <p:cNvPr id="3" name="Content Placeholder 2">
            <a:extLst>
              <a:ext uri="{FF2B5EF4-FFF2-40B4-BE49-F238E27FC236}">
                <a16:creationId xmlns:a16="http://schemas.microsoft.com/office/drawing/2014/main" id="{9A773233-71FC-A336-8453-991D1346C704}"/>
              </a:ext>
            </a:extLst>
          </p:cNvPr>
          <p:cNvSpPr>
            <a:spLocks noGrp="1"/>
          </p:cNvSpPr>
          <p:nvPr>
            <p:ph idx="1"/>
          </p:nvPr>
        </p:nvSpPr>
        <p:spPr/>
        <p:txBody>
          <a:bodyPr>
            <a:normAutofit/>
          </a:bodyPr>
          <a:lstStyle/>
          <a:p>
            <a:endParaRPr lang="en-US" dirty="0">
              <a:solidFill>
                <a:srgbClr val="243B53"/>
              </a:solidFill>
              <a:latin typeface="Helvetica Neue"/>
            </a:endParaRPr>
          </a:p>
          <a:p>
            <a:endParaRPr lang="en-US" dirty="0"/>
          </a:p>
        </p:txBody>
      </p:sp>
      <p:pic>
        <p:nvPicPr>
          <p:cNvPr id="1028" name="Picture 4" descr="Wake County Launches Campaign to Reduce Risk of Food Allergy Reactions |  Wake County Government">
            <a:extLst>
              <a:ext uri="{FF2B5EF4-FFF2-40B4-BE49-F238E27FC236}">
                <a16:creationId xmlns:a16="http://schemas.microsoft.com/office/drawing/2014/main" id="{5ADD2796-2C59-F2E5-FC78-5E5442B6C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257" y="2252663"/>
            <a:ext cx="7608892" cy="3429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54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1">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5">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7D27D-E576-8993-9A19-8F364D23ABE9}"/>
              </a:ext>
            </a:extLst>
          </p:cNvPr>
          <p:cNvSpPr>
            <a:spLocks noGrp="1"/>
          </p:cNvSpPr>
          <p:nvPr>
            <p:ph type="title"/>
          </p:nvPr>
        </p:nvSpPr>
        <p:spPr>
          <a:xfrm>
            <a:off x="1481417" y="722376"/>
            <a:ext cx="9229167" cy="1288825"/>
          </a:xfrm>
        </p:spPr>
        <p:txBody>
          <a:bodyPr anchor="b">
            <a:normAutofit/>
          </a:bodyPr>
          <a:lstStyle/>
          <a:p>
            <a:pPr algn="ctr"/>
            <a:r>
              <a:rPr lang="en-US" dirty="0" err="1"/>
              <a:t>Alergia</a:t>
            </a:r>
            <a:r>
              <a:rPr lang="en-US" dirty="0"/>
              <a:t> a la leche
</a:t>
            </a:r>
          </a:p>
        </p:txBody>
      </p:sp>
      <p:sp>
        <p:nvSpPr>
          <p:cNvPr id="3" name="Content Placeholder 2">
            <a:extLst>
              <a:ext uri="{FF2B5EF4-FFF2-40B4-BE49-F238E27FC236}">
                <a16:creationId xmlns:a16="http://schemas.microsoft.com/office/drawing/2014/main" id="{C685EAD5-A9AC-1017-5D0A-2073FD55FE7D}"/>
              </a:ext>
            </a:extLst>
          </p:cNvPr>
          <p:cNvSpPr>
            <a:spLocks noGrp="1"/>
          </p:cNvSpPr>
          <p:nvPr>
            <p:ph idx="1"/>
          </p:nvPr>
        </p:nvSpPr>
        <p:spPr>
          <a:xfrm>
            <a:off x="4660900" y="2478581"/>
            <a:ext cx="5930900" cy="3028597"/>
          </a:xfrm>
        </p:spPr>
        <p:txBody>
          <a:bodyPr anchor="ctr">
            <a:normAutofit fontScale="92500" lnSpcReduction="10000"/>
          </a:bodyPr>
          <a:lstStyle/>
          <a:p>
            <a:pPr>
              <a:lnSpc>
                <a:spcPct val="100000"/>
              </a:lnSpc>
            </a:pPr>
            <a:r>
              <a:rPr lang="es-ES" sz="1300" dirty="0">
                <a:latin typeface="Helvetica Neue"/>
              </a:rPr>
              <a:t>Una alergia a la leche difiere de una intolerancia a la leche en que una intolerancia a la leche no involucra al sistema inmunológico. Una intolerancia a la leche también requiere un tipo diferente de tratamiento. Los signos de intolerancia a la leche incluyen hinchazón, gases o diarrea.
Las alergias a la leche, por otro lado, funcionan a partir de un mal funcionamiento del sistema inmunológico, donde el sistema inmunológico identifica ciertas proteínas de la leche como dañinas y luego produce anticuerpos de inmunoglobulina E (IgE) para neutralizar las proteínas. Los anticuerpos IgE le dicen al sistema inmunitario que libere histamina y otras sustancias químicas, que es lo que provoca síntomas alérgicos.</a:t>
            </a:r>
            <a:r>
              <a:rPr lang="en-US" sz="1300" b="0" i="0" dirty="0">
                <a:effectLst/>
                <a:latin typeface="Helvetica Neue"/>
              </a:rPr>
              <a:t>.</a:t>
            </a:r>
          </a:p>
          <a:p>
            <a:pPr>
              <a:lnSpc>
                <a:spcPct val="100000"/>
              </a:lnSpc>
            </a:pPr>
            <a:r>
              <a:rPr lang="es-ES" sz="1300" dirty="0">
                <a:latin typeface="Helvetica Neue"/>
              </a:rPr>
              <a:t>Una de las proteínas problemáticas es la caseína, que se encuentra en la parte sólida de la leche que cuaja. La otra proteína es el suero de leche, que se encuentra en la parte líquida de la leche. Una persona puede ser alérgica a una proteína de la leche o a ambas.
</a:t>
            </a:r>
            <a:endParaRPr lang="en-US" sz="1300" dirty="0"/>
          </a:p>
        </p:txBody>
      </p:sp>
      <p:pic>
        <p:nvPicPr>
          <p:cNvPr id="4" name="Picture 3">
            <a:extLst>
              <a:ext uri="{FF2B5EF4-FFF2-40B4-BE49-F238E27FC236}">
                <a16:creationId xmlns:a16="http://schemas.microsoft.com/office/drawing/2014/main" id="{58B2D663-CFA1-0351-34D5-2B6280234AD9}"/>
              </a:ext>
            </a:extLst>
          </p:cNvPr>
          <p:cNvPicPr>
            <a:picLocks noChangeAspect="1"/>
          </p:cNvPicPr>
          <p:nvPr/>
        </p:nvPicPr>
        <p:blipFill rotWithShape="1">
          <a:blip r:embed="rId2"/>
          <a:srcRect l="34897" r="-1" b="-1"/>
          <a:stretch/>
        </p:blipFill>
        <p:spPr>
          <a:xfrm>
            <a:off x="1481417" y="2586549"/>
            <a:ext cx="2569883" cy="2626801"/>
          </a:xfrm>
          <a:prstGeom prst="rect">
            <a:avLst/>
          </a:prstGeom>
        </p:spPr>
      </p:pic>
      <p:grpSp>
        <p:nvGrpSpPr>
          <p:cNvPr id="28" name="Group 27">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5854127"/>
            <a:ext cx="867485" cy="115439"/>
            <a:chOff x="8910933" y="1861308"/>
            <a:chExt cx="867485" cy="115439"/>
          </a:xfrm>
        </p:grpSpPr>
        <p:sp>
          <p:nvSpPr>
            <p:cNvPr id="29" name="Rectangle 28">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0" name="Straight Connector 29">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8805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3DDEE5-A873-D234-43FD-AED401F80F06}"/>
              </a:ext>
            </a:extLst>
          </p:cNvPr>
          <p:cNvSpPr>
            <a:spLocks noGrp="1"/>
          </p:cNvSpPr>
          <p:nvPr>
            <p:ph type="title"/>
          </p:nvPr>
        </p:nvSpPr>
        <p:spPr>
          <a:xfrm>
            <a:off x="1424940" y="1653542"/>
            <a:ext cx="3246119" cy="2608006"/>
          </a:xfrm>
        </p:spPr>
        <p:txBody>
          <a:bodyPr anchor="ctr">
            <a:normAutofit/>
          </a:bodyPr>
          <a:lstStyle/>
          <a:p>
            <a:pPr algn="ctr"/>
            <a:r>
              <a:rPr lang="en-US" dirty="0" err="1"/>
              <a:t>Alergia</a:t>
            </a:r>
            <a:r>
              <a:rPr lang="en-US" dirty="0"/>
              <a:t> a la leche
</a:t>
            </a:r>
          </a:p>
        </p:txBody>
      </p:sp>
      <p:sp>
        <p:nvSpPr>
          <p:cNvPr id="3" name="Content Placeholder 2">
            <a:extLst>
              <a:ext uri="{FF2B5EF4-FFF2-40B4-BE49-F238E27FC236}">
                <a16:creationId xmlns:a16="http://schemas.microsoft.com/office/drawing/2014/main" id="{C129C8C9-89BD-8482-06BD-27496CB77C53}"/>
              </a:ext>
            </a:extLst>
          </p:cNvPr>
          <p:cNvSpPr>
            <a:spLocks noGrp="1"/>
          </p:cNvSpPr>
          <p:nvPr>
            <p:ph idx="1"/>
          </p:nvPr>
        </p:nvSpPr>
        <p:spPr>
          <a:xfrm>
            <a:off x="6096000" y="3135086"/>
            <a:ext cx="5067300" cy="2710774"/>
          </a:xfrm>
        </p:spPr>
        <p:txBody>
          <a:bodyPr anchor="ctr">
            <a:normAutofit lnSpcReduction="10000"/>
          </a:bodyPr>
          <a:lstStyle/>
          <a:p>
            <a:pPr algn="ctr"/>
            <a:r>
              <a:rPr lang="es-ES" dirty="0">
                <a:latin typeface="Helvetica Neue"/>
              </a:rPr>
              <a:t>Una alergia a la leche es una respuesta anormal a la leche y a los productos que contienen leche. Es muy común en los niños, siendo la leche de vaca la causa habitual. Sin embargo, la leche de oveja, cabra, búfalo y otros mamíferos también pueden causar una reacción.
</a:t>
            </a:r>
            <a:endParaRPr lang="en-US" dirty="0"/>
          </a:p>
        </p:txBody>
      </p:sp>
      <p:pic>
        <p:nvPicPr>
          <p:cNvPr id="6" name="Picture 5">
            <a:extLst>
              <a:ext uri="{FF2B5EF4-FFF2-40B4-BE49-F238E27FC236}">
                <a16:creationId xmlns:a16="http://schemas.microsoft.com/office/drawing/2014/main" id="{0D244804-8FE1-33C0-4AF1-B9D797938B8A}"/>
              </a:ext>
            </a:extLst>
          </p:cNvPr>
          <p:cNvPicPr>
            <a:picLocks noChangeAspect="1"/>
          </p:cNvPicPr>
          <p:nvPr/>
        </p:nvPicPr>
        <p:blipFill>
          <a:blip r:embed="rId2">
            <a:alphaModFix/>
          </a:blip>
          <a:stretch>
            <a:fillRect/>
          </a:stretch>
        </p:blipFill>
        <p:spPr>
          <a:xfrm>
            <a:off x="6618042" y="753830"/>
            <a:ext cx="3939468" cy="2071398"/>
          </a:xfrm>
          <a:prstGeom prst="rect">
            <a:avLst/>
          </a:prstGeom>
        </p:spPr>
      </p:pic>
      <p:grpSp>
        <p:nvGrpSpPr>
          <p:cNvPr id="26" name="Group 25">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27" name="Rectangle 26">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4232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51B364-8922-F28B-73BF-88E652A10B66}"/>
              </a:ext>
            </a:extLst>
          </p:cNvPr>
          <p:cNvSpPr>
            <a:spLocks noGrp="1"/>
          </p:cNvSpPr>
          <p:nvPr>
            <p:ph type="title"/>
          </p:nvPr>
        </p:nvSpPr>
        <p:spPr/>
        <p:txBody>
          <a:bodyPr>
            <a:normAutofit fontScale="90000"/>
          </a:bodyPr>
          <a:lstStyle/>
          <a:p>
            <a:r>
              <a:rPr lang="es-ES" dirty="0">
                <a:solidFill>
                  <a:srgbClr val="243B53"/>
                </a:solidFill>
                <a:latin typeface="Helvetica Neue"/>
              </a:rPr>
              <a:t>Los signos y síntomas de una alergia a la leche varían de leves a graves e incluyen:</a:t>
            </a:r>
            <a:br>
              <a:rPr lang="es-ES" dirty="0">
                <a:solidFill>
                  <a:srgbClr val="243B53"/>
                </a:solidFill>
                <a:latin typeface="Helvetica Neue"/>
              </a:rPr>
            </a:br>
            <a:r>
              <a:rPr lang="es-ES" dirty="0">
                <a:solidFill>
                  <a:srgbClr val="243B53"/>
                </a:solidFill>
                <a:latin typeface="Helvetica Neue"/>
              </a:rPr>
              <a:t>
</a:t>
            </a:r>
            <a:endParaRPr lang="en-US" dirty="0"/>
          </a:p>
        </p:txBody>
      </p:sp>
      <p:sp>
        <p:nvSpPr>
          <p:cNvPr id="5" name="Content Placeholder 4">
            <a:extLst>
              <a:ext uri="{FF2B5EF4-FFF2-40B4-BE49-F238E27FC236}">
                <a16:creationId xmlns:a16="http://schemas.microsoft.com/office/drawing/2014/main" id="{3D0A7950-DD2D-DAAD-A022-73CB424BE0B7}"/>
              </a:ext>
            </a:extLst>
          </p:cNvPr>
          <p:cNvSpPr>
            <a:spLocks noGrp="1"/>
          </p:cNvSpPr>
          <p:nvPr>
            <p:ph sz="half" idx="1"/>
          </p:nvPr>
        </p:nvSpPr>
        <p:spPr/>
        <p:txBody>
          <a:bodyPr>
            <a:normAutofit fontScale="92500" lnSpcReduction="10000"/>
          </a:bodyPr>
          <a:lstStyle/>
          <a:p>
            <a:pPr>
              <a:buFont typeface="Arial" panose="020B0604020202020204" pitchFamily="34" charset="0"/>
              <a:buChar char="•"/>
            </a:pPr>
            <a:r>
              <a:rPr lang="en-US" dirty="0">
                <a:solidFill>
                  <a:srgbClr val="243B53"/>
                </a:solidFill>
                <a:latin typeface="Helvetica Neue"/>
              </a:rPr>
              <a:t>sibilancia
</a:t>
            </a:r>
            <a:r>
              <a:rPr lang="en-US" dirty="0" err="1">
                <a:solidFill>
                  <a:srgbClr val="243B53"/>
                </a:solidFill>
                <a:latin typeface="Helvetica Neue"/>
              </a:rPr>
              <a:t>vómito</a:t>
            </a:r>
            <a:endParaRPr lang="en-US" b="0" i="0" dirty="0">
              <a:solidFill>
                <a:srgbClr val="243B53"/>
              </a:solidFill>
              <a:effectLst/>
              <a:latin typeface="Helvetica Neue"/>
            </a:endParaRPr>
          </a:p>
          <a:p>
            <a:pPr>
              <a:buFont typeface="Arial" panose="020B0604020202020204" pitchFamily="34" charset="0"/>
              <a:buChar char="•"/>
            </a:pPr>
            <a:r>
              <a:rPr lang="en-US" dirty="0">
                <a:solidFill>
                  <a:srgbClr val="243B53"/>
                </a:solidFill>
                <a:latin typeface="Helvetica Neue"/>
              </a:rPr>
              <a:t>urticaria
</a:t>
            </a:r>
            <a:r>
              <a:rPr lang="en-US" dirty="0" err="1">
                <a:solidFill>
                  <a:srgbClr val="243B53"/>
                </a:solidFill>
                <a:latin typeface="Helvetica Neue"/>
              </a:rPr>
              <a:t>problemas</a:t>
            </a:r>
            <a:r>
              <a:rPr lang="en-US" dirty="0">
                <a:solidFill>
                  <a:srgbClr val="243B53"/>
                </a:solidFill>
                <a:latin typeface="Helvetica Neue"/>
              </a:rPr>
              <a:t> </a:t>
            </a:r>
            <a:r>
              <a:rPr lang="en-US" dirty="0" err="1">
                <a:solidFill>
                  <a:srgbClr val="243B53"/>
                </a:solidFill>
                <a:latin typeface="Helvetica Neue"/>
              </a:rPr>
              <a:t>digestivos</a:t>
            </a:r>
            <a:endParaRPr lang="en-US" b="0" i="0" dirty="0">
              <a:solidFill>
                <a:srgbClr val="243B53"/>
              </a:solidFill>
              <a:effectLst/>
              <a:latin typeface="Helvetica Neue"/>
            </a:endParaRPr>
          </a:p>
          <a:p>
            <a:pPr>
              <a:buFont typeface="Arial" panose="020B0604020202020204" pitchFamily="34" charset="0"/>
              <a:buChar char="•"/>
            </a:pPr>
            <a:r>
              <a:rPr lang="es-ES" dirty="0">
                <a:solidFill>
                  <a:srgbClr val="243B53"/>
                </a:solidFill>
                <a:latin typeface="Helvetica Neue"/>
              </a:rPr>
              <a:t>picazón u hormigueo alrededor de los labios o la boca
hinchazón de los labios, la lengua o la garganta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Toser</a:t>
            </a:r>
            <a:r>
              <a:rPr lang="en-US" dirty="0">
                <a:solidFill>
                  <a:srgbClr val="243B53"/>
                </a:solidFill>
                <a:latin typeface="Helvetica Neue"/>
              </a:rPr>
              <a:t>
</a:t>
            </a:r>
            <a:endParaRPr lang="en-US" dirty="0"/>
          </a:p>
        </p:txBody>
      </p:sp>
      <p:sp>
        <p:nvSpPr>
          <p:cNvPr id="6" name="Content Placeholder 5">
            <a:extLst>
              <a:ext uri="{FF2B5EF4-FFF2-40B4-BE49-F238E27FC236}">
                <a16:creationId xmlns:a16="http://schemas.microsoft.com/office/drawing/2014/main" id="{B4FCAE37-51C6-36DF-B374-59FE1EB35AAC}"/>
              </a:ext>
            </a:extLst>
          </p:cNvPr>
          <p:cNvSpPr>
            <a:spLocks noGrp="1"/>
          </p:cNvSpPr>
          <p:nvPr>
            <p:ph sz="half" idx="2"/>
          </p:nvPr>
        </p:nvSpPr>
        <p:spPr/>
        <p:txBody>
          <a:bodyPr>
            <a:normAutofit fontScale="92500" lnSpcReduction="10000"/>
          </a:bodyPr>
          <a:lstStyle/>
          <a:p>
            <a:pPr>
              <a:buFont typeface="Arial" panose="020B0604020202020204" pitchFamily="34" charset="0"/>
              <a:buChar char="•"/>
            </a:pPr>
            <a:r>
              <a:rPr lang="en-US" dirty="0" err="1">
                <a:solidFill>
                  <a:srgbClr val="243B53"/>
                </a:solidFill>
                <a:latin typeface="Helvetica Neue"/>
              </a:rPr>
              <a:t>Dificultad</a:t>
            </a:r>
            <a:r>
              <a:rPr lang="en-US" dirty="0">
                <a:solidFill>
                  <a:srgbClr val="243B53"/>
                </a:solidFill>
                <a:latin typeface="Helvetica Neue"/>
              </a:rPr>
              <a:t> para </a:t>
            </a:r>
            <a:r>
              <a:rPr lang="en-US" dirty="0" err="1">
                <a:solidFill>
                  <a:srgbClr val="243B53"/>
                </a:solidFill>
                <a:latin typeface="Helvetica Neue"/>
              </a:rPr>
              <a:t>respirar</a:t>
            </a:r>
            <a:r>
              <a:rPr lang="en-US" dirty="0">
                <a:solidFill>
                  <a:srgbClr val="243B53"/>
                </a:solidFill>
                <a:latin typeface="Helvetica Neue"/>
              </a:rPr>
              <a:t>
</a:t>
            </a:r>
            <a:r>
              <a:rPr lang="en-US" dirty="0" err="1">
                <a:solidFill>
                  <a:srgbClr val="243B53"/>
                </a:solidFill>
                <a:latin typeface="Helvetica Neue"/>
              </a:rPr>
              <a:t>heces</a:t>
            </a:r>
            <a:r>
              <a:rPr lang="en-US" dirty="0">
                <a:solidFill>
                  <a:srgbClr val="243B53"/>
                </a:solidFill>
                <a:latin typeface="Helvetica Neue"/>
              </a:rPr>
              <a:t> </a:t>
            </a:r>
            <a:r>
              <a:rPr lang="en-US" dirty="0" err="1">
                <a:solidFill>
                  <a:srgbClr val="243B53"/>
                </a:solidFill>
                <a:latin typeface="Helvetica Neue"/>
              </a:rPr>
              <a:t>blandas</a:t>
            </a:r>
            <a:r>
              <a:rPr lang="en-US" dirty="0">
                <a:solidFill>
                  <a:srgbClr val="243B53"/>
                </a:solidFill>
                <a:latin typeface="Helvetica Neue"/>
              </a:rPr>
              <a:t> o </a:t>
            </a:r>
            <a:r>
              <a:rPr lang="en-US" dirty="0" err="1">
                <a:solidFill>
                  <a:srgbClr val="243B53"/>
                </a:solidFill>
                <a:latin typeface="Helvetica Neue"/>
              </a:rPr>
              <a:t>diarrea</a:t>
            </a:r>
            <a:r>
              <a:rPr lang="en-US" dirty="0">
                <a:solidFill>
                  <a:srgbClr val="243B53"/>
                </a:solidFill>
                <a:latin typeface="Helvetica Neue"/>
              </a:rPr>
              <a:t> que </a:t>
            </a:r>
            <a:r>
              <a:rPr lang="en-US" dirty="0" err="1">
                <a:solidFill>
                  <a:srgbClr val="243B53"/>
                </a:solidFill>
                <a:latin typeface="Helvetica Neue"/>
              </a:rPr>
              <a:t>contiene</a:t>
            </a:r>
            <a:r>
              <a:rPr lang="en-US" dirty="0">
                <a:solidFill>
                  <a:srgbClr val="243B53"/>
                </a:solidFill>
                <a:latin typeface="Helvetica Neue"/>
              </a:rPr>
              <a:t> </a:t>
            </a:r>
            <a:r>
              <a:rPr lang="en-US" dirty="0" err="1">
                <a:solidFill>
                  <a:srgbClr val="243B53"/>
                </a:solidFill>
                <a:latin typeface="Helvetica Neue"/>
              </a:rPr>
              <a:t>sangre</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calambres</a:t>
            </a:r>
            <a:r>
              <a:rPr lang="en-US" dirty="0">
                <a:solidFill>
                  <a:srgbClr val="243B53"/>
                </a:solidFill>
                <a:latin typeface="Helvetica Neue"/>
              </a:rPr>
              <a:t> </a:t>
            </a:r>
            <a:r>
              <a:rPr lang="en-US" dirty="0" err="1">
                <a:solidFill>
                  <a:srgbClr val="243B53"/>
                </a:solidFill>
                <a:latin typeface="Helvetica Neue"/>
              </a:rPr>
              <a:t>abdominales</a:t>
            </a:r>
            <a:r>
              <a:rPr lang="en-US" dirty="0">
                <a:solidFill>
                  <a:srgbClr val="243B53"/>
                </a:solidFill>
                <a:latin typeface="Helvetica Neue"/>
              </a:rPr>
              <a:t>
</a:t>
            </a:r>
            <a:r>
              <a:rPr lang="en-US" dirty="0" err="1">
                <a:solidFill>
                  <a:srgbClr val="243B53"/>
                </a:solidFill>
                <a:latin typeface="Helvetica Neue"/>
              </a:rPr>
              <a:t>secreción</a:t>
            </a:r>
            <a:r>
              <a:rPr lang="en-US" dirty="0">
                <a:solidFill>
                  <a:srgbClr val="243B53"/>
                </a:solidFill>
                <a:latin typeface="Helvetica Neue"/>
              </a:rPr>
              <a:t> nasal</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ojos</a:t>
            </a:r>
            <a:r>
              <a:rPr lang="en-US" dirty="0">
                <a:solidFill>
                  <a:srgbClr val="243B53"/>
                </a:solidFill>
                <a:latin typeface="Helvetica Neue"/>
              </a:rPr>
              <a:t> </a:t>
            </a:r>
            <a:r>
              <a:rPr lang="en-US" dirty="0" err="1">
                <a:solidFill>
                  <a:srgbClr val="243B53"/>
                </a:solidFill>
                <a:latin typeface="Helvetica Neue"/>
              </a:rPr>
              <a:t>llorosos</a:t>
            </a:r>
            <a:r>
              <a:rPr lang="en-US" dirty="0">
                <a:solidFill>
                  <a:srgbClr val="243B53"/>
                </a:solidFill>
                <a:latin typeface="Helvetica Neue"/>
              </a:rPr>
              <a:t>
</a:t>
            </a:r>
            <a:r>
              <a:rPr lang="en-US" dirty="0" err="1">
                <a:solidFill>
                  <a:srgbClr val="243B53"/>
                </a:solidFill>
                <a:latin typeface="Helvetica Neue"/>
              </a:rPr>
              <a:t>cólicos</a:t>
            </a:r>
            <a:r>
              <a:rPr lang="en-US" dirty="0">
                <a:solidFill>
                  <a:srgbClr val="243B53"/>
                </a:solidFill>
                <a:latin typeface="Helvetica Neue"/>
              </a:rPr>
              <a:t> (</a:t>
            </a:r>
            <a:r>
              <a:rPr lang="en-US" dirty="0" err="1">
                <a:solidFill>
                  <a:srgbClr val="243B53"/>
                </a:solidFill>
                <a:latin typeface="Helvetica Neue"/>
              </a:rPr>
              <a:t>en</a:t>
            </a:r>
            <a:r>
              <a:rPr lang="en-US" dirty="0">
                <a:solidFill>
                  <a:srgbClr val="243B53"/>
                </a:solidFill>
                <a:latin typeface="Helvetica Neue"/>
              </a:rPr>
              <a:t> </a:t>
            </a:r>
            <a:r>
              <a:rPr lang="en-US" dirty="0" err="1">
                <a:solidFill>
                  <a:srgbClr val="243B53"/>
                </a:solidFill>
                <a:latin typeface="Helvetica Neue"/>
              </a:rPr>
              <a:t>bebés</a:t>
            </a:r>
            <a:r>
              <a:rPr lang="en-US" dirty="0">
                <a:solidFill>
                  <a:srgbClr val="243B53"/>
                </a:solidFill>
                <a:latin typeface="Helvetica Neue"/>
              </a:rPr>
              <a:t>)</a:t>
            </a:r>
            <a:endParaRPr lang="en-US" dirty="0"/>
          </a:p>
        </p:txBody>
      </p:sp>
    </p:spTree>
    <p:extLst>
      <p:ext uri="{BB962C8B-B14F-4D97-AF65-F5344CB8AC3E}">
        <p14:creationId xmlns:p14="http://schemas.microsoft.com/office/powerpoint/2010/main" val="2568415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8E3641-B845-1615-740E-D769CF78E505}"/>
              </a:ext>
            </a:extLst>
          </p:cNvPr>
          <p:cNvSpPr>
            <a:spLocks noGrp="1"/>
          </p:cNvSpPr>
          <p:nvPr>
            <p:ph type="title"/>
          </p:nvPr>
        </p:nvSpPr>
        <p:spPr/>
        <p:txBody>
          <a:bodyPr>
            <a:normAutofit fontScale="90000"/>
          </a:bodyPr>
          <a:lstStyle/>
          <a:p>
            <a:r>
              <a:rPr lang="es-ES" sz="1600" dirty="0">
                <a:solidFill>
                  <a:srgbClr val="243B53"/>
                </a:solidFill>
                <a:latin typeface="Helvetica Neue"/>
              </a:rPr>
              <a:t>Al estudiar las etiquetas de los alimentos para la leche y los alérgenos de los productos lácteos, el personal debe buscar específicamente la caseína, que puede ocultarse en el atún enlatado, las salchichas y otros productos no lácteos. Las fuentes más obvias son:</a:t>
            </a:r>
            <a:br>
              <a:rPr lang="es-ES" sz="1600" dirty="0">
                <a:solidFill>
                  <a:srgbClr val="243B53"/>
                </a:solidFill>
                <a:latin typeface="Helvetica Neue"/>
              </a:rPr>
            </a:br>
            <a:r>
              <a:rPr lang="es-ES" sz="1600" dirty="0">
                <a:solidFill>
                  <a:srgbClr val="243B53"/>
                </a:solidFill>
                <a:latin typeface="Helvetica Neue"/>
              </a:rPr>
              <a:t>
</a:t>
            </a:r>
            <a:endParaRPr lang="en-US" sz="1600" dirty="0"/>
          </a:p>
        </p:txBody>
      </p:sp>
      <p:sp>
        <p:nvSpPr>
          <p:cNvPr id="3" name="Content Placeholder 2">
            <a:extLst>
              <a:ext uri="{FF2B5EF4-FFF2-40B4-BE49-F238E27FC236}">
                <a16:creationId xmlns:a16="http://schemas.microsoft.com/office/drawing/2014/main" id="{027C9B91-96A5-C91E-72CE-1352A600FAA0}"/>
              </a:ext>
            </a:extLst>
          </p:cNvPr>
          <p:cNvSpPr>
            <a:spLocks noGrp="1"/>
          </p:cNvSpPr>
          <p:nvPr>
            <p:ph sz="half" idx="1"/>
          </p:nvPr>
        </p:nvSpPr>
        <p:spPr/>
        <p:txBody>
          <a:bodyPr>
            <a:normAutofit fontScale="70000" lnSpcReduction="20000"/>
          </a:bodyPr>
          <a:lstStyle/>
          <a:p>
            <a:pPr>
              <a:buFont typeface="Arial" panose="020B0604020202020204" pitchFamily="34" charset="0"/>
              <a:buChar char="•"/>
            </a:pPr>
            <a:r>
              <a:rPr lang="es-ES" dirty="0">
                <a:solidFill>
                  <a:srgbClr val="243B53"/>
                </a:solidFill>
                <a:latin typeface="Helvetica Neue"/>
              </a:rPr>
              <a:t>leche entera, leche baja en grasa, leche descremada y suero de leche
</a:t>
            </a:r>
            <a:r>
              <a:rPr lang="en-US" dirty="0" err="1">
                <a:solidFill>
                  <a:srgbClr val="243B53"/>
                </a:solidFill>
                <a:latin typeface="Helvetica Neue"/>
              </a:rPr>
              <a:t>mantequilla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yogur</a:t>
            </a:r>
            <a:r>
              <a:rPr lang="en-US" dirty="0">
                <a:solidFill>
                  <a:srgbClr val="243B53"/>
                </a:solidFill>
                <a:latin typeface="Helvetica Neue"/>
              </a:rPr>
              <a:t>
</a:t>
            </a:r>
            <a:r>
              <a:rPr lang="en-US" dirty="0" err="1">
                <a:solidFill>
                  <a:srgbClr val="243B53"/>
                </a:solidFill>
                <a:latin typeface="Helvetica Neue"/>
              </a:rPr>
              <a:t>Helado</a:t>
            </a:r>
            <a:endParaRPr lang="en-US" b="0" i="0" dirty="0">
              <a:solidFill>
                <a:srgbClr val="243B53"/>
              </a:solidFill>
              <a:effectLst/>
              <a:latin typeface="Helvetica Neue"/>
            </a:endParaRPr>
          </a:p>
          <a:p>
            <a:pPr>
              <a:buFont typeface="Arial" panose="020B0604020202020204" pitchFamily="34" charset="0"/>
              <a:buChar char="•"/>
            </a:pPr>
            <a:r>
              <a:rPr lang="es-ES" dirty="0">
                <a:solidFill>
                  <a:srgbClr val="243B53"/>
                </a:solidFill>
                <a:latin typeface="Helvetica Neue"/>
              </a:rPr>
              <a:t>queso y cualquier cosa que contenga queso
</a:t>
            </a:r>
            <a:r>
              <a:rPr lang="en-US" dirty="0" err="1">
                <a:solidFill>
                  <a:srgbClr val="243B53"/>
                </a:solidFill>
                <a:latin typeface="Helvetica Neue"/>
              </a:rPr>
              <a:t>mitad</a:t>
            </a:r>
            <a:r>
              <a:rPr lang="en-US" dirty="0">
                <a:solidFill>
                  <a:srgbClr val="243B53"/>
                </a:solidFill>
                <a:latin typeface="Helvetica Neue"/>
              </a:rPr>
              <a:t> y </a:t>
            </a:r>
            <a:r>
              <a:rPr lang="en-US" dirty="0" err="1">
                <a:solidFill>
                  <a:srgbClr val="243B53"/>
                </a:solidFill>
                <a:latin typeface="Helvetica Neue"/>
              </a:rPr>
              <a:t>mitad</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Panadería</a:t>
            </a:r>
            <a:r>
              <a:rPr lang="en-US" dirty="0">
                <a:solidFill>
                  <a:srgbClr val="243B53"/>
                </a:solidFill>
                <a:latin typeface="Helvetica Neue"/>
              </a:rPr>
              <a:t>
</a:t>
            </a:r>
            <a:r>
              <a:rPr lang="en-US" dirty="0" err="1">
                <a:solidFill>
                  <a:srgbClr val="243B53"/>
                </a:solidFill>
                <a:latin typeface="Helvetica Neue"/>
              </a:rPr>
              <a:t>carnes</a:t>
            </a:r>
            <a:r>
              <a:rPr lang="en-US" dirty="0">
                <a:solidFill>
                  <a:srgbClr val="243B53"/>
                </a:solidFill>
                <a:latin typeface="Helvetica Neue"/>
              </a:rPr>
              <a:t> </a:t>
            </a:r>
            <a:r>
              <a:rPr lang="en-US" dirty="0" err="1">
                <a:solidFill>
                  <a:srgbClr val="243B53"/>
                </a:solidFill>
                <a:latin typeface="Helvetica Neue"/>
              </a:rPr>
              <a:t>procesadas</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suero</a:t>
            </a:r>
            <a:r>
              <a:rPr lang="en-US" dirty="0">
                <a:solidFill>
                  <a:srgbClr val="243B53"/>
                </a:solidFill>
                <a:latin typeface="Helvetica Neue"/>
              </a:rPr>
              <a:t>
</a:t>
            </a:r>
            <a:r>
              <a:rPr lang="en-US" dirty="0"/>
              <a:t>https://www.mayoclinic.org/diseases-conditions/milk-allergy/symptoms-causes/syc-20375101?p=1</a:t>
            </a:r>
          </a:p>
        </p:txBody>
      </p:sp>
      <p:sp>
        <p:nvSpPr>
          <p:cNvPr id="5" name="Content Placeholder 4">
            <a:extLst>
              <a:ext uri="{FF2B5EF4-FFF2-40B4-BE49-F238E27FC236}">
                <a16:creationId xmlns:a16="http://schemas.microsoft.com/office/drawing/2014/main" id="{2C71D005-62FB-01A0-ED97-47E8406C71A7}"/>
              </a:ext>
            </a:extLst>
          </p:cNvPr>
          <p:cNvSpPr>
            <a:spLocks noGrp="1"/>
          </p:cNvSpPr>
          <p:nvPr>
            <p:ph sz="half" idx="2"/>
          </p:nvPr>
        </p:nvSpPr>
        <p:spPr/>
        <p:txBody>
          <a:bodyPr>
            <a:normAutofit fontScale="70000" lnSpcReduction="20000"/>
          </a:bodyPr>
          <a:lstStyle/>
          <a:p>
            <a:pPr>
              <a:buFont typeface="Arial" panose="020B0604020202020204" pitchFamily="34" charset="0"/>
              <a:buChar char="•"/>
            </a:pPr>
            <a:r>
              <a:rPr lang="en-US" dirty="0" err="1">
                <a:solidFill>
                  <a:srgbClr val="243B53"/>
                </a:solidFill>
                <a:latin typeface="Helvetica Neue"/>
              </a:rPr>
              <a:t>caseína</a:t>
            </a:r>
            <a:r>
              <a:rPr lang="en-US" dirty="0">
                <a:solidFill>
                  <a:srgbClr val="243B53"/>
                </a:solidFill>
                <a:latin typeface="Helvetica Neue"/>
              </a:rPr>
              <a:t>
</a:t>
            </a:r>
            <a:r>
              <a:rPr lang="es-ES" dirty="0">
                <a:solidFill>
                  <a:srgbClr val="243B53"/>
                </a:solidFill>
                <a:latin typeface="Helvetica Neue"/>
              </a:rPr>
              <a:t>Ingredientes escritos con el prefijo "</a:t>
            </a:r>
            <a:r>
              <a:rPr lang="es-ES" dirty="0" err="1">
                <a:solidFill>
                  <a:srgbClr val="243B53"/>
                </a:solidFill>
                <a:latin typeface="Helvetica Neue"/>
              </a:rPr>
              <a:t>lact</a:t>
            </a:r>
            <a:r>
              <a:rPr lang="es-ES" dirty="0">
                <a:solidFill>
                  <a:srgbClr val="243B53"/>
                </a:solidFill>
                <a:latin typeface="Helvetica Neue"/>
              </a:rPr>
              <a:t>" (como lactosa y lactato)
</a:t>
            </a:r>
            <a:r>
              <a:rPr lang="en-US" dirty="0">
                <a:solidFill>
                  <a:srgbClr val="243B53"/>
                </a:solidFill>
                <a:latin typeface="Helvetica Neue"/>
              </a:rPr>
              <a:t>Chocolate, </a:t>
            </a:r>
            <a:r>
              <a:rPr lang="en-US" dirty="0" err="1">
                <a:solidFill>
                  <a:srgbClr val="243B53"/>
                </a:solidFill>
                <a:latin typeface="Helvetica Neue"/>
              </a:rPr>
              <a:t>turrón</a:t>
            </a:r>
            <a:r>
              <a:rPr lang="en-US" dirty="0">
                <a:solidFill>
                  <a:srgbClr val="243B53"/>
                </a:solidFill>
                <a:latin typeface="Helvetica Neue"/>
              </a:rPr>
              <a:t> y </a:t>
            </a:r>
            <a:r>
              <a:rPr lang="en-US" dirty="0" err="1">
                <a:solidFill>
                  <a:srgbClr val="243B53"/>
                </a:solidFill>
                <a:latin typeface="Helvetica Neue"/>
              </a:rPr>
              <a:t>caramelo</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proteína</a:t>
            </a:r>
            <a:r>
              <a:rPr lang="en-US" dirty="0">
                <a:solidFill>
                  <a:srgbClr val="243B53"/>
                </a:solidFill>
                <a:latin typeface="Helvetica Neue"/>
              </a:rPr>
              <a:t> </a:t>
            </a:r>
            <a:r>
              <a:rPr lang="en-US" dirty="0" err="1">
                <a:solidFill>
                  <a:srgbClr val="243B53"/>
                </a:solidFill>
                <a:latin typeface="Helvetica Neue"/>
              </a:rPr>
              <a:t>en</a:t>
            </a:r>
            <a:r>
              <a:rPr lang="en-US" dirty="0">
                <a:solidFill>
                  <a:srgbClr val="243B53"/>
                </a:solidFill>
                <a:latin typeface="Helvetica Neue"/>
              </a:rPr>
              <a:t> </a:t>
            </a:r>
            <a:r>
              <a:rPr lang="en-US" dirty="0" err="1">
                <a:solidFill>
                  <a:srgbClr val="243B53"/>
                </a:solidFill>
                <a:latin typeface="Helvetica Neue"/>
              </a:rPr>
              <a:t>polvo</a:t>
            </a:r>
            <a:r>
              <a:rPr lang="en-US" dirty="0">
                <a:solidFill>
                  <a:srgbClr val="243B53"/>
                </a:solidFill>
                <a:latin typeface="Helvetica Neue"/>
              </a:rPr>
              <a:t>
</a:t>
            </a:r>
            <a:r>
              <a:rPr lang="en-US" dirty="0" err="1">
                <a:solidFill>
                  <a:srgbClr val="243B53"/>
                </a:solidFill>
                <a:latin typeface="Helvetica Neue"/>
              </a:rPr>
              <a:t>sabor</a:t>
            </a:r>
            <a:r>
              <a:rPr lang="en-US" dirty="0">
                <a:solidFill>
                  <a:srgbClr val="243B53"/>
                </a:solidFill>
                <a:latin typeface="Helvetica Neue"/>
              </a:rPr>
              <a:t> a </a:t>
            </a:r>
            <a:r>
              <a:rPr lang="en-US" dirty="0" err="1">
                <a:solidFill>
                  <a:srgbClr val="243B53"/>
                </a:solidFill>
                <a:latin typeface="Helvetica Neue"/>
              </a:rPr>
              <a:t>mantequilla</a:t>
            </a:r>
            <a:r>
              <a:rPr lang="en-US" dirty="0">
                <a:solidFill>
                  <a:srgbClr val="243B53"/>
                </a:solidFill>
                <a:latin typeface="Helvetica Neue"/>
              </a:rPr>
              <a:t> artificial</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sabor</a:t>
            </a:r>
            <a:r>
              <a:rPr lang="en-US" dirty="0">
                <a:solidFill>
                  <a:srgbClr val="243B53"/>
                </a:solidFill>
                <a:latin typeface="Helvetica Neue"/>
              </a:rPr>
              <a:t> a queso artificial
</a:t>
            </a:r>
            <a:r>
              <a:rPr lang="en-US" dirty="0" err="1">
                <a:solidFill>
                  <a:srgbClr val="243B53"/>
                </a:solidFill>
                <a:latin typeface="Helvetica Neue"/>
              </a:rPr>
              <a:t>Hidrolizados</a:t>
            </a:r>
            <a:endParaRPr lang="en-US" b="0" i="0" dirty="0">
              <a:solidFill>
                <a:srgbClr val="243B53"/>
              </a:solidFill>
              <a:effectLst/>
              <a:latin typeface="Helvetica Neue"/>
            </a:endParaRPr>
          </a:p>
          <a:p>
            <a:r>
              <a:rPr lang="es-ES" dirty="0">
                <a:solidFill>
                  <a:srgbClr val="243B53"/>
                </a:solidFill>
                <a:latin typeface="Helvetica Neue"/>
              </a:rPr>
              <a:t>Incluso si un alimento está etiquetado como "sin leche" o "no lácteo", aún podría contener proteínas lácteas que causan alergias. Por lo tanto, el personal siempre debe ponerse en contacto con el fabricante de un artículo para obtener aclaraciones. [1]
</a:t>
            </a:r>
            <a:endParaRPr lang="en-US" dirty="0"/>
          </a:p>
        </p:txBody>
      </p:sp>
      <p:pic>
        <p:nvPicPr>
          <p:cNvPr id="2" name="Picture 1">
            <a:extLst>
              <a:ext uri="{FF2B5EF4-FFF2-40B4-BE49-F238E27FC236}">
                <a16:creationId xmlns:a16="http://schemas.microsoft.com/office/drawing/2014/main" id="{AFC87AB1-0D20-974A-763C-E5996B8D2E5E}"/>
              </a:ext>
            </a:extLst>
          </p:cNvPr>
          <p:cNvPicPr>
            <a:picLocks noChangeAspect="1"/>
          </p:cNvPicPr>
          <p:nvPr/>
        </p:nvPicPr>
        <p:blipFill>
          <a:blip r:embed="rId2"/>
          <a:stretch>
            <a:fillRect/>
          </a:stretch>
        </p:blipFill>
        <p:spPr>
          <a:xfrm>
            <a:off x="9248775" y="3064437"/>
            <a:ext cx="2571750" cy="1781175"/>
          </a:xfrm>
          <a:prstGeom prst="rect">
            <a:avLst/>
          </a:prstGeom>
        </p:spPr>
      </p:pic>
    </p:spTree>
    <p:extLst>
      <p:ext uri="{BB962C8B-B14F-4D97-AF65-F5344CB8AC3E}">
        <p14:creationId xmlns:p14="http://schemas.microsoft.com/office/powerpoint/2010/main" val="3716880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E965D6-0CE0-075C-713D-A9E1A76E1E04}"/>
              </a:ext>
            </a:extLst>
          </p:cNvPr>
          <p:cNvSpPr>
            <a:spLocks noGrp="1"/>
          </p:cNvSpPr>
          <p:nvPr>
            <p:ph type="title"/>
          </p:nvPr>
        </p:nvSpPr>
        <p:spPr>
          <a:xfrm>
            <a:off x="1028701" y="963919"/>
            <a:ext cx="10134600" cy="1036994"/>
          </a:xfrm>
        </p:spPr>
        <p:txBody>
          <a:bodyPr anchor="b">
            <a:normAutofit fontScale="90000"/>
          </a:bodyPr>
          <a:lstStyle/>
          <a:p>
            <a:pPr algn="ctr"/>
            <a:r>
              <a:rPr lang="en-US" dirty="0" err="1"/>
              <a:t>Objetivos</a:t>
            </a:r>
            <a:r>
              <a:rPr lang="en-US" dirty="0"/>
              <a:t>
</a:t>
            </a:r>
          </a:p>
        </p:txBody>
      </p:sp>
      <p:grpSp>
        <p:nvGrpSpPr>
          <p:cNvPr id="34"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35" name="Content Placeholder 2">
            <a:extLst>
              <a:ext uri="{FF2B5EF4-FFF2-40B4-BE49-F238E27FC236}">
                <a16:creationId xmlns:a16="http://schemas.microsoft.com/office/drawing/2014/main" id="{B0F18AA4-AD8E-D80D-0621-16315F011C3B}"/>
              </a:ext>
            </a:extLst>
          </p:cNvPr>
          <p:cNvGraphicFramePr>
            <a:graphicFrameLocks noGrp="1"/>
          </p:cNvGraphicFramePr>
          <p:nvPr>
            <p:ph idx="1"/>
            <p:extLst>
              <p:ext uri="{D42A27DB-BD31-4B8C-83A1-F6EECF244321}">
                <p14:modId xmlns:p14="http://schemas.microsoft.com/office/powerpoint/2010/main" val="3260938824"/>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5151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87344C-0F27-1333-4E49-1EA4B2837298}"/>
              </a:ext>
            </a:extLst>
          </p:cNvPr>
          <p:cNvSpPr>
            <a:spLocks noGrp="1"/>
          </p:cNvSpPr>
          <p:nvPr>
            <p:ph type="title"/>
          </p:nvPr>
        </p:nvSpPr>
        <p:spPr>
          <a:xfrm>
            <a:off x="1028700" y="723901"/>
            <a:ext cx="5836920" cy="1288884"/>
          </a:xfrm>
        </p:spPr>
        <p:txBody>
          <a:bodyPr anchor="b">
            <a:normAutofit/>
          </a:bodyPr>
          <a:lstStyle/>
          <a:p>
            <a:pPr algn="ctr"/>
            <a:r>
              <a:rPr lang="en-US" dirty="0">
                <a:latin typeface="Helvetica Neue"/>
              </a:rPr>
              <a:t>Huevos</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F0E76AA9-7F4E-7D4E-27D9-7E6D6378FEB7}"/>
              </a:ext>
            </a:extLst>
          </p:cNvPr>
          <p:cNvSpPr>
            <a:spLocks noGrp="1"/>
          </p:cNvSpPr>
          <p:nvPr>
            <p:ph idx="1"/>
          </p:nvPr>
        </p:nvSpPr>
        <p:spPr>
          <a:xfrm>
            <a:off x="1266529" y="2732545"/>
            <a:ext cx="5384169" cy="3232826"/>
          </a:xfrm>
        </p:spPr>
        <p:txBody>
          <a:bodyPr anchor="t">
            <a:normAutofit/>
          </a:bodyPr>
          <a:lstStyle/>
          <a:p>
            <a:pPr algn="ctr"/>
            <a:r>
              <a:rPr lang="es-ES" dirty="0">
                <a:latin typeface="Helvetica Neue"/>
              </a:rPr>
              <a:t>Una alergia al huevo es el resultado de la reacción exagerada del sistema inmunológico del cuerpo a las proteínas que se encuentran en los huevos. Aproximadamente el dos por ciento de los niños son alérgicos a los huevos, pero pueden superar la alergia cuando tienen 16 años.
</a:t>
            </a:r>
            <a:endParaRPr lang="en-US" dirty="0"/>
          </a:p>
        </p:txBody>
      </p:sp>
      <p:pic>
        <p:nvPicPr>
          <p:cNvPr id="4" name="Picture 3">
            <a:extLst>
              <a:ext uri="{FF2B5EF4-FFF2-40B4-BE49-F238E27FC236}">
                <a16:creationId xmlns:a16="http://schemas.microsoft.com/office/drawing/2014/main" id="{BAF3D687-EB8B-4F82-D4E3-A6A4B6E24E1D}"/>
              </a:ext>
            </a:extLst>
          </p:cNvPr>
          <p:cNvPicPr>
            <a:picLocks noChangeAspect="1"/>
          </p:cNvPicPr>
          <p:nvPr/>
        </p:nvPicPr>
        <p:blipFill>
          <a:blip r:embed="rId2">
            <a:alphaModFix/>
          </a:blip>
          <a:stretch>
            <a:fillRect/>
          </a:stretch>
        </p:blipFill>
        <p:spPr>
          <a:xfrm>
            <a:off x="7741239" y="1547707"/>
            <a:ext cx="3666392" cy="3666392"/>
          </a:xfrm>
          <a:prstGeom prst="rect">
            <a:avLst/>
          </a:prstGeom>
        </p:spPr>
      </p:pic>
      <p:grpSp>
        <p:nvGrpSpPr>
          <p:cNvPr id="28" name="Group 27">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29" name="Rectangle 28">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0" name="Straight Connector 29">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6880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6C0BD5-C278-1F28-8B39-7219C52CE175}"/>
              </a:ext>
            </a:extLst>
          </p:cNvPr>
          <p:cNvSpPr>
            <a:spLocks noGrp="1"/>
          </p:cNvSpPr>
          <p:nvPr>
            <p:ph type="title"/>
          </p:nvPr>
        </p:nvSpPr>
        <p:spPr/>
        <p:txBody>
          <a:bodyPr>
            <a:normAutofit fontScale="90000"/>
          </a:bodyPr>
          <a:lstStyle/>
          <a:p>
            <a:r>
              <a:rPr lang="es-ES" dirty="0">
                <a:solidFill>
                  <a:srgbClr val="243B53"/>
                </a:solidFill>
                <a:latin typeface="Helvetica Neue"/>
              </a:rPr>
              <a:t>Los signos y síntomas de una alergia al huevo incluyen:</a:t>
            </a:r>
            <a:br>
              <a:rPr lang="es-ES" dirty="0">
                <a:solidFill>
                  <a:srgbClr val="243B53"/>
                </a:solidFill>
                <a:latin typeface="Helvetica Neue"/>
              </a:rPr>
            </a:br>
            <a:r>
              <a:rPr lang="es-ES" dirty="0">
                <a:solidFill>
                  <a:srgbClr val="243B53"/>
                </a:solidFill>
                <a:latin typeface="Helvetica Neue"/>
              </a:rPr>
              <a:t>
</a:t>
            </a:r>
            <a:endParaRPr lang="en-US" dirty="0"/>
          </a:p>
        </p:txBody>
      </p:sp>
      <p:sp>
        <p:nvSpPr>
          <p:cNvPr id="3" name="Content Placeholder 2">
            <a:extLst>
              <a:ext uri="{FF2B5EF4-FFF2-40B4-BE49-F238E27FC236}">
                <a16:creationId xmlns:a16="http://schemas.microsoft.com/office/drawing/2014/main" id="{92FDBB03-20C4-00DD-D757-1B1ACBDEE1D1}"/>
              </a:ext>
            </a:extLst>
          </p:cNvPr>
          <p:cNvSpPr>
            <a:spLocks noGrp="1"/>
          </p:cNvSpPr>
          <p:nvPr>
            <p:ph sz="half" idx="1"/>
          </p:nvPr>
        </p:nvSpPr>
        <p:spPr/>
        <p:txBody>
          <a:bodyPr>
            <a:normAutofit/>
          </a:bodyPr>
          <a:lstStyle/>
          <a:p>
            <a:pPr>
              <a:buFont typeface="Arial" panose="020B0604020202020204" pitchFamily="34" charset="0"/>
              <a:buChar char="•"/>
            </a:pPr>
            <a:r>
              <a:rPr lang="en-US" dirty="0">
                <a:solidFill>
                  <a:srgbClr val="243B53"/>
                </a:solidFill>
                <a:latin typeface="Helvetica Neue"/>
              </a:rPr>
              <a:t>sibilancia
</a:t>
            </a:r>
            <a:r>
              <a:rPr lang="en-US" dirty="0" err="1">
                <a:solidFill>
                  <a:srgbClr val="243B53"/>
                </a:solidFill>
                <a:latin typeface="Helvetica Neue"/>
              </a:rPr>
              <a:t>dificultad</a:t>
            </a:r>
            <a:r>
              <a:rPr lang="en-US" dirty="0">
                <a:solidFill>
                  <a:srgbClr val="243B53"/>
                </a:solidFill>
                <a:latin typeface="Helvetica Neue"/>
              </a:rPr>
              <a:t> para </a:t>
            </a:r>
            <a:r>
              <a:rPr lang="en-US" dirty="0" err="1">
                <a:solidFill>
                  <a:srgbClr val="243B53"/>
                </a:solidFill>
                <a:latin typeface="Helvetica Neue"/>
              </a:rPr>
              <a:t>respirar</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Toser</a:t>
            </a:r>
            <a:r>
              <a:rPr lang="en-US" dirty="0">
                <a:solidFill>
                  <a:srgbClr val="243B53"/>
                </a:solidFill>
                <a:latin typeface="Helvetica Neue"/>
              </a:rPr>
              <a:t>
</a:t>
            </a:r>
            <a:r>
              <a:rPr lang="en-US" dirty="0" err="1">
                <a:solidFill>
                  <a:srgbClr val="243B53"/>
                </a:solidFill>
                <a:latin typeface="Helvetica Neue"/>
              </a:rPr>
              <a:t>ronquera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opresión</a:t>
            </a:r>
            <a:r>
              <a:rPr lang="en-US" dirty="0">
                <a:solidFill>
                  <a:srgbClr val="243B53"/>
                </a:solidFill>
                <a:latin typeface="Helvetica Neue"/>
              </a:rPr>
              <a:t> </a:t>
            </a:r>
            <a:r>
              <a:rPr lang="en-US" dirty="0" err="1">
                <a:solidFill>
                  <a:srgbClr val="243B53"/>
                </a:solidFill>
                <a:latin typeface="Helvetica Neue"/>
              </a:rPr>
              <a:t>en</a:t>
            </a:r>
            <a:r>
              <a:rPr lang="en-US" dirty="0">
                <a:solidFill>
                  <a:srgbClr val="243B53"/>
                </a:solidFill>
                <a:latin typeface="Helvetica Neue"/>
              </a:rPr>
              <a:t> la </a:t>
            </a:r>
            <a:r>
              <a:rPr lang="en-US" dirty="0" err="1">
                <a:solidFill>
                  <a:srgbClr val="243B53"/>
                </a:solidFill>
                <a:latin typeface="Helvetica Neue"/>
              </a:rPr>
              <a:t>garganta</a:t>
            </a:r>
            <a:r>
              <a:rPr lang="en-US" dirty="0">
                <a:solidFill>
                  <a:srgbClr val="243B53"/>
                </a:solidFill>
                <a:latin typeface="Helvetica Neue"/>
              </a:rPr>
              <a:t>
</a:t>
            </a:r>
            <a:r>
              <a:rPr lang="en-US" dirty="0" err="1">
                <a:solidFill>
                  <a:srgbClr val="243B53"/>
                </a:solidFill>
                <a:latin typeface="Helvetica Neue"/>
              </a:rPr>
              <a:t>Estómago</a:t>
            </a:r>
            <a:endParaRPr lang="en-US" b="0" i="0" dirty="0">
              <a:solidFill>
                <a:srgbClr val="243B53"/>
              </a:solidFill>
              <a:effectLst/>
              <a:latin typeface="Helvetica Neue"/>
            </a:endParaRPr>
          </a:p>
          <a:p>
            <a:endParaRPr lang="en-US" dirty="0"/>
          </a:p>
        </p:txBody>
      </p:sp>
      <p:sp>
        <p:nvSpPr>
          <p:cNvPr id="5" name="Content Placeholder 4">
            <a:extLst>
              <a:ext uri="{FF2B5EF4-FFF2-40B4-BE49-F238E27FC236}">
                <a16:creationId xmlns:a16="http://schemas.microsoft.com/office/drawing/2014/main" id="{2A566574-C930-80F8-0A0A-279854B40DC1}"/>
              </a:ext>
            </a:extLst>
          </p:cNvPr>
          <p:cNvSpPr>
            <a:spLocks noGrp="1"/>
          </p:cNvSpPr>
          <p:nvPr>
            <p:ph sz="half" idx="2"/>
          </p:nvPr>
        </p:nvSpPr>
        <p:spPr/>
        <p:txBody>
          <a:bodyPr>
            <a:normAutofit/>
          </a:bodyPr>
          <a:lstStyle/>
          <a:p>
            <a:pPr>
              <a:buFont typeface="Arial" panose="020B0604020202020204" pitchFamily="34" charset="0"/>
              <a:buChar char="•"/>
            </a:pPr>
            <a:r>
              <a:rPr lang="en-US" dirty="0" err="1">
                <a:solidFill>
                  <a:srgbClr val="243B53"/>
                </a:solidFill>
                <a:latin typeface="Helvetica Neue"/>
              </a:rPr>
              <a:t>vómito</a:t>
            </a:r>
            <a:r>
              <a:rPr lang="en-US" dirty="0">
                <a:solidFill>
                  <a:srgbClr val="243B53"/>
                </a:solidFill>
                <a:latin typeface="Helvetica Neue"/>
              </a:rPr>
              <a:t>
</a:t>
            </a:r>
            <a:r>
              <a:rPr lang="en-US" dirty="0" err="1">
                <a:solidFill>
                  <a:srgbClr val="243B53"/>
                </a:solidFill>
                <a:latin typeface="Helvetica Neue"/>
              </a:rPr>
              <a:t>diarrea</a:t>
            </a:r>
            <a:endParaRPr lang="en-US" b="0" i="0" dirty="0">
              <a:solidFill>
                <a:srgbClr val="243B53"/>
              </a:solidFill>
              <a:effectLst/>
              <a:latin typeface="Helvetica Neue"/>
            </a:endParaRPr>
          </a:p>
          <a:p>
            <a:pPr>
              <a:buFont typeface="Arial" panose="020B0604020202020204" pitchFamily="34" charset="0"/>
              <a:buChar char="•"/>
            </a:pPr>
            <a:r>
              <a:rPr lang="es-ES" dirty="0">
                <a:solidFill>
                  <a:srgbClr val="243B53"/>
                </a:solidFill>
                <a:latin typeface="Helvetica Neue"/>
              </a:rPr>
              <a:t>picazón, lagrimeo o hinchazón en los ojos
</a:t>
            </a:r>
            <a:r>
              <a:rPr lang="en-US" dirty="0">
                <a:solidFill>
                  <a:srgbClr val="243B53"/>
                </a:solidFill>
                <a:latin typeface="Helvetica Neue"/>
              </a:rPr>
              <a:t>urticaria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manchas</a:t>
            </a:r>
            <a:r>
              <a:rPr lang="en-US" dirty="0">
                <a:solidFill>
                  <a:srgbClr val="243B53"/>
                </a:solidFill>
                <a:latin typeface="Helvetica Neue"/>
              </a:rPr>
              <a:t> </a:t>
            </a:r>
            <a:r>
              <a:rPr lang="en-US" dirty="0" err="1">
                <a:solidFill>
                  <a:srgbClr val="243B53"/>
                </a:solidFill>
                <a:latin typeface="Helvetica Neue"/>
              </a:rPr>
              <a:t>rojas</a:t>
            </a:r>
            <a:r>
              <a:rPr lang="en-US" dirty="0">
                <a:solidFill>
                  <a:srgbClr val="243B53"/>
                </a:solidFill>
                <a:latin typeface="Helvetica Neue"/>
              </a:rPr>
              <a:t>
</a:t>
            </a:r>
            <a:r>
              <a:rPr lang="en-US" dirty="0" err="1">
                <a:solidFill>
                  <a:srgbClr val="243B53"/>
                </a:solidFill>
                <a:latin typeface="Helvetica Neue"/>
              </a:rPr>
              <a:t>hinchazón</a:t>
            </a:r>
            <a:endParaRPr lang="en-US" b="0" i="0" dirty="0">
              <a:solidFill>
                <a:srgbClr val="243B53"/>
              </a:solidFill>
              <a:effectLst/>
              <a:latin typeface="Helvetica Neue"/>
            </a:endParaRPr>
          </a:p>
          <a:p>
            <a:pPr>
              <a:buFont typeface="Arial" panose="020B0604020202020204" pitchFamily="34" charset="0"/>
              <a:buChar char="•"/>
            </a:pPr>
            <a:r>
              <a:rPr lang="es-ES" dirty="0">
                <a:solidFill>
                  <a:srgbClr val="243B53"/>
                </a:solidFill>
                <a:latin typeface="Helvetica Neue"/>
              </a:rPr>
              <a:t>una caída en la presión arterial
aturdimiento o pérdida del conocimiento</a:t>
            </a:r>
            <a:endParaRPr lang="en-US"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1652027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B670-94BC-8FC0-1F18-85C27A9F461C}"/>
              </a:ext>
            </a:extLst>
          </p:cNvPr>
          <p:cNvSpPr>
            <a:spLocks noGrp="1"/>
          </p:cNvSpPr>
          <p:nvPr>
            <p:ph type="title"/>
          </p:nvPr>
        </p:nvSpPr>
        <p:spPr/>
        <p:txBody>
          <a:bodyPr/>
          <a:lstStyle/>
          <a:p>
            <a:r>
              <a:rPr lang="en-US"/>
              <a:t>Egg Allergy</a:t>
            </a:r>
            <a:endParaRPr lang="en-US" dirty="0"/>
          </a:p>
        </p:txBody>
      </p:sp>
      <p:sp>
        <p:nvSpPr>
          <p:cNvPr id="3" name="Content Placeholder 2">
            <a:extLst>
              <a:ext uri="{FF2B5EF4-FFF2-40B4-BE49-F238E27FC236}">
                <a16:creationId xmlns:a16="http://schemas.microsoft.com/office/drawing/2014/main" id="{67B51D03-1987-1B39-6630-729FA849413A}"/>
              </a:ext>
            </a:extLst>
          </p:cNvPr>
          <p:cNvSpPr>
            <a:spLocks noGrp="1"/>
          </p:cNvSpPr>
          <p:nvPr>
            <p:ph idx="1"/>
          </p:nvPr>
        </p:nvSpPr>
        <p:spPr/>
        <p:txBody>
          <a:bodyPr>
            <a:normAutofit fontScale="85000" lnSpcReduction="10000"/>
          </a:bodyPr>
          <a:lstStyle/>
          <a:p>
            <a:pPr algn="l"/>
            <a:r>
              <a:rPr lang="en-US" b="0" i="0">
                <a:solidFill>
                  <a:srgbClr val="243B53"/>
                </a:solidFill>
                <a:effectLst/>
                <a:latin typeface="Helvetica Neue"/>
              </a:rPr>
              <a:t>Like with some other allergies, an egg allergy can affect the same person differently at different times. They may be mild and affect just only one system of the body, like the skin. Or they may be more severe and affect several parts of the body. It can also cause anaphylaxis despite the severity of previous reactions.</a:t>
            </a:r>
          </a:p>
          <a:p>
            <a:pPr algn="l"/>
            <a:r>
              <a:rPr lang="en-US" b="0" i="0">
                <a:solidFill>
                  <a:srgbClr val="243B53"/>
                </a:solidFill>
                <a:effectLst/>
                <a:latin typeface="Helvetica Neue"/>
              </a:rPr>
              <a:t>Because eggs can be found in unexpected places, reading the labels of ingredients is extremely important. Statements to look out for include "may contain egg," "processed in a facility that also processes eggs," or "manufactured on equipment also used for eggs." Questions about cross-contamination should be directed to a food item's manufacturer since federal law does not require that information on labels.</a:t>
            </a:r>
          </a:p>
          <a:p>
            <a:pPr algn="l"/>
            <a:r>
              <a:rPr lang="en-US" b="0" i="0">
                <a:solidFill>
                  <a:srgbClr val="243B53"/>
                </a:solidFill>
                <a:effectLst/>
                <a:latin typeface="Helvetica Neue"/>
              </a:rPr>
              <a:t>If a guest shows signs of an egg allergy, 911 should be dialed immediately if the guest cannot get access to or self-administer an epinephrine shot. Epinephrine should be administered if the symptoms involve two different parts of the body, or if there's swelling of the mouth or throat, or difficulty breathing.</a:t>
            </a:r>
          </a:p>
          <a:p>
            <a:pPr algn="l"/>
            <a:r>
              <a:rPr lang="en-US" b="0" i="0">
                <a:solidFill>
                  <a:srgbClr val="243B53"/>
                </a:solidFill>
                <a:effectLst/>
                <a:latin typeface="Helvetica Neue"/>
                <a:hlinkClick r:id="rId2"/>
              </a:rPr>
              <a:t>https://kidshealth.org/en/parents/egg-allergy.html/</a:t>
            </a:r>
            <a:endParaRPr lang="en-US" b="0" i="0">
              <a:solidFill>
                <a:srgbClr val="243B53"/>
              </a:solidFill>
              <a:effectLst/>
              <a:latin typeface="Helvetica Neue"/>
            </a:endParaRPr>
          </a:p>
          <a:p>
            <a:pPr algn="l"/>
            <a:endParaRPr lang="en-US" b="0" i="0">
              <a:solidFill>
                <a:srgbClr val="243B53"/>
              </a:solidFill>
              <a:effectLst/>
              <a:latin typeface="Helvetica Neue"/>
            </a:endParaRPr>
          </a:p>
          <a:p>
            <a:pPr algn="l"/>
            <a:endParaRPr lang="en-US" b="0" i="0">
              <a:solidFill>
                <a:srgbClr val="243B53"/>
              </a:solidFill>
              <a:effectLst/>
              <a:latin typeface="Helvetica Neue"/>
            </a:endParaRPr>
          </a:p>
          <a:p>
            <a:endParaRPr lang="en-US" dirty="0"/>
          </a:p>
        </p:txBody>
      </p:sp>
    </p:spTree>
    <p:extLst>
      <p:ext uri="{BB962C8B-B14F-4D97-AF65-F5344CB8AC3E}">
        <p14:creationId xmlns:p14="http://schemas.microsoft.com/office/powerpoint/2010/main" val="3639234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5" name="Rectangle 616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6" name="Rectangle 616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2" y="0"/>
            <a:ext cx="12188778"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7" name="Rectangle 616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125" y="159026"/>
            <a:ext cx="11871475"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B4B578-465E-6FBD-2E2D-A71829EE88CE}"/>
              </a:ext>
            </a:extLst>
          </p:cNvPr>
          <p:cNvSpPr>
            <a:spLocks noGrp="1"/>
          </p:cNvSpPr>
          <p:nvPr>
            <p:ph type="title"/>
          </p:nvPr>
        </p:nvSpPr>
        <p:spPr>
          <a:xfrm>
            <a:off x="1041690" y="733100"/>
            <a:ext cx="4856089" cy="1275669"/>
          </a:xfrm>
        </p:spPr>
        <p:txBody>
          <a:bodyPr anchor="b">
            <a:normAutofit/>
          </a:bodyPr>
          <a:lstStyle/>
          <a:p>
            <a:pPr algn="ctr"/>
            <a:r>
              <a:rPr lang="en-US" dirty="0">
                <a:latin typeface="Helvetica Neue"/>
              </a:rPr>
              <a:t>Soja</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71F88D0B-2B60-6DE2-284E-452FB35D4121}"/>
              </a:ext>
            </a:extLst>
          </p:cNvPr>
          <p:cNvSpPr>
            <a:spLocks noGrp="1"/>
          </p:cNvSpPr>
          <p:nvPr>
            <p:ph idx="1"/>
          </p:nvPr>
        </p:nvSpPr>
        <p:spPr>
          <a:xfrm>
            <a:off x="1028700" y="2216151"/>
            <a:ext cx="4882068" cy="3390900"/>
          </a:xfrm>
        </p:spPr>
        <p:txBody>
          <a:bodyPr anchor="t">
            <a:normAutofit fontScale="92500" lnSpcReduction="10000"/>
          </a:bodyPr>
          <a:lstStyle/>
          <a:p>
            <a:pPr algn="ctr">
              <a:lnSpc>
                <a:spcPct val="100000"/>
              </a:lnSpc>
            </a:pPr>
            <a:r>
              <a:rPr lang="es-ES" sz="1300" dirty="0">
                <a:latin typeface="Helvetica Neue"/>
              </a:rPr>
              <a:t>Una alergia a la soja es más común en bebés y niños pequeños. Muchos niños superan este tipo de alergia; Sin embargo, algunas personas mantienen la alergia durante toda la vida. La alergia funciona cuando las proteínas en la soja se unen a anticuerpos IgE específicos producidos por el sistema inmunológico. Esto desencadena las defensas inmunes y causa síntomas leves o muy graves.
Un estudio encontró que hasta el 88% de las personas alérgicas a los productos de soya también eran sensibles al maní, las nueces de árbol, los huevos, la leche y el sésamo. Y aunque las reacciones suelen ser leves, todas ellas pueden ser impredecibles.
Las personas con este tipo de alergia deben evitar la soja y todos los productos de soja. La soja es ampliamente utilizada en productos alimenticios procesados. Afortunadamente, la ley federal requiere que se incluya en los alimentos envasados vendidos en los Estados Unidos dentro de una lista de ingredientes o en una declaración separada de "Contiene".</a:t>
            </a:r>
            <a:r>
              <a:rPr lang="en-US" sz="1300" b="0" i="0" dirty="0">
                <a:effectLst/>
                <a:latin typeface="Helvetica Neue"/>
              </a:rPr>
              <a:t>. </a:t>
            </a:r>
            <a:endParaRPr lang="en-US" sz="1300" dirty="0"/>
          </a:p>
        </p:txBody>
      </p:sp>
      <p:pic>
        <p:nvPicPr>
          <p:cNvPr id="6148" name="Picture 4" descr="How to Grow Soybeans | BBC Gardeners World Magazine">
            <a:extLst>
              <a:ext uri="{FF2B5EF4-FFF2-40B4-BE49-F238E27FC236}">
                <a16:creationId xmlns:a16="http://schemas.microsoft.com/office/drawing/2014/main" id="{562AF372-15C6-34EC-BD4B-BFA8D7DFA6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68670" y="3585759"/>
            <a:ext cx="3829474" cy="25483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BDF0DC0-EE26-63F3-0FEC-8FA7010CF261}"/>
              </a:ext>
            </a:extLst>
          </p:cNvPr>
          <p:cNvPicPr>
            <a:picLocks noChangeAspect="1"/>
          </p:cNvPicPr>
          <p:nvPr/>
        </p:nvPicPr>
        <p:blipFill rotWithShape="1">
          <a:blip r:embed="rId3"/>
          <a:srcRect l="6612" r="8721" b="1"/>
          <a:stretch/>
        </p:blipFill>
        <p:spPr>
          <a:xfrm>
            <a:off x="9480135" y="1370934"/>
            <a:ext cx="2227211" cy="1980512"/>
          </a:xfrm>
          <a:prstGeom prst="rect">
            <a:avLst/>
          </a:prstGeom>
        </p:spPr>
      </p:pic>
      <p:pic>
        <p:nvPicPr>
          <p:cNvPr id="5" name="Picture 4">
            <a:extLst>
              <a:ext uri="{FF2B5EF4-FFF2-40B4-BE49-F238E27FC236}">
                <a16:creationId xmlns:a16="http://schemas.microsoft.com/office/drawing/2014/main" id="{30801C4E-49E1-05E9-2B97-80BED3A0BB22}"/>
              </a:ext>
            </a:extLst>
          </p:cNvPr>
          <p:cNvPicPr>
            <a:picLocks noChangeAspect="1"/>
          </p:cNvPicPr>
          <p:nvPr/>
        </p:nvPicPr>
        <p:blipFill>
          <a:blip r:embed="rId4"/>
          <a:stretch>
            <a:fillRect/>
          </a:stretch>
        </p:blipFill>
        <p:spPr>
          <a:xfrm>
            <a:off x="5769003" y="321171"/>
            <a:ext cx="3636003" cy="2427031"/>
          </a:xfrm>
          <a:prstGeom prst="rect">
            <a:avLst/>
          </a:prstGeom>
        </p:spPr>
      </p:pic>
      <p:grpSp>
        <p:nvGrpSpPr>
          <p:cNvPr id="6171" name="Group 6170">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35992" y="5849932"/>
            <a:ext cx="867485" cy="115439"/>
            <a:chOff x="8910933" y="1861308"/>
            <a:chExt cx="867485" cy="115439"/>
          </a:xfrm>
        </p:grpSpPr>
        <p:sp>
          <p:nvSpPr>
            <p:cNvPr id="6172" name="Rectangle 6171">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6173" name="Straight Connector 6172">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74" name="Straight Connector 6173">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9048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EBCF-5AB0-A4BE-7C33-ADE791B05F85}"/>
              </a:ext>
            </a:extLst>
          </p:cNvPr>
          <p:cNvSpPr>
            <a:spLocks noGrp="1"/>
          </p:cNvSpPr>
          <p:nvPr>
            <p:ph type="title"/>
          </p:nvPr>
        </p:nvSpPr>
        <p:spPr/>
        <p:txBody>
          <a:bodyPr>
            <a:normAutofit fontScale="90000"/>
          </a:bodyPr>
          <a:lstStyle/>
          <a:p>
            <a:r>
              <a:rPr lang="es-ES" dirty="0">
                <a:solidFill>
                  <a:srgbClr val="243B53"/>
                </a:solidFill>
                <a:latin typeface="Helvetica Neue"/>
              </a:rPr>
              <a:t>Algunos alimentos que contienen soja incluyen:</a:t>
            </a:r>
            <a:br>
              <a:rPr lang="es-ES" dirty="0">
                <a:solidFill>
                  <a:srgbClr val="243B53"/>
                </a:solidFill>
                <a:latin typeface="Helvetica Neue"/>
              </a:rPr>
            </a:br>
            <a:r>
              <a:rPr lang="es-ES" dirty="0">
                <a:solidFill>
                  <a:srgbClr val="243B53"/>
                </a:solidFill>
                <a:latin typeface="Helvetica Neue"/>
              </a:rPr>
              <a:t>
</a:t>
            </a:r>
            <a:endParaRPr lang="en-US" dirty="0"/>
          </a:p>
        </p:txBody>
      </p:sp>
      <p:sp>
        <p:nvSpPr>
          <p:cNvPr id="3" name="Content Placeholder 2">
            <a:extLst>
              <a:ext uri="{FF2B5EF4-FFF2-40B4-BE49-F238E27FC236}">
                <a16:creationId xmlns:a16="http://schemas.microsoft.com/office/drawing/2014/main" id="{5C8D75FE-37B4-8572-6725-846E8AAF324A}"/>
              </a:ext>
            </a:extLst>
          </p:cNvPr>
          <p:cNvSpPr>
            <a:spLocks noGrp="1"/>
          </p:cNvSpPr>
          <p:nvPr>
            <p:ph sz="half" idx="1"/>
          </p:nvPr>
        </p:nvSpPr>
        <p:spPr/>
        <p:txBody>
          <a:bodyPr>
            <a:normAutofit fontScale="77500" lnSpcReduction="20000"/>
          </a:bodyPr>
          <a:lstStyle/>
          <a:p>
            <a:pPr>
              <a:buFont typeface="Arial" panose="020B0604020202020204" pitchFamily="34" charset="0"/>
              <a:buChar char="•"/>
            </a:pPr>
            <a:r>
              <a:rPr lang="en-US" dirty="0" err="1">
                <a:solidFill>
                  <a:srgbClr val="243B53"/>
                </a:solidFill>
                <a:latin typeface="Helvetica Neue"/>
              </a:rPr>
              <a:t>aceite</a:t>
            </a:r>
            <a:r>
              <a:rPr lang="en-US" dirty="0">
                <a:solidFill>
                  <a:srgbClr val="243B53"/>
                </a:solidFill>
                <a:latin typeface="Helvetica Neue"/>
              </a:rPr>
              <a:t> de soja </a:t>
            </a:r>
            <a:r>
              <a:rPr lang="en-US" dirty="0" err="1">
                <a:solidFill>
                  <a:srgbClr val="243B53"/>
                </a:solidFill>
                <a:latin typeface="Helvetica Neue"/>
              </a:rPr>
              <a:t>prensado</a:t>
            </a:r>
            <a:r>
              <a:rPr lang="en-US" dirty="0">
                <a:solidFill>
                  <a:srgbClr val="243B53"/>
                </a:solidFill>
                <a:latin typeface="Helvetica Neue"/>
              </a:rPr>
              <a:t> </a:t>
            </a:r>
            <a:r>
              <a:rPr lang="en-US" dirty="0" err="1">
                <a:solidFill>
                  <a:srgbClr val="243B53"/>
                </a:solidFill>
                <a:latin typeface="Helvetica Neue"/>
              </a:rPr>
              <a:t>en</a:t>
            </a:r>
            <a:r>
              <a:rPr lang="en-US" dirty="0">
                <a:solidFill>
                  <a:srgbClr val="243B53"/>
                </a:solidFill>
                <a:latin typeface="Helvetica Neue"/>
              </a:rPr>
              <a:t> </a:t>
            </a:r>
            <a:r>
              <a:rPr lang="en-US" dirty="0" err="1">
                <a:solidFill>
                  <a:srgbClr val="243B53"/>
                </a:solidFill>
                <a:latin typeface="Helvetica Neue"/>
              </a:rPr>
              <a:t>frío</a:t>
            </a:r>
            <a:r>
              <a:rPr lang="en-US" dirty="0">
                <a:solidFill>
                  <a:srgbClr val="243B53"/>
                </a:solidFill>
                <a:latin typeface="Helvetica Neue"/>
              </a:rPr>
              <a:t>, </a:t>
            </a:r>
            <a:r>
              <a:rPr lang="en-US" dirty="0" err="1">
                <a:solidFill>
                  <a:srgbClr val="243B53"/>
                </a:solidFill>
                <a:latin typeface="Helvetica Neue"/>
              </a:rPr>
              <a:t>expulsado</a:t>
            </a:r>
            <a:r>
              <a:rPr lang="en-US" dirty="0">
                <a:solidFill>
                  <a:srgbClr val="243B53"/>
                </a:solidFill>
                <a:latin typeface="Helvetica Neue"/>
              </a:rPr>
              <a:t> o </a:t>
            </a:r>
            <a:r>
              <a:rPr lang="en-US" dirty="0" err="1">
                <a:solidFill>
                  <a:srgbClr val="243B53"/>
                </a:solidFill>
                <a:latin typeface="Helvetica Neue"/>
              </a:rPr>
              <a:t>extruido</a:t>
            </a:r>
            <a:r>
              <a:rPr lang="en-US" dirty="0">
                <a:solidFill>
                  <a:srgbClr val="243B53"/>
                </a:solidFill>
                <a:latin typeface="Helvetica Neue"/>
              </a:rPr>
              <a:t>
edamame</a:t>
            </a:r>
            <a:endParaRPr lang="en-US" b="0" i="0" dirty="0">
              <a:solidFill>
                <a:srgbClr val="243B53"/>
              </a:solidFill>
              <a:effectLst/>
              <a:latin typeface="Helvetica Neue"/>
            </a:endParaRPr>
          </a:p>
          <a:p>
            <a:pPr>
              <a:buFont typeface="Arial" panose="020B0604020202020204" pitchFamily="34" charset="0"/>
              <a:buChar char="•"/>
            </a:pPr>
            <a:r>
              <a:rPr lang="en-US" dirty="0">
                <a:solidFill>
                  <a:srgbClr val="243B53"/>
                </a:solidFill>
                <a:latin typeface="Helvetica Neue"/>
              </a:rPr>
              <a:t>miso
Natto
</a:t>
            </a:r>
            <a:r>
              <a:rPr lang="en-US" dirty="0" err="1">
                <a:solidFill>
                  <a:srgbClr val="243B53"/>
                </a:solidFill>
                <a:latin typeface="Helvetica Neue"/>
              </a:rPr>
              <a:t>okara</a:t>
            </a:r>
            <a:endParaRPr lang="en-US" b="0" i="0" dirty="0">
              <a:solidFill>
                <a:srgbClr val="243B53"/>
              </a:solidFill>
              <a:effectLst/>
              <a:latin typeface="Helvetica Neue"/>
            </a:endParaRPr>
          </a:p>
          <a:p>
            <a:pPr>
              <a:buFont typeface="Arial" panose="020B0604020202020204" pitchFamily="34" charset="0"/>
              <a:buChar char="•"/>
            </a:pPr>
            <a:r>
              <a:rPr lang="en-US" dirty="0">
                <a:solidFill>
                  <a:srgbClr val="243B53"/>
                </a:solidFill>
                <a:latin typeface="Helvetica Neue"/>
              </a:rPr>
              <a:t>Shoyu
</a:t>
            </a:r>
            <a:endParaRPr lang="en-US" dirty="0"/>
          </a:p>
        </p:txBody>
      </p:sp>
      <p:sp>
        <p:nvSpPr>
          <p:cNvPr id="4" name="Content Placeholder 3">
            <a:extLst>
              <a:ext uri="{FF2B5EF4-FFF2-40B4-BE49-F238E27FC236}">
                <a16:creationId xmlns:a16="http://schemas.microsoft.com/office/drawing/2014/main" id="{58D7E0BE-1063-30B5-162A-55B3F2551DA3}"/>
              </a:ext>
            </a:extLst>
          </p:cNvPr>
          <p:cNvSpPr>
            <a:spLocks noGrp="1"/>
          </p:cNvSpPr>
          <p:nvPr>
            <p:ph sz="half" idx="2"/>
          </p:nvPr>
        </p:nvSpPr>
        <p:spPr/>
        <p:txBody>
          <a:bodyPr>
            <a:normAutofit fontScale="77500" lnSpcReduction="20000"/>
          </a:bodyPr>
          <a:lstStyle/>
          <a:p>
            <a:pPr>
              <a:buFont typeface="Arial" panose="020B0604020202020204" pitchFamily="34" charset="0"/>
              <a:buChar char="•"/>
            </a:pPr>
            <a:r>
              <a:rPr lang="en-US" dirty="0">
                <a:solidFill>
                  <a:srgbClr val="243B53"/>
                </a:solidFill>
                <a:latin typeface="Helvetica Neue"/>
              </a:rPr>
              <a:t>soja (</a:t>
            </a:r>
            <a:r>
              <a:rPr lang="en-US" dirty="0" err="1">
                <a:solidFill>
                  <a:srgbClr val="243B53"/>
                </a:solidFill>
                <a:latin typeface="Helvetica Neue"/>
              </a:rPr>
              <a:t>albúmina</a:t>
            </a:r>
            <a:r>
              <a:rPr lang="en-US" dirty="0">
                <a:solidFill>
                  <a:srgbClr val="243B53"/>
                </a:solidFill>
                <a:latin typeface="Helvetica Neue"/>
              </a:rPr>
              <a:t> de soja, queso de soja, </a:t>
            </a:r>
            <a:r>
              <a:rPr lang="en-US" dirty="0" err="1">
                <a:solidFill>
                  <a:srgbClr val="243B53"/>
                </a:solidFill>
                <a:latin typeface="Helvetica Neue"/>
              </a:rPr>
              <a:t>fibra</a:t>
            </a:r>
            <a:r>
              <a:rPr lang="en-US" dirty="0">
                <a:solidFill>
                  <a:srgbClr val="243B53"/>
                </a:solidFill>
                <a:latin typeface="Helvetica Neue"/>
              </a:rPr>
              <a:t> de soja, </a:t>
            </a:r>
            <a:r>
              <a:rPr lang="en-US" dirty="0" err="1">
                <a:solidFill>
                  <a:srgbClr val="243B53"/>
                </a:solidFill>
                <a:latin typeface="Helvetica Neue"/>
              </a:rPr>
              <a:t>harina</a:t>
            </a:r>
            <a:r>
              <a:rPr lang="en-US" dirty="0">
                <a:solidFill>
                  <a:srgbClr val="243B53"/>
                </a:solidFill>
                <a:latin typeface="Helvetica Neue"/>
              </a:rPr>
              <a:t> de soja, </a:t>
            </a:r>
            <a:r>
              <a:rPr lang="en-US" dirty="0" err="1">
                <a:solidFill>
                  <a:srgbClr val="243B53"/>
                </a:solidFill>
                <a:latin typeface="Helvetica Neue"/>
              </a:rPr>
              <a:t>sémola</a:t>
            </a:r>
            <a:r>
              <a:rPr lang="en-US" dirty="0">
                <a:solidFill>
                  <a:srgbClr val="243B53"/>
                </a:solidFill>
                <a:latin typeface="Helvetica Neue"/>
              </a:rPr>
              <a:t> de soja, </a:t>
            </a:r>
            <a:r>
              <a:rPr lang="en-US" dirty="0" err="1">
                <a:solidFill>
                  <a:srgbClr val="243B53"/>
                </a:solidFill>
                <a:latin typeface="Helvetica Neue"/>
              </a:rPr>
              <a:t>helado</a:t>
            </a:r>
            <a:r>
              <a:rPr lang="en-US" dirty="0">
                <a:solidFill>
                  <a:srgbClr val="243B53"/>
                </a:solidFill>
                <a:latin typeface="Helvetica Neue"/>
              </a:rPr>
              <a:t> de soja, leche de soja, </a:t>
            </a:r>
            <a:r>
              <a:rPr lang="en-US" dirty="0" err="1">
                <a:solidFill>
                  <a:srgbClr val="243B53"/>
                </a:solidFill>
                <a:latin typeface="Helvetica Neue"/>
              </a:rPr>
              <a:t>nueces</a:t>
            </a:r>
            <a:r>
              <a:rPr lang="en-US" dirty="0">
                <a:solidFill>
                  <a:srgbClr val="243B53"/>
                </a:solidFill>
                <a:latin typeface="Helvetica Neue"/>
              </a:rPr>
              <a:t> de soja, </a:t>
            </a:r>
            <a:r>
              <a:rPr lang="en-US" dirty="0" err="1">
                <a:solidFill>
                  <a:srgbClr val="243B53"/>
                </a:solidFill>
                <a:latin typeface="Helvetica Neue"/>
              </a:rPr>
              <a:t>brotes</a:t>
            </a:r>
            <a:r>
              <a:rPr lang="en-US" dirty="0">
                <a:solidFill>
                  <a:srgbClr val="243B53"/>
                </a:solidFill>
                <a:latin typeface="Helvetica Neue"/>
              </a:rPr>
              <a:t> de soja, </a:t>
            </a:r>
            <a:r>
              <a:rPr lang="en-US" dirty="0" err="1">
                <a:solidFill>
                  <a:srgbClr val="243B53"/>
                </a:solidFill>
                <a:latin typeface="Helvetica Neue"/>
              </a:rPr>
              <a:t>yogur</a:t>
            </a:r>
            <a:r>
              <a:rPr lang="en-US" dirty="0">
                <a:solidFill>
                  <a:srgbClr val="243B53"/>
                </a:solidFill>
                <a:latin typeface="Helvetica Neue"/>
              </a:rPr>
              <a:t> de soja)
soya</a:t>
            </a:r>
            <a:endParaRPr lang="en-US" b="0" i="0" dirty="0">
              <a:solidFill>
                <a:srgbClr val="243B53"/>
              </a:solidFill>
              <a:effectLst/>
              <a:latin typeface="Helvetica Neue"/>
            </a:endParaRPr>
          </a:p>
          <a:p>
            <a:pPr>
              <a:buFont typeface="Arial" panose="020B0604020202020204" pitchFamily="34" charset="0"/>
              <a:buChar char="•"/>
            </a:pPr>
            <a:r>
              <a:rPr lang="en-US" dirty="0">
                <a:solidFill>
                  <a:srgbClr val="243B53"/>
                </a:solidFill>
                <a:latin typeface="Helvetica Neue"/>
              </a:rPr>
              <a:t>soja (</a:t>
            </a:r>
            <a:r>
              <a:rPr lang="en-US" dirty="0" err="1">
                <a:solidFill>
                  <a:srgbClr val="243B53"/>
                </a:solidFill>
                <a:latin typeface="Helvetica Neue"/>
              </a:rPr>
              <a:t>cuajada</a:t>
            </a:r>
            <a:r>
              <a:rPr lang="en-US" dirty="0">
                <a:solidFill>
                  <a:srgbClr val="243B53"/>
                </a:solidFill>
                <a:latin typeface="Helvetica Neue"/>
              </a:rPr>
              <a:t>, </a:t>
            </a:r>
            <a:r>
              <a:rPr lang="en-US" dirty="0" err="1">
                <a:solidFill>
                  <a:srgbClr val="243B53"/>
                </a:solidFill>
                <a:latin typeface="Helvetica Neue"/>
              </a:rPr>
              <a:t>gránulos</a:t>
            </a:r>
            <a:r>
              <a:rPr lang="en-US" dirty="0">
                <a:solidFill>
                  <a:srgbClr val="243B53"/>
                </a:solidFill>
                <a:latin typeface="Helvetica Neue"/>
              </a:rPr>
              <a:t>)
</a:t>
            </a:r>
            <a:r>
              <a:rPr lang="pt-BR" dirty="0">
                <a:solidFill>
                  <a:srgbClr val="243B53"/>
                </a:solidFill>
                <a:latin typeface="Helvetica Neue"/>
              </a:rPr>
              <a:t>proteína de soja (concentrado, hidrolizado, aislado</a:t>
            </a:r>
            <a:r>
              <a:rPr lang="en-US" b="0" i="0" dirty="0">
                <a:solidFill>
                  <a:srgbClr val="243B53"/>
                </a:solidFill>
                <a:effectLst/>
                <a:latin typeface="Helvetica Neue"/>
              </a:rPr>
              <a:t>)</a:t>
            </a:r>
          </a:p>
          <a:p>
            <a:pPr>
              <a:buFont typeface="Arial" panose="020B0604020202020204" pitchFamily="34" charset="0"/>
              <a:buChar char="•"/>
            </a:pPr>
            <a:r>
              <a:rPr lang="en-US" dirty="0">
                <a:solidFill>
                  <a:srgbClr val="243B53"/>
                </a:solidFill>
                <a:latin typeface="Helvetica Neue"/>
              </a:rPr>
              <a:t>salsa de soja
Tamari</a:t>
            </a:r>
            <a:endParaRPr lang="en-US" b="0" i="0" dirty="0">
              <a:solidFill>
                <a:srgbClr val="243B53"/>
              </a:solidFill>
              <a:effectLst/>
              <a:latin typeface="Helvetica Neue"/>
            </a:endParaRPr>
          </a:p>
          <a:p>
            <a:pPr>
              <a:buFont typeface="Arial" panose="020B0604020202020204" pitchFamily="34" charset="0"/>
              <a:buChar char="•"/>
            </a:pPr>
            <a:r>
              <a:rPr lang="en-US" dirty="0">
                <a:solidFill>
                  <a:srgbClr val="243B53"/>
                </a:solidFill>
                <a:latin typeface="Helvetica Neue"/>
              </a:rPr>
              <a:t>tempeh
</a:t>
            </a:r>
            <a:r>
              <a:rPr lang="en-US" dirty="0" err="1">
                <a:solidFill>
                  <a:srgbClr val="243B53"/>
                </a:solidFill>
                <a:latin typeface="Helvetica Neue"/>
              </a:rPr>
              <a:t>proteína</a:t>
            </a:r>
            <a:r>
              <a:rPr lang="en-US" dirty="0">
                <a:solidFill>
                  <a:srgbClr val="243B53"/>
                </a:solidFill>
                <a:latin typeface="Helvetica Neue"/>
              </a:rPr>
              <a:t> vegetal </a:t>
            </a:r>
            <a:r>
              <a:rPr lang="en-US" dirty="0" err="1">
                <a:solidFill>
                  <a:srgbClr val="243B53"/>
                </a:solidFill>
                <a:latin typeface="Helvetica Neue"/>
              </a:rPr>
              <a:t>texturizada</a:t>
            </a:r>
            <a:r>
              <a:rPr lang="en-US" dirty="0">
                <a:solidFill>
                  <a:srgbClr val="243B53"/>
                </a:solidFill>
                <a:latin typeface="Helvetica Neue"/>
              </a:rPr>
              <a:t> (TVP)</a:t>
            </a:r>
            <a:r>
              <a:rPr lang="en-US" b="0" i="0" dirty="0">
                <a:solidFill>
                  <a:srgbClr val="243B53"/>
                </a:solidFill>
                <a:effectLst/>
                <a:latin typeface="Helvetica Neue"/>
              </a:rPr>
              <a:t>)</a:t>
            </a:r>
          </a:p>
          <a:p>
            <a:pPr>
              <a:buFont typeface="Arial" panose="020B0604020202020204" pitchFamily="34" charset="0"/>
              <a:buChar char="•"/>
            </a:pPr>
            <a:r>
              <a:rPr lang="en-US" dirty="0">
                <a:solidFill>
                  <a:srgbClr val="243B53"/>
                </a:solidFill>
                <a:latin typeface="Helvetica Neue"/>
              </a:rPr>
              <a:t>tofu</a:t>
            </a:r>
            <a:endParaRPr lang="en-US" dirty="0"/>
          </a:p>
        </p:txBody>
      </p:sp>
    </p:spTree>
    <p:extLst>
      <p:ext uri="{BB962C8B-B14F-4D97-AF65-F5344CB8AC3E}">
        <p14:creationId xmlns:p14="http://schemas.microsoft.com/office/powerpoint/2010/main" val="1309704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5899"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9539CD-C718-ACE9-520D-C1741D3FAAB7}"/>
              </a:ext>
            </a:extLst>
          </p:cNvPr>
          <p:cNvSpPr>
            <a:spLocks noGrp="1"/>
          </p:cNvSpPr>
          <p:nvPr>
            <p:ph type="title"/>
          </p:nvPr>
        </p:nvSpPr>
        <p:spPr>
          <a:xfrm>
            <a:off x="7150882" y="1000366"/>
            <a:ext cx="3995397" cy="1239627"/>
          </a:xfrm>
        </p:spPr>
        <p:txBody>
          <a:bodyPr anchor="b">
            <a:normAutofit/>
          </a:bodyPr>
          <a:lstStyle/>
          <a:p>
            <a:pPr algn="ctr"/>
            <a:r>
              <a:rPr lang="en-US" dirty="0" err="1"/>
              <a:t>Alergia</a:t>
            </a:r>
            <a:r>
              <a:rPr lang="en-US" dirty="0"/>
              <a:t> a la soja
</a:t>
            </a:r>
          </a:p>
        </p:txBody>
      </p:sp>
      <p:sp>
        <p:nvSpPr>
          <p:cNvPr id="3" name="Content Placeholder 2">
            <a:extLst>
              <a:ext uri="{FF2B5EF4-FFF2-40B4-BE49-F238E27FC236}">
                <a16:creationId xmlns:a16="http://schemas.microsoft.com/office/drawing/2014/main" id="{13E34FFE-575D-5460-14D6-DE93DDBFFE58}"/>
              </a:ext>
            </a:extLst>
          </p:cNvPr>
          <p:cNvSpPr>
            <a:spLocks noGrp="1"/>
          </p:cNvSpPr>
          <p:nvPr>
            <p:ph idx="1"/>
          </p:nvPr>
        </p:nvSpPr>
        <p:spPr>
          <a:xfrm>
            <a:off x="7279965" y="2884395"/>
            <a:ext cx="3766670" cy="2469140"/>
          </a:xfrm>
        </p:spPr>
        <p:txBody>
          <a:bodyPr>
            <a:normAutofit fontScale="92500" lnSpcReduction="10000"/>
          </a:bodyPr>
          <a:lstStyle/>
          <a:p>
            <a:pPr algn="ctr">
              <a:lnSpc>
                <a:spcPct val="100000"/>
              </a:lnSpc>
            </a:pPr>
            <a:r>
              <a:rPr lang="es-ES" sz="1400" dirty="0">
                <a:latin typeface="Helvetica Neue"/>
              </a:rPr>
              <a:t>Es importante tener en cuenta que la mayoría de las personas con alergia a la soja pueden comer con seguridad aceite de soja altamente refinado, así como lecitina de soja. Por lo tanto, las leyes federales no requieren que sea etiquetado como un alérgeno. Los huéspedes aún deben evitar los aceites de soja prensados en frío, expulsados o extruidos, o los aceites de soja gourmet, ya que no son muy refinados y podrían contener pequeñas cantidades de proteína de soja.
</a:t>
            </a:r>
            <a:endParaRPr lang="en-US" sz="1400" dirty="0"/>
          </a:p>
        </p:txBody>
      </p:sp>
      <p:pic>
        <p:nvPicPr>
          <p:cNvPr id="7170" name="Picture 2" descr="Soy Foods: Hidden Sources, Health and Environmental Impact">
            <a:extLst>
              <a:ext uri="{FF2B5EF4-FFF2-40B4-BE49-F238E27FC236}">
                <a16:creationId xmlns:a16="http://schemas.microsoft.com/office/drawing/2014/main" id="{D8AD0FCC-703A-E9B3-78D2-433A7FE764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901" y="785197"/>
            <a:ext cx="5372100" cy="5372100"/>
          </a:xfrm>
          <a:prstGeom prst="rect">
            <a:avLst/>
          </a:prstGeom>
          <a:noFill/>
          <a:extLst>
            <a:ext uri="{909E8E84-426E-40DD-AFC4-6F175D3DCCD1}">
              <a14:hiddenFill xmlns:a14="http://schemas.microsoft.com/office/drawing/2010/main">
                <a:solidFill>
                  <a:srgbClr val="FFFFFF"/>
                </a:solidFill>
              </a14:hiddenFill>
            </a:ext>
          </a:extLst>
        </p:spPr>
      </p:pic>
      <p:grpSp>
        <p:nvGrpSpPr>
          <p:cNvPr id="7179" name="Group 7178">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92478" y="2543656"/>
            <a:ext cx="867485" cy="115439"/>
            <a:chOff x="8910933" y="1861308"/>
            <a:chExt cx="867485" cy="115439"/>
          </a:xfrm>
        </p:grpSpPr>
        <p:sp>
          <p:nvSpPr>
            <p:cNvPr id="7180" name="Rectangle 7179">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81" name="Straight Connector 7180">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82" name="Straight Connector 7181">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4121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4D78E-3159-B0BF-6BF2-43847DADA7B9}"/>
              </a:ext>
            </a:extLst>
          </p:cNvPr>
          <p:cNvSpPr>
            <a:spLocks noGrp="1"/>
          </p:cNvSpPr>
          <p:nvPr>
            <p:ph type="title"/>
          </p:nvPr>
        </p:nvSpPr>
        <p:spPr/>
        <p:txBody>
          <a:bodyPr>
            <a:normAutofit fontScale="90000"/>
          </a:bodyPr>
          <a:lstStyle/>
          <a:p>
            <a:r>
              <a:rPr lang="es-ES" dirty="0">
                <a:solidFill>
                  <a:srgbClr val="243B53"/>
                </a:solidFill>
                <a:latin typeface="Helvetica Neue"/>
              </a:rPr>
              <a:t>Otros alimentos que pueden contener soya incluyen:</a:t>
            </a:r>
            <a:br>
              <a:rPr lang="es-ES" dirty="0">
                <a:solidFill>
                  <a:srgbClr val="243B53"/>
                </a:solidFill>
                <a:latin typeface="Helvetica Neue"/>
              </a:rPr>
            </a:br>
            <a:r>
              <a:rPr lang="es-ES" dirty="0">
                <a:solidFill>
                  <a:srgbClr val="243B53"/>
                </a:solidFill>
                <a:latin typeface="Helvetica Neue"/>
              </a:rPr>
              <a:t>
</a:t>
            </a:r>
            <a:endParaRPr lang="en-US" dirty="0"/>
          </a:p>
        </p:txBody>
      </p:sp>
      <p:sp>
        <p:nvSpPr>
          <p:cNvPr id="3" name="Content Placeholder 2">
            <a:extLst>
              <a:ext uri="{FF2B5EF4-FFF2-40B4-BE49-F238E27FC236}">
                <a16:creationId xmlns:a16="http://schemas.microsoft.com/office/drawing/2014/main" id="{8546366D-A2DF-663C-62EE-78466AD5FBC4}"/>
              </a:ext>
            </a:extLst>
          </p:cNvPr>
          <p:cNvSpPr>
            <a:spLocks noGrp="1"/>
          </p:cNvSpPr>
          <p:nvPr>
            <p:ph idx="1"/>
          </p:nvPr>
        </p:nvSpPr>
        <p:spPr/>
        <p:txBody>
          <a:bodyPr>
            <a:normAutofit fontScale="85000" lnSpcReduction="20000"/>
          </a:bodyPr>
          <a:lstStyle/>
          <a:p>
            <a:pPr>
              <a:buFont typeface="Arial" panose="020B0604020202020204" pitchFamily="34" charset="0"/>
              <a:buChar char="•"/>
            </a:pPr>
            <a:r>
              <a:rPr lang="en-US" dirty="0">
                <a:solidFill>
                  <a:srgbClr val="243B53"/>
                </a:solidFill>
                <a:latin typeface="Helvetica Neue"/>
              </a:rPr>
              <a:t>Cocina </a:t>
            </a:r>
            <a:r>
              <a:rPr lang="en-US" dirty="0" err="1">
                <a:solidFill>
                  <a:srgbClr val="243B53"/>
                </a:solidFill>
                <a:latin typeface="Helvetica Neue"/>
              </a:rPr>
              <a:t>china</a:t>
            </a:r>
            <a:r>
              <a:rPr lang="en-US" dirty="0">
                <a:solidFill>
                  <a:srgbClr val="243B53"/>
                </a:solidFill>
                <a:latin typeface="Helvetica Neue"/>
              </a:rPr>
              <a:t>, </a:t>
            </a:r>
            <a:r>
              <a:rPr lang="en-US" dirty="0" err="1">
                <a:solidFill>
                  <a:srgbClr val="243B53"/>
                </a:solidFill>
                <a:latin typeface="Helvetica Neue"/>
              </a:rPr>
              <a:t>india</a:t>
            </a:r>
            <a:r>
              <a:rPr lang="en-US" dirty="0">
                <a:solidFill>
                  <a:srgbClr val="243B53"/>
                </a:solidFill>
                <a:latin typeface="Helvetica Neue"/>
              </a:rPr>
              <a:t>, </a:t>
            </a:r>
            <a:r>
              <a:rPr lang="en-US" dirty="0" err="1">
                <a:solidFill>
                  <a:srgbClr val="243B53"/>
                </a:solidFill>
                <a:latin typeface="Helvetica Neue"/>
              </a:rPr>
              <a:t>indonesia</a:t>
            </a:r>
            <a:r>
              <a:rPr lang="en-US" dirty="0">
                <a:solidFill>
                  <a:srgbClr val="243B53"/>
                </a:solidFill>
                <a:latin typeface="Helvetica Neue"/>
              </a:rPr>
              <a:t>, </a:t>
            </a:r>
            <a:r>
              <a:rPr lang="en-US" dirty="0" err="1">
                <a:solidFill>
                  <a:srgbClr val="243B53"/>
                </a:solidFill>
                <a:latin typeface="Helvetica Neue"/>
              </a:rPr>
              <a:t>tailandesa</a:t>
            </a:r>
            <a:r>
              <a:rPr lang="en-US" dirty="0">
                <a:solidFill>
                  <a:srgbClr val="243B53"/>
                </a:solidFill>
                <a:latin typeface="Helvetica Neue"/>
              </a:rPr>
              <a:t> y </a:t>
            </a:r>
            <a:r>
              <a:rPr lang="en-US" dirty="0" err="1">
                <a:solidFill>
                  <a:srgbClr val="243B53"/>
                </a:solidFill>
                <a:latin typeface="Helvetica Neue"/>
              </a:rPr>
              <a:t>vietnamita</a:t>
            </a:r>
            <a:r>
              <a:rPr lang="en-US" dirty="0">
                <a:solidFill>
                  <a:srgbClr val="243B53"/>
                </a:solidFill>
                <a:latin typeface="Helvetica Neue"/>
              </a:rPr>
              <a:t>
</a:t>
            </a:r>
            <a:r>
              <a:rPr lang="es-ES" dirty="0">
                <a:solidFill>
                  <a:srgbClr val="243B53"/>
                </a:solidFill>
                <a:latin typeface="Helvetica Neue"/>
              </a:rPr>
              <a:t>cereales, panes, patatas fritas, galletas saladas, pasta, arroz, tortillas y arroz preparado con soja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goma</a:t>
            </a:r>
            <a:r>
              <a:rPr lang="en-US" dirty="0">
                <a:solidFill>
                  <a:srgbClr val="243B53"/>
                </a:solidFill>
                <a:latin typeface="Helvetica Neue"/>
              </a:rPr>
              <a:t> vegetal
</a:t>
            </a:r>
            <a:r>
              <a:rPr lang="en-US" dirty="0" err="1">
                <a:solidFill>
                  <a:srgbClr val="243B53"/>
                </a:solidFill>
                <a:latin typeface="Helvetica Neue"/>
              </a:rPr>
              <a:t>almidón</a:t>
            </a:r>
            <a:r>
              <a:rPr lang="en-US" dirty="0">
                <a:solidFill>
                  <a:srgbClr val="243B53"/>
                </a:solidFill>
                <a:latin typeface="Helvetica Neue"/>
              </a:rPr>
              <a:t> vegetal</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Caldo</a:t>
            </a:r>
            <a:r>
              <a:rPr lang="en-US" dirty="0">
                <a:solidFill>
                  <a:srgbClr val="243B53"/>
                </a:solidFill>
                <a:latin typeface="Helvetica Neue"/>
              </a:rPr>
              <a:t> de </a:t>
            </a:r>
            <a:r>
              <a:rPr lang="en-US" dirty="0" err="1">
                <a:solidFill>
                  <a:srgbClr val="243B53"/>
                </a:solidFill>
                <a:latin typeface="Helvetica Neue"/>
              </a:rPr>
              <a:t>verduras</a:t>
            </a:r>
            <a:r>
              <a:rPr lang="en-US" dirty="0">
                <a:solidFill>
                  <a:srgbClr val="243B53"/>
                </a:solidFill>
                <a:latin typeface="Helvetica Neue"/>
              </a:rPr>
              <a:t>
</a:t>
            </a:r>
          </a:p>
          <a:p>
            <a:pPr algn="l">
              <a:buFont typeface="Arial" panose="020B0604020202020204" pitchFamily="34" charset="0"/>
              <a:buChar char="•"/>
            </a:pPr>
            <a:endParaRPr lang="en-US" b="0" i="0" dirty="0">
              <a:solidFill>
                <a:srgbClr val="243B53"/>
              </a:solidFill>
              <a:effectLst/>
              <a:latin typeface="Helvetica Neue"/>
            </a:endParaRPr>
          </a:p>
          <a:p>
            <a:pPr algn="l">
              <a:buFont typeface="Arial" panose="020B0604020202020204" pitchFamily="34" charset="0"/>
              <a:buChar char="•"/>
            </a:pPr>
            <a:endParaRPr lang="en-US" dirty="0">
              <a:solidFill>
                <a:srgbClr val="243B53"/>
              </a:solidFill>
              <a:latin typeface="Helvetica Neue"/>
            </a:endParaRPr>
          </a:p>
          <a:p>
            <a:pPr algn="l">
              <a:buFont typeface="Arial" panose="020B0604020202020204" pitchFamily="34" charset="0"/>
              <a:buChar char="•"/>
            </a:pPr>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r>
              <a:rPr lang="en-US" dirty="0"/>
              <a:t>https://www.foodallergy.org/living-food-allergies/food-allergy-essentials/common-allergens/soy</a:t>
            </a:r>
          </a:p>
        </p:txBody>
      </p:sp>
      <p:pic>
        <p:nvPicPr>
          <p:cNvPr id="2" name="Picture 1">
            <a:extLst>
              <a:ext uri="{FF2B5EF4-FFF2-40B4-BE49-F238E27FC236}">
                <a16:creationId xmlns:a16="http://schemas.microsoft.com/office/drawing/2014/main" id="{06C3843F-67A9-CFF2-1ADC-6EF7DDFFD28F}"/>
              </a:ext>
            </a:extLst>
          </p:cNvPr>
          <p:cNvPicPr>
            <a:picLocks noChangeAspect="1"/>
          </p:cNvPicPr>
          <p:nvPr/>
        </p:nvPicPr>
        <p:blipFill>
          <a:blip r:embed="rId2"/>
          <a:stretch>
            <a:fillRect/>
          </a:stretch>
        </p:blipFill>
        <p:spPr>
          <a:xfrm>
            <a:off x="7877174" y="2987393"/>
            <a:ext cx="2867025" cy="2508647"/>
          </a:xfrm>
          <a:prstGeom prst="rect">
            <a:avLst/>
          </a:prstGeom>
        </p:spPr>
      </p:pic>
    </p:spTree>
    <p:extLst>
      <p:ext uri="{BB962C8B-B14F-4D97-AF65-F5344CB8AC3E}">
        <p14:creationId xmlns:p14="http://schemas.microsoft.com/office/powerpoint/2010/main" val="1006305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7219438-C753-66D0-16E0-69768BBE1A90}"/>
              </a:ext>
            </a:extLst>
          </p:cNvPr>
          <p:cNvSpPr>
            <a:spLocks noGrp="1"/>
          </p:cNvSpPr>
          <p:nvPr>
            <p:ph type="title"/>
          </p:nvPr>
        </p:nvSpPr>
        <p:spPr>
          <a:xfrm>
            <a:off x="1077426" y="723901"/>
            <a:ext cx="5465148" cy="1288884"/>
          </a:xfrm>
        </p:spPr>
        <p:txBody>
          <a:bodyPr anchor="b">
            <a:normAutofit fontScale="90000"/>
          </a:bodyPr>
          <a:lstStyle/>
          <a:p>
            <a:pPr algn="ctr"/>
            <a:r>
              <a:rPr lang="en-US" dirty="0">
                <a:latin typeface="Helvetica Neue"/>
              </a:rPr>
              <a:t>Las </a:t>
            </a:r>
            <a:r>
              <a:rPr lang="en-US" dirty="0" err="1">
                <a:latin typeface="Helvetica Neue"/>
              </a:rPr>
              <a:t>fuentes</a:t>
            </a:r>
            <a:r>
              <a:rPr lang="en-US" dirty="0">
                <a:latin typeface="Helvetica Neue"/>
              </a:rPr>
              <a:t> </a:t>
            </a:r>
            <a:r>
              <a:rPr lang="en-US" dirty="0" err="1">
                <a:latin typeface="Helvetica Neue"/>
              </a:rPr>
              <a:t>inesperadas</a:t>
            </a:r>
            <a:r>
              <a:rPr lang="en-US" dirty="0">
                <a:latin typeface="Helvetica Neue"/>
              </a:rPr>
              <a:t> </a:t>
            </a:r>
            <a:r>
              <a:rPr lang="en-US" dirty="0" err="1">
                <a:latin typeface="Helvetica Neue"/>
              </a:rPr>
              <a:t>incluyen</a:t>
            </a:r>
            <a:r>
              <a:rPr lang="en-US" dirty="0">
                <a:latin typeface="Helvetica Neue"/>
              </a:rPr>
              <a:t>:</a:t>
            </a:r>
            <a:br>
              <a:rPr lang="en-US" b="0" i="0" dirty="0">
                <a:effectLst/>
                <a:latin typeface="Helvetica Neue"/>
              </a:rPr>
            </a:br>
            <a:endParaRPr lang="en-US" dirty="0"/>
          </a:p>
        </p:txBody>
      </p:sp>
      <p:sp>
        <p:nvSpPr>
          <p:cNvPr id="6" name="Content Placeholder 5">
            <a:extLst>
              <a:ext uri="{FF2B5EF4-FFF2-40B4-BE49-F238E27FC236}">
                <a16:creationId xmlns:a16="http://schemas.microsoft.com/office/drawing/2014/main" id="{586E5EC7-A4FA-F309-F246-3350267F8E69}"/>
              </a:ext>
            </a:extLst>
          </p:cNvPr>
          <p:cNvSpPr>
            <a:spLocks noGrp="1"/>
          </p:cNvSpPr>
          <p:nvPr>
            <p:ph idx="1"/>
          </p:nvPr>
        </p:nvSpPr>
        <p:spPr>
          <a:xfrm>
            <a:off x="1077426" y="2459504"/>
            <a:ext cx="5465149" cy="3505867"/>
          </a:xfrm>
        </p:spPr>
        <p:txBody>
          <a:bodyPr anchor="t">
            <a:normAutofit/>
          </a:bodyPr>
          <a:lstStyle/>
          <a:p>
            <a:pPr algn="ctr">
              <a:lnSpc>
                <a:spcPct val="100000"/>
              </a:lnSpc>
              <a:buFont typeface="Arial" panose="020B0604020202020204" pitchFamily="34" charset="0"/>
              <a:buChar char="•"/>
            </a:pPr>
            <a:r>
              <a:rPr lang="en-US" sz="1100" dirty="0" err="1">
                <a:latin typeface="Helvetica Neue"/>
              </a:rPr>
              <a:t>Panadería</a:t>
            </a:r>
            <a:r>
              <a:rPr lang="en-US" sz="1100" dirty="0">
                <a:latin typeface="Helvetica Neue"/>
              </a:rPr>
              <a:t>
</a:t>
            </a:r>
            <a:r>
              <a:rPr lang="en-US" sz="1100" dirty="0" err="1">
                <a:latin typeface="Helvetica Neue"/>
              </a:rPr>
              <a:t>caldos</a:t>
            </a:r>
            <a:r>
              <a:rPr lang="en-US" sz="1100" dirty="0">
                <a:latin typeface="Helvetica Neue"/>
              </a:rPr>
              <a:t> y </a:t>
            </a:r>
            <a:r>
              <a:rPr lang="en-US" sz="1100" dirty="0" err="1">
                <a:latin typeface="Helvetica Neue"/>
              </a:rPr>
              <a:t>sopas</a:t>
            </a:r>
            <a:r>
              <a:rPr lang="en-US" sz="1100" dirty="0">
                <a:latin typeface="Helvetica Neue"/>
              </a:rPr>
              <a:t> </a:t>
            </a:r>
            <a:r>
              <a:rPr lang="en-US" sz="1100" dirty="0" err="1">
                <a:latin typeface="Helvetica Neue"/>
              </a:rPr>
              <a:t>enlatados</a:t>
            </a:r>
            <a:endParaRPr lang="en-US" sz="1100" b="0" i="0" dirty="0">
              <a:effectLst/>
              <a:latin typeface="Helvetica Neue"/>
            </a:endParaRPr>
          </a:p>
          <a:p>
            <a:pPr algn="ctr">
              <a:lnSpc>
                <a:spcPct val="100000"/>
              </a:lnSpc>
              <a:buFont typeface="Arial" panose="020B0604020202020204" pitchFamily="34" charset="0"/>
              <a:buChar char="•"/>
            </a:pPr>
            <a:r>
              <a:rPr lang="en-US" sz="1100" dirty="0" err="1">
                <a:latin typeface="Helvetica Neue"/>
              </a:rPr>
              <a:t>Atún</a:t>
            </a:r>
            <a:r>
              <a:rPr lang="en-US" sz="1100" dirty="0">
                <a:latin typeface="Helvetica Neue"/>
              </a:rPr>
              <a:t> y carne </a:t>
            </a:r>
            <a:r>
              <a:rPr lang="en-US" sz="1100" dirty="0" err="1">
                <a:latin typeface="Helvetica Neue"/>
              </a:rPr>
              <a:t>enlatados</a:t>
            </a:r>
            <a:r>
              <a:rPr lang="en-US" sz="1100" dirty="0">
                <a:latin typeface="Helvetica Neue"/>
              </a:rPr>
              <a:t>
</a:t>
            </a:r>
            <a:r>
              <a:rPr lang="en-US" sz="1100" dirty="0" err="1">
                <a:latin typeface="Helvetica Neue"/>
              </a:rPr>
              <a:t>cereales</a:t>
            </a:r>
            <a:r>
              <a:rPr lang="en-US" sz="1100" dirty="0">
                <a:latin typeface="Helvetica Neue"/>
              </a:rPr>
              <a:t>
Galletas
</a:t>
            </a:r>
            <a:r>
              <a:rPr lang="es-ES" sz="1100" dirty="0">
                <a:latin typeface="Helvetica Neue"/>
              </a:rPr>
              <a:t>Barritas energéticas y snacks ricos en proteínas
productos lácteos (como helado y yogur)</a:t>
            </a:r>
            <a:r>
              <a:rPr lang="en-US" sz="1100" b="0" i="0" dirty="0">
                <a:effectLst/>
                <a:latin typeface="Helvetica Neue"/>
              </a:rPr>
              <a:t>)</a:t>
            </a:r>
          </a:p>
          <a:p>
            <a:pPr algn="ctr">
              <a:lnSpc>
                <a:spcPct val="100000"/>
              </a:lnSpc>
              <a:buFont typeface="Arial" panose="020B0604020202020204" pitchFamily="34" charset="0"/>
              <a:buChar char="•"/>
            </a:pPr>
            <a:r>
              <a:rPr lang="es-ES" sz="1100" dirty="0">
                <a:latin typeface="Helvetica Neue"/>
              </a:rPr>
              <a:t>mantequilla de maní baja en grasa
</a:t>
            </a:r>
            <a:r>
              <a:rPr lang="en-US" sz="1100" dirty="0" err="1">
                <a:latin typeface="Helvetica Neue"/>
              </a:rPr>
              <a:t>carnes</a:t>
            </a:r>
            <a:r>
              <a:rPr lang="en-US" sz="1100" dirty="0">
                <a:latin typeface="Helvetica Neue"/>
              </a:rPr>
              <a:t> </a:t>
            </a:r>
            <a:r>
              <a:rPr lang="en-US" sz="1100" dirty="0" err="1">
                <a:latin typeface="Helvetica Neue"/>
              </a:rPr>
              <a:t>procesadas</a:t>
            </a:r>
            <a:endParaRPr lang="en-US" sz="1100" b="0" i="0" dirty="0">
              <a:effectLst/>
              <a:latin typeface="Helvetica Neue"/>
            </a:endParaRPr>
          </a:p>
          <a:p>
            <a:pPr algn="ctr">
              <a:lnSpc>
                <a:spcPct val="100000"/>
              </a:lnSpc>
              <a:buFont typeface="Arial" panose="020B0604020202020204" pitchFamily="34" charset="0"/>
              <a:buChar char="•"/>
            </a:pPr>
            <a:r>
              <a:rPr lang="en-US" sz="1100" dirty="0">
                <a:latin typeface="Helvetica Neue"/>
              </a:rPr>
              <a:t>salsas
</a:t>
            </a:r>
            <a:r>
              <a:rPr lang="en-US" sz="1100" dirty="0" err="1">
                <a:latin typeface="Helvetica Neue"/>
              </a:rPr>
              <a:t>Salchichas</a:t>
            </a:r>
            <a:r>
              <a:rPr lang="en-US" sz="1100" dirty="0">
                <a:latin typeface="Helvetica Neue"/>
              </a:rPr>
              <a:t>[1]</a:t>
            </a:r>
            <a:endParaRPr lang="en-US" sz="1100" b="0" i="0" dirty="0">
              <a:effectLst/>
              <a:latin typeface="Helvetica Neue"/>
            </a:endParaRPr>
          </a:p>
          <a:p>
            <a:pPr algn="ctr">
              <a:lnSpc>
                <a:spcPct val="100000"/>
              </a:lnSpc>
            </a:pPr>
            <a:endParaRPr lang="en-US" sz="1100" dirty="0"/>
          </a:p>
        </p:txBody>
      </p:sp>
      <p:pic>
        <p:nvPicPr>
          <p:cNvPr id="7" name="Picture 6" descr="Diagram, logo, company name&#10;&#10;Description automatically generated">
            <a:extLst>
              <a:ext uri="{FF2B5EF4-FFF2-40B4-BE49-F238E27FC236}">
                <a16:creationId xmlns:a16="http://schemas.microsoft.com/office/drawing/2014/main" id="{35503C72-ECCB-0E6D-4BF4-1E2420321BF3}"/>
              </a:ext>
            </a:extLst>
          </p:cNvPr>
          <p:cNvPicPr>
            <a:picLocks noChangeAspect="1"/>
          </p:cNvPicPr>
          <p:nvPr/>
        </p:nvPicPr>
        <p:blipFill rotWithShape="1">
          <a:blip r:embed="rId2">
            <a:alphaModFix/>
          </a:blip>
          <a:srcRect r="9297"/>
          <a:stretch/>
        </p:blipFill>
        <p:spPr>
          <a:xfrm>
            <a:off x="7620000" y="10"/>
            <a:ext cx="4572000" cy="6857990"/>
          </a:xfrm>
          <a:prstGeom prst="rect">
            <a:avLst/>
          </a:prstGeom>
        </p:spPr>
      </p:pic>
      <p:grpSp>
        <p:nvGrpSpPr>
          <p:cNvPr id="18" name="Group 17">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19" name="Rectangle 18">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0" name="Straight Connector 19">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2433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5">
            <a:extLst>
              <a:ext uri="{FF2B5EF4-FFF2-40B4-BE49-F238E27FC236}">
                <a16:creationId xmlns:a16="http://schemas.microsoft.com/office/drawing/2014/main" id="{B58CAE4E-CCB2-426F-8FE2-AE527879B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A425C8-02B5-4179-0106-986E4A042202}"/>
              </a:ext>
            </a:extLst>
          </p:cNvPr>
          <p:cNvSpPr>
            <a:spLocks noGrp="1"/>
          </p:cNvSpPr>
          <p:nvPr>
            <p:ph type="title"/>
          </p:nvPr>
        </p:nvSpPr>
        <p:spPr>
          <a:xfrm>
            <a:off x="1441835" y="1665297"/>
            <a:ext cx="3209483" cy="2596247"/>
          </a:xfrm>
        </p:spPr>
        <p:txBody>
          <a:bodyPr anchor="ctr">
            <a:normAutofit/>
          </a:bodyPr>
          <a:lstStyle/>
          <a:p>
            <a:pPr algn="ctr"/>
            <a:r>
              <a:rPr lang="en-US" dirty="0" err="1">
                <a:latin typeface="Helvetica Neue"/>
              </a:rPr>
              <a:t>Pescado</a:t>
            </a:r>
            <a:br>
              <a:rPr lang="en-US" dirty="0">
                <a:latin typeface="Helvetica Neue"/>
              </a:rPr>
            </a:br>
            <a:r>
              <a:rPr lang="en-US" dirty="0">
                <a:latin typeface="Helvetica Neue"/>
              </a:rPr>
              <a:t>
</a:t>
            </a:r>
            <a:endParaRPr lang="en-US" dirty="0"/>
          </a:p>
        </p:txBody>
      </p:sp>
      <p:sp>
        <p:nvSpPr>
          <p:cNvPr id="3" name="Content Placeholder 2">
            <a:extLst>
              <a:ext uri="{FF2B5EF4-FFF2-40B4-BE49-F238E27FC236}">
                <a16:creationId xmlns:a16="http://schemas.microsoft.com/office/drawing/2014/main" id="{23C46463-57E5-06F2-F056-6773C8AC82A5}"/>
              </a:ext>
            </a:extLst>
          </p:cNvPr>
          <p:cNvSpPr>
            <a:spLocks noGrp="1"/>
          </p:cNvSpPr>
          <p:nvPr>
            <p:ph idx="1"/>
          </p:nvPr>
        </p:nvSpPr>
        <p:spPr>
          <a:xfrm>
            <a:off x="6095999" y="2888804"/>
            <a:ext cx="5118345" cy="3019069"/>
          </a:xfrm>
        </p:spPr>
        <p:txBody>
          <a:bodyPr>
            <a:normAutofit fontScale="85000" lnSpcReduction="10000"/>
          </a:bodyPr>
          <a:lstStyle/>
          <a:p>
            <a:pPr algn="ctr">
              <a:lnSpc>
                <a:spcPct val="100000"/>
              </a:lnSpc>
            </a:pPr>
            <a:r>
              <a:rPr lang="es-ES" sz="1700" dirty="0">
                <a:latin typeface="Helvetica Neue"/>
              </a:rPr>
              <a:t>Las alergias al pescado difieren de las alergias a los mariscos en que los mariscos incluyen tanto pescado (atún o bacalao) como mariscos (langosta o almejas). Además, las personas pueden ser alérgicas solo a algunos peces y no a otros. Las reacciones pueden ocurrir después del consumo, después de tocar pescado o después de respirar vapores de cocinar pescado.
Una alergia al pescado también puede desarrollarse a cualquier edad, por lo que incluso las personas que pueden haber podido comer pescado en el pasado podrían desarrollar una alergia que durará toda la vida.
</a:t>
            </a:r>
            <a:endParaRPr lang="en-US" sz="1700" dirty="0"/>
          </a:p>
        </p:txBody>
      </p:sp>
      <p:pic>
        <p:nvPicPr>
          <p:cNvPr id="8194" name="Picture 2" descr="Fish Allergy Sign | No Fish Sign | Sticker Genius">
            <a:extLst>
              <a:ext uri="{FF2B5EF4-FFF2-40B4-BE49-F238E27FC236}">
                <a16:creationId xmlns:a16="http://schemas.microsoft.com/office/drawing/2014/main" id="{96AADFF2-91DC-C31A-6B57-F819E2A55C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73650" y="1028701"/>
            <a:ext cx="1379364" cy="1379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FF70242-9424-6E4E-5692-81DFCB05291B}"/>
              </a:ext>
            </a:extLst>
          </p:cNvPr>
          <p:cNvPicPr>
            <a:picLocks noChangeAspect="1"/>
          </p:cNvPicPr>
          <p:nvPr/>
        </p:nvPicPr>
        <p:blipFill>
          <a:blip r:embed="rId3"/>
          <a:stretch>
            <a:fillRect/>
          </a:stretch>
        </p:blipFill>
        <p:spPr>
          <a:xfrm>
            <a:off x="9053964" y="1028700"/>
            <a:ext cx="1737998" cy="1379364"/>
          </a:xfrm>
          <a:prstGeom prst="rect">
            <a:avLst/>
          </a:prstGeom>
        </p:spPr>
      </p:pic>
      <p:grpSp>
        <p:nvGrpSpPr>
          <p:cNvPr id="8203" name="Group 8202">
            <a:extLst>
              <a:ext uri="{FF2B5EF4-FFF2-40B4-BE49-F238E27FC236}">
                <a16:creationId xmlns:a16="http://schemas.microsoft.com/office/drawing/2014/main" id="{9213DE51-AD92-46D2-A87A-2262694FB2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8204" name="Rectangle 8203">
              <a:extLst>
                <a:ext uri="{FF2B5EF4-FFF2-40B4-BE49-F238E27FC236}">
                  <a16:creationId xmlns:a16="http://schemas.microsoft.com/office/drawing/2014/main" id="{C72D06E8-3167-4562-977F-BB867D93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05" name="Straight Connector 8204">
              <a:extLst>
                <a:ext uri="{FF2B5EF4-FFF2-40B4-BE49-F238E27FC236}">
                  <a16:creationId xmlns:a16="http://schemas.microsoft.com/office/drawing/2014/main" id="{DDF2395B-B3CE-41DA-8F81-5B1DFEE48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06" name="Straight Connector 8205">
              <a:extLst>
                <a:ext uri="{FF2B5EF4-FFF2-40B4-BE49-F238E27FC236}">
                  <a16:creationId xmlns:a16="http://schemas.microsoft.com/office/drawing/2014/main" id="{72ACFEA4-AEC6-48BF-9B46-BE4055C9D6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9681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5816E2-0FB8-D0A7-B73E-385797CE1E64}"/>
              </a:ext>
            </a:extLst>
          </p:cNvPr>
          <p:cNvSpPr>
            <a:spLocks noGrp="1"/>
          </p:cNvSpPr>
          <p:nvPr>
            <p:ph type="title"/>
          </p:nvPr>
        </p:nvSpPr>
        <p:spPr/>
        <p:txBody>
          <a:bodyPr>
            <a:noAutofit/>
          </a:bodyPr>
          <a:lstStyle/>
          <a:p>
            <a:r>
              <a:rPr lang="es-ES" sz="2400" dirty="0">
                <a:solidFill>
                  <a:srgbClr val="243B53"/>
                </a:solidFill>
                <a:latin typeface="Helvetica Neue"/>
              </a:rPr>
              <a:t>Los signos y síntomas de una alergia al pescado, que es el resultado de la reacción exagerada del sistema inmunológico del cuerpo a las proteínas en el pescado, incluyen:</a:t>
            </a:r>
            <a:br>
              <a:rPr lang="es-ES" sz="2400" dirty="0">
                <a:solidFill>
                  <a:srgbClr val="243B53"/>
                </a:solidFill>
                <a:latin typeface="Helvetica Neue"/>
              </a:rPr>
            </a:br>
            <a:endParaRPr lang="en-US" sz="2400" dirty="0"/>
          </a:p>
        </p:txBody>
      </p:sp>
      <p:sp>
        <p:nvSpPr>
          <p:cNvPr id="5" name="Content Placeholder 4">
            <a:extLst>
              <a:ext uri="{FF2B5EF4-FFF2-40B4-BE49-F238E27FC236}">
                <a16:creationId xmlns:a16="http://schemas.microsoft.com/office/drawing/2014/main" id="{F371BF21-C8CB-F202-D2B9-FC8446247856}"/>
              </a:ext>
            </a:extLst>
          </p:cNvPr>
          <p:cNvSpPr>
            <a:spLocks noGrp="1"/>
          </p:cNvSpPr>
          <p:nvPr>
            <p:ph sz="half" idx="1"/>
          </p:nvPr>
        </p:nvSpPr>
        <p:spPr/>
        <p:txBody>
          <a:bodyPr/>
          <a:lstStyle/>
          <a:p>
            <a:pPr>
              <a:buFont typeface="Arial" panose="020B0604020202020204" pitchFamily="34" charset="0"/>
              <a:buChar char="•"/>
            </a:pPr>
            <a:r>
              <a:rPr lang="en-US" dirty="0">
                <a:solidFill>
                  <a:srgbClr val="243B53"/>
                </a:solidFill>
                <a:latin typeface="Helvetica Neue"/>
              </a:rPr>
              <a:t>sibilancia
</a:t>
            </a:r>
            <a:r>
              <a:rPr lang="en-US" dirty="0" err="1">
                <a:solidFill>
                  <a:srgbClr val="243B53"/>
                </a:solidFill>
                <a:latin typeface="Helvetica Neue"/>
              </a:rPr>
              <a:t>dificultad</a:t>
            </a:r>
            <a:r>
              <a:rPr lang="en-US" dirty="0">
                <a:solidFill>
                  <a:srgbClr val="243B53"/>
                </a:solidFill>
                <a:latin typeface="Helvetica Neue"/>
              </a:rPr>
              <a:t> para </a:t>
            </a:r>
            <a:r>
              <a:rPr lang="en-US" dirty="0" err="1">
                <a:solidFill>
                  <a:srgbClr val="243B53"/>
                </a:solidFill>
                <a:latin typeface="Helvetica Neue"/>
              </a:rPr>
              <a:t>respirar</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Toser</a:t>
            </a:r>
            <a:r>
              <a:rPr lang="en-US" dirty="0">
                <a:solidFill>
                  <a:srgbClr val="243B53"/>
                </a:solidFill>
                <a:latin typeface="Helvetica Neue"/>
              </a:rPr>
              <a:t>
</a:t>
            </a:r>
            <a:r>
              <a:rPr lang="en-US" dirty="0" err="1">
                <a:solidFill>
                  <a:srgbClr val="243B53"/>
                </a:solidFill>
                <a:latin typeface="Helvetica Neue"/>
              </a:rPr>
              <a:t>ronquera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opresión</a:t>
            </a:r>
            <a:r>
              <a:rPr lang="en-US" dirty="0">
                <a:solidFill>
                  <a:srgbClr val="243B53"/>
                </a:solidFill>
                <a:latin typeface="Helvetica Neue"/>
              </a:rPr>
              <a:t> </a:t>
            </a:r>
            <a:r>
              <a:rPr lang="en-US" dirty="0" err="1">
                <a:solidFill>
                  <a:srgbClr val="243B53"/>
                </a:solidFill>
                <a:latin typeface="Helvetica Neue"/>
              </a:rPr>
              <a:t>en</a:t>
            </a:r>
            <a:r>
              <a:rPr lang="en-US" dirty="0">
                <a:solidFill>
                  <a:srgbClr val="243B53"/>
                </a:solidFill>
                <a:latin typeface="Helvetica Neue"/>
              </a:rPr>
              <a:t> la </a:t>
            </a:r>
            <a:r>
              <a:rPr lang="en-US" dirty="0" err="1">
                <a:solidFill>
                  <a:srgbClr val="243B53"/>
                </a:solidFill>
                <a:latin typeface="Helvetica Neue"/>
              </a:rPr>
              <a:t>garganta</a:t>
            </a:r>
            <a:r>
              <a:rPr lang="en-US" dirty="0">
                <a:solidFill>
                  <a:srgbClr val="243B53"/>
                </a:solidFill>
                <a:latin typeface="Helvetica Neue"/>
              </a:rPr>
              <a:t>
dolor abdominal</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vómito</a:t>
            </a:r>
            <a:r>
              <a:rPr lang="en-US" dirty="0">
                <a:solidFill>
                  <a:srgbClr val="243B53"/>
                </a:solidFill>
                <a:latin typeface="Helvetica Neue"/>
              </a:rPr>
              <a:t>
</a:t>
            </a:r>
            <a:endParaRPr lang="en-US" dirty="0"/>
          </a:p>
        </p:txBody>
      </p:sp>
      <p:sp>
        <p:nvSpPr>
          <p:cNvPr id="6" name="Content Placeholder 5">
            <a:extLst>
              <a:ext uri="{FF2B5EF4-FFF2-40B4-BE49-F238E27FC236}">
                <a16:creationId xmlns:a16="http://schemas.microsoft.com/office/drawing/2014/main" id="{6B9A6871-ED67-EC14-A949-E2D027E66216}"/>
              </a:ext>
            </a:extLst>
          </p:cNvPr>
          <p:cNvSpPr>
            <a:spLocks noGrp="1"/>
          </p:cNvSpPr>
          <p:nvPr>
            <p:ph sz="half" idx="2"/>
          </p:nvPr>
        </p:nvSpPr>
        <p:spPr/>
        <p:txBody>
          <a:bodyPr/>
          <a:lstStyle/>
          <a:p>
            <a:pPr>
              <a:buFont typeface="Arial" panose="020B0604020202020204" pitchFamily="34" charset="0"/>
              <a:buChar char="•"/>
            </a:pPr>
            <a:r>
              <a:rPr lang="en-US" dirty="0" err="1">
                <a:solidFill>
                  <a:srgbClr val="243B53"/>
                </a:solidFill>
                <a:latin typeface="Helvetica Neue"/>
              </a:rPr>
              <a:t>diarrea</a:t>
            </a:r>
            <a:r>
              <a:rPr lang="en-US" dirty="0">
                <a:solidFill>
                  <a:srgbClr val="243B53"/>
                </a:solidFill>
                <a:latin typeface="Helvetica Neue"/>
              </a:rPr>
              <a:t>
</a:t>
            </a:r>
            <a:r>
              <a:rPr lang="es-ES" dirty="0">
                <a:solidFill>
                  <a:srgbClr val="243B53"/>
                </a:solidFill>
                <a:latin typeface="Helvetica Neue"/>
              </a:rPr>
              <a:t>picazón, lagrimeo o hinchazón en los ojos
</a:t>
            </a:r>
            <a:r>
              <a:rPr lang="en-US" dirty="0">
                <a:solidFill>
                  <a:srgbClr val="243B53"/>
                </a:solidFill>
                <a:latin typeface="Helvetica Neue"/>
              </a:rPr>
              <a:t>urticaria</a:t>
            </a:r>
            <a:endParaRPr lang="en-US" b="0" i="0" dirty="0">
              <a:solidFill>
                <a:srgbClr val="243B53"/>
              </a:solidFill>
              <a:effectLst/>
              <a:latin typeface="Helvetica Neue"/>
            </a:endParaRPr>
          </a:p>
          <a:p>
            <a:pPr>
              <a:buFont typeface="Arial" panose="020B0604020202020204" pitchFamily="34" charset="0"/>
              <a:buChar char="•"/>
            </a:pPr>
            <a:r>
              <a:rPr lang="en-US" dirty="0" err="1">
                <a:solidFill>
                  <a:srgbClr val="243B53"/>
                </a:solidFill>
                <a:latin typeface="Helvetica Neue"/>
              </a:rPr>
              <a:t>manchas</a:t>
            </a:r>
            <a:r>
              <a:rPr lang="en-US" dirty="0">
                <a:solidFill>
                  <a:srgbClr val="243B53"/>
                </a:solidFill>
                <a:latin typeface="Helvetica Neue"/>
              </a:rPr>
              <a:t> </a:t>
            </a:r>
            <a:r>
              <a:rPr lang="en-US" dirty="0" err="1">
                <a:solidFill>
                  <a:srgbClr val="243B53"/>
                </a:solidFill>
                <a:latin typeface="Helvetica Neue"/>
              </a:rPr>
              <a:t>rojas</a:t>
            </a:r>
            <a:r>
              <a:rPr lang="en-US" dirty="0">
                <a:solidFill>
                  <a:srgbClr val="243B53"/>
                </a:solidFill>
                <a:latin typeface="Helvetica Neue"/>
              </a:rPr>
              <a:t>
</a:t>
            </a:r>
            <a:r>
              <a:rPr lang="en-US" dirty="0" err="1">
                <a:solidFill>
                  <a:srgbClr val="243B53"/>
                </a:solidFill>
                <a:latin typeface="Helvetica Neue"/>
              </a:rPr>
              <a:t>hinchazón</a:t>
            </a:r>
            <a:endParaRPr lang="en-US" b="0" i="0" dirty="0">
              <a:solidFill>
                <a:srgbClr val="243B53"/>
              </a:solidFill>
              <a:effectLst/>
              <a:latin typeface="Helvetica Neue"/>
            </a:endParaRPr>
          </a:p>
          <a:p>
            <a:pPr>
              <a:buFont typeface="Arial" panose="020B0604020202020204" pitchFamily="34" charset="0"/>
              <a:buChar char="•"/>
            </a:pPr>
            <a:r>
              <a:rPr lang="es-ES" dirty="0">
                <a:solidFill>
                  <a:srgbClr val="243B53"/>
                </a:solidFill>
                <a:latin typeface="Helvetica Neue"/>
              </a:rPr>
              <a:t>una caída en la presión arterial
aturdimiento o pérdida del conocimiento</a:t>
            </a:r>
            <a:endParaRPr lang="en-US" dirty="0"/>
          </a:p>
        </p:txBody>
      </p:sp>
    </p:spTree>
    <p:extLst>
      <p:ext uri="{BB962C8B-B14F-4D97-AF65-F5344CB8AC3E}">
        <p14:creationId xmlns:p14="http://schemas.microsoft.com/office/powerpoint/2010/main" val="2698404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3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3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41" name="Rectangle 4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2" name="Straight Connector 4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65" name="Rectangle 44">
            <a:extLst>
              <a:ext uri="{FF2B5EF4-FFF2-40B4-BE49-F238E27FC236}">
                <a16:creationId xmlns:a16="http://schemas.microsoft.com/office/drawing/2014/main" id="{1AB7CFDD-E67B-4078-9BD0-D09D4200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46">
            <a:extLst>
              <a:ext uri="{FF2B5EF4-FFF2-40B4-BE49-F238E27FC236}">
                <a16:creationId xmlns:a16="http://schemas.microsoft.com/office/drawing/2014/main" id="{B191E377-3C4E-4C42-B42C-858169F3A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33" descr="Assorted vegetables and fruits">
            <a:extLst>
              <a:ext uri="{FF2B5EF4-FFF2-40B4-BE49-F238E27FC236}">
                <a16:creationId xmlns:a16="http://schemas.microsoft.com/office/drawing/2014/main" id="{AB8DC6B8-5B4F-846B-E091-E08A923FC019}"/>
              </a:ext>
            </a:extLst>
          </p:cNvPr>
          <p:cNvPicPr>
            <a:picLocks noChangeAspect="1"/>
          </p:cNvPicPr>
          <p:nvPr/>
        </p:nvPicPr>
        <p:blipFill rotWithShape="1">
          <a:blip r:embed="rId2">
            <a:alphaModFix amt="41000"/>
          </a:blip>
          <a:srcRect t="8610" b="7120"/>
          <a:stretch/>
        </p:blipFill>
        <p:spPr>
          <a:xfrm>
            <a:off x="-1" y="1"/>
            <a:ext cx="12192001" cy="6857999"/>
          </a:xfrm>
          <a:prstGeom prst="rect">
            <a:avLst/>
          </a:prstGeom>
        </p:spPr>
      </p:pic>
      <p:sp>
        <p:nvSpPr>
          <p:cNvPr id="2" name="Title 1">
            <a:extLst>
              <a:ext uri="{FF2B5EF4-FFF2-40B4-BE49-F238E27FC236}">
                <a16:creationId xmlns:a16="http://schemas.microsoft.com/office/drawing/2014/main" id="{9F96FBDD-D474-977F-B3EF-321537CF9C44}"/>
              </a:ext>
            </a:extLst>
          </p:cNvPr>
          <p:cNvSpPr>
            <a:spLocks noGrp="1"/>
          </p:cNvSpPr>
          <p:nvPr>
            <p:ph type="title"/>
          </p:nvPr>
        </p:nvSpPr>
        <p:spPr>
          <a:xfrm>
            <a:off x="2455401" y="1066801"/>
            <a:ext cx="7272408" cy="2077328"/>
          </a:xfrm>
          <a:effectLst>
            <a:outerShdw blurRad="38100" dist="12700" dir="2700000" algn="tl" rotWithShape="0">
              <a:prstClr val="black">
                <a:alpha val="40000"/>
              </a:prstClr>
            </a:outerShdw>
          </a:effectLst>
        </p:spPr>
        <p:txBody>
          <a:bodyPr vert="horz" lIns="91440" tIns="45720" rIns="91440" bIns="45720" rtlCol="0" anchor="b">
            <a:normAutofit/>
          </a:bodyPr>
          <a:lstStyle/>
          <a:p>
            <a:pPr algn="ctr"/>
            <a:r>
              <a:rPr lang="en-US" sz="2800" b="0" i="0" kern="1200" cap="all" spc="390" baseline="0">
                <a:solidFill>
                  <a:schemeClr val="bg1"/>
                </a:solidFill>
                <a:effectLst/>
                <a:latin typeface="+mj-lt"/>
                <a:ea typeface="+mj-ea"/>
                <a:cs typeface="+mj-cs"/>
              </a:rPr>
              <a:t>Section 1: Food Allergens</a:t>
            </a:r>
            <a:endParaRPr lang="en-US" sz="2800" kern="1200" cap="all" spc="390" baseline="0">
              <a:solidFill>
                <a:schemeClr val="bg1"/>
              </a:solidFill>
              <a:latin typeface="+mj-lt"/>
              <a:ea typeface="+mj-ea"/>
              <a:cs typeface="+mj-cs"/>
            </a:endParaRPr>
          </a:p>
        </p:txBody>
      </p:sp>
      <p:grpSp>
        <p:nvGrpSpPr>
          <p:cNvPr id="68" name="Group 48">
            <a:extLst>
              <a:ext uri="{FF2B5EF4-FFF2-40B4-BE49-F238E27FC236}">
                <a16:creationId xmlns:a16="http://schemas.microsoft.com/office/drawing/2014/main" id="{91B7537E-7B93-4306-B9DF-4CD583E0AA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37480"/>
            <a:ext cx="867485" cy="115439"/>
            <a:chOff x="8910933" y="1861308"/>
            <a:chExt cx="867485" cy="115439"/>
          </a:xfrm>
        </p:grpSpPr>
        <p:sp>
          <p:nvSpPr>
            <p:cNvPr id="50" name="Rectangle 49">
              <a:extLst>
                <a:ext uri="{FF2B5EF4-FFF2-40B4-BE49-F238E27FC236}">
                  <a16:creationId xmlns:a16="http://schemas.microsoft.com/office/drawing/2014/main" id="{00AB796C-11E6-468E-9C0D-38940D8E2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51" name="Straight Connector 50">
              <a:extLst>
                <a:ext uri="{FF2B5EF4-FFF2-40B4-BE49-F238E27FC236}">
                  <a16:creationId xmlns:a16="http://schemas.microsoft.com/office/drawing/2014/main" id="{0FC9ACE4-DF02-4B56-B482-DDAD2EC090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9CC309-9401-4122-8206-A304650EFC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0926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32496-882B-A638-EC15-DA686734A61A}"/>
              </a:ext>
            </a:extLst>
          </p:cNvPr>
          <p:cNvSpPr>
            <a:spLocks noGrp="1"/>
          </p:cNvSpPr>
          <p:nvPr>
            <p:ph type="title"/>
          </p:nvPr>
        </p:nvSpPr>
        <p:spPr/>
        <p:txBody>
          <a:bodyPr/>
          <a:lstStyle/>
          <a:p>
            <a:r>
              <a:rPr lang="en-US" dirty="0" err="1"/>
              <a:t>Alergia</a:t>
            </a:r>
            <a:r>
              <a:rPr lang="en-US" dirty="0"/>
              <a:t> al </a:t>
            </a:r>
            <a:r>
              <a:rPr lang="en-US" dirty="0" err="1"/>
              <a:t>pescado</a:t>
            </a:r>
            <a:r>
              <a:rPr lang="en-US" dirty="0"/>
              <a:t>
</a:t>
            </a:r>
          </a:p>
        </p:txBody>
      </p:sp>
      <p:sp>
        <p:nvSpPr>
          <p:cNvPr id="3" name="Content Placeholder 2">
            <a:extLst>
              <a:ext uri="{FF2B5EF4-FFF2-40B4-BE49-F238E27FC236}">
                <a16:creationId xmlns:a16="http://schemas.microsoft.com/office/drawing/2014/main" id="{FB4A79EC-DFD6-6D76-6DA1-21317B58BBAE}"/>
              </a:ext>
            </a:extLst>
          </p:cNvPr>
          <p:cNvSpPr>
            <a:spLocks noGrp="1"/>
          </p:cNvSpPr>
          <p:nvPr>
            <p:ph idx="1"/>
          </p:nvPr>
        </p:nvSpPr>
        <p:spPr/>
        <p:txBody>
          <a:bodyPr>
            <a:normAutofit fontScale="70000" lnSpcReduction="20000"/>
          </a:bodyPr>
          <a:lstStyle/>
          <a:p>
            <a:r>
              <a:rPr lang="es-ES" dirty="0">
                <a:solidFill>
                  <a:srgbClr val="243B53"/>
                </a:solidFill>
                <a:latin typeface="Helvetica Neue"/>
              </a:rPr>
              <a:t>Las personas que son alérgicas al pescado no deben comerlo ni ningún alimento que contenga pescado como ingredientes. Las personas que son sensibles solo al olor de cocinar pescado también deben evitar las áreas donde se está cocinando.
Además, el personal siempre debe leer las etiquetas de los alimentos para ver si un alimento contiene pescado. Por ley, los fabricantes deben indicar si los alimentos contienen pescado y enumerarlo en una lista de ingredientes o mostrar "Contiene pescado", "Puede contener pescado", "Procesado en una instalación que también procesa pescado" o "Fabricado en equipos también utilizados para peces" en una etiqueta.
Se recomienda confirmar la posibilidad de contaminación cruzada con el fabricante, ya que no se requiere etiquetado de contaminación cruzada. La mayor parte de la contaminación cruzada ocurre en restaurantes chinos, vietnamitas, tailandeses o japoneses, donde el personal usa las mismas superficies, utensilios o aceite para preparar pescado y otros alimentos. Los alimentos fritos también están en riesgo, ya que pueden freírse en el mismo aceite utilizado para freír pescado.
Se recomienda llamar al 911 para cualquier huésped que experimente hinchazón de la boca o la garganta o tenga dificultad para respirar si no tiene acceso a la epinefrina. Si los síntomas afectan dos partes diferentes del cuerpo, como urticaria con vómitos, también es necesario llamar al 911. Y al igual que con los mariscos (descritos más adelante), los huéspedes que tienen una reacción alérgica necesitarán supervisión hasta que llegue la ayuda porque puede ocurrir una segunda ola de síntomas graves incluso si la primera ola fue leve. [1</a:t>
            </a:r>
            <a:r>
              <a:rPr lang="en-US" b="0" i="0" baseline="30000" dirty="0">
                <a:solidFill>
                  <a:srgbClr val="243B53"/>
                </a:solidFill>
                <a:effectLst/>
                <a:latin typeface="Helvetica Neue"/>
              </a:rPr>
              <a:t>]</a:t>
            </a:r>
          </a:p>
          <a:p>
            <a:pPr algn="l"/>
            <a:r>
              <a:rPr lang="en-US" b="0" i="0" baseline="30000" dirty="0">
                <a:solidFill>
                  <a:srgbClr val="243B53"/>
                </a:solidFill>
                <a:effectLst/>
                <a:latin typeface="Helvetica Neue"/>
              </a:rPr>
              <a:t>https://kidshealth.org/en/parents/fish-allergy.html</a:t>
            </a:r>
          </a:p>
          <a:p>
            <a:pPr algn="l"/>
            <a:endParaRPr lang="en-US" b="0" i="0" dirty="0">
              <a:solidFill>
                <a:srgbClr val="243B53"/>
              </a:solidFill>
              <a:effectLst/>
              <a:latin typeface="Helvetica Neue"/>
            </a:endParaRPr>
          </a:p>
          <a:p>
            <a:endParaRPr lang="en-US" dirty="0"/>
          </a:p>
        </p:txBody>
      </p:sp>
      <p:pic>
        <p:nvPicPr>
          <p:cNvPr id="4" name="Picture 3">
            <a:extLst>
              <a:ext uri="{FF2B5EF4-FFF2-40B4-BE49-F238E27FC236}">
                <a16:creationId xmlns:a16="http://schemas.microsoft.com/office/drawing/2014/main" id="{3A935875-C72F-9F28-E7BF-15BE478D0495}"/>
              </a:ext>
            </a:extLst>
          </p:cNvPr>
          <p:cNvPicPr>
            <a:picLocks noChangeAspect="1"/>
          </p:cNvPicPr>
          <p:nvPr/>
        </p:nvPicPr>
        <p:blipFill>
          <a:blip r:embed="rId2"/>
          <a:stretch>
            <a:fillRect/>
          </a:stretch>
        </p:blipFill>
        <p:spPr>
          <a:xfrm>
            <a:off x="7182040" y="269314"/>
            <a:ext cx="2619375" cy="1743075"/>
          </a:xfrm>
          <a:prstGeom prst="rect">
            <a:avLst/>
          </a:prstGeom>
        </p:spPr>
      </p:pic>
    </p:spTree>
    <p:extLst>
      <p:ext uri="{BB962C8B-B14F-4D97-AF65-F5344CB8AC3E}">
        <p14:creationId xmlns:p14="http://schemas.microsoft.com/office/powerpoint/2010/main" val="2088689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516C16-65B9-2EB0-0EE5-6FA15B318067}"/>
              </a:ext>
            </a:extLst>
          </p:cNvPr>
          <p:cNvSpPr>
            <a:spLocks noGrp="1"/>
          </p:cNvSpPr>
          <p:nvPr>
            <p:ph type="title"/>
          </p:nvPr>
        </p:nvSpPr>
        <p:spPr>
          <a:xfrm>
            <a:off x="1424940" y="1653542"/>
            <a:ext cx="3246119" cy="2608006"/>
          </a:xfrm>
        </p:spPr>
        <p:txBody>
          <a:bodyPr anchor="ctr">
            <a:normAutofit/>
          </a:bodyPr>
          <a:lstStyle/>
          <a:p>
            <a:pPr algn="ctr"/>
            <a:r>
              <a:rPr lang="es-ES" dirty="0"/>
              <a:t>Alergia a las nueces de árbol
</a:t>
            </a:r>
            <a:endParaRPr lang="en-US" dirty="0"/>
          </a:p>
        </p:txBody>
      </p:sp>
      <p:sp>
        <p:nvSpPr>
          <p:cNvPr id="3" name="Content Placeholder 2">
            <a:extLst>
              <a:ext uri="{FF2B5EF4-FFF2-40B4-BE49-F238E27FC236}">
                <a16:creationId xmlns:a16="http://schemas.microsoft.com/office/drawing/2014/main" id="{FC729687-7CDE-A024-3B4D-996B77E0582C}"/>
              </a:ext>
            </a:extLst>
          </p:cNvPr>
          <p:cNvSpPr>
            <a:spLocks noGrp="1"/>
          </p:cNvSpPr>
          <p:nvPr>
            <p:ph idx="1"/>
          </p:nvPr>
        </p:nvSpPr>
        <p:spPr>
          <a:xfrm>
            <a:off x="6096000" y="3135086"/>
            <a:ext cx="5067300" cy="2710774"/>
          </a:xfrm>
        </p:spPr>
        <p:txBody>
          <a:bodyPr anchor="ctr">
            <a:normAutofit fontScale="92500" lnSpcReduction="20000"/>
          </a:bodyPr>
          <a:lstStyle/>
          <a:p>
            <a:pPr algn="ctr">
              <a:lnSpc>
                <a:spcPct val="100000"/>
              </a:lnSpc>
            </a:pPr>
            <a:r>
              <a:rPr lang="es-ES" sz="1100" dirty="0">
                <a:latin typeface="Helvetica Neue"/>
              </a:rPr>
              <a:t>Las alergias a las nueces de árbol son reacciones a nueces, almendras, avellanas, pacanas, anacardos y pistachos. Alrededor del 50% de los niños que son alérgicos a una nuez de árbol son alérgicos a otra. [1] Y alrededor de dos tercios de los pacientes que reaccionan a los anacardos o nueces reaccionarán a los pistachos o nueces, en ese orden. Muchos niños que son alérgicos a una o más nueces de árbol permanecen alérgicos a ellas durante toda la vida.
La alergia funciona por las proteínas de la nuez que se unen a anticuerpos IgE específicos en el sistema inmunológico. Esto desencadena las defensas inmunes y causa síntomas que pueden ser leves o muy graves. De hecho, las nueces de árbol pueden causar anafilaxia, ser impredecibles y causar una reacción incluso en cantidades muy pequeñas.</a:t>
            </a:r>
            <a:r>
              <a:rPr lang="en-US" sz="1100" b="0" i="0" dirty="0">
                <a:effectLst/>
                <a:latin typeface="Helvetica Neue"/>
              </a:rPr>
              <a:t>.</a:t>
            </a:r>
          </a:p>
          <a:p>
            <a:pPr algn="ctr">
              <a:lnSpc>
                <a:spcPct val="100000"/>
              </a:lnSpc>
            </a:pPr>
            <a:r>
              <a:rPr lang="es-ES" sz="1100" dirty="0">
                <a:latin typeface="Helvetica Neue"/>
              </a:rPr>
              <a:t>Para prevenir una reacción, las personas susceptibles deben evitar todas las nueces de árbol y productos de nueces de árbol porque si son alérgicas a un tipo, es probable que sean alérgicas a otros tipos. Además, deben evitar los cacahuetes, ya que la probabilidad de contacto cruzado con las nueces de árbol durante la fabricación y el procesamiento es alta.
</a:t>
            </a:r>
            <a:endParaRPr lang="en-US" sz="1100" dirty="0"/>
          </a:p>
        </p:txBody>
      </p:sp>
      <p:pic>
        <p:nvPicPr>
          <p:cNvPr id="9220" name="Picture 4" descr="What is a tree nut allergy? - Spokin">
            <a:extLst>
              <a:ext uri="{FF2B5EF4-FFF2-40B4-BE49-F238E27FC236}">
                <a16:creationId xmlns:a16="http://schemas.microsoft.com/office/drawing/2014/main" id="{965AD074-BD7E-A182-F1F8-3010341C6602}"/>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6661696" y="1001480"/>
            <a:ext cx="3935908" cy="1895067"/>
          </a:xfrm>
          <a:prstGeom prst="rect">
            <a:avLst/>
          </a:prstGeom>
          <a:noFill/>
          <a:extLst>
            <a:ext uri="{909E8E84-426E-40DD-AFC4-6F175D3DCCD1}">
              <a14:hiddenFill xmlns:a14="http://schemas.microsoft.com/office/drawing/2010/main">
                <a:solidFill>
                  <a:srgbClr val="FFFFFF"/>
                </a:solidFill>
              </a14:hiddenFill>
            </a:ext>
          </a:extLst>
        </p:spPr>
      </p:pic>
      <p:grpSp>
        <p:nvGrpSpPr>
          <p:cNvPr id="9229" name="Group 9228">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9230" name="Rectangle 9229">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31" name="Straight Connector 9230">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232" name="Straight Connector 9231">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5728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23288D-6BA3-4B09-B8EC-0B09654F3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2431AF1-1E72-F80D-9C96-DB63B7C78711}"/>
              </a:ext>
            </a:extLst>
          </p:cNvPr>
          <p:cNvPicPr>
            <a:picLocks noChangeAspect="1"/>
          </p:cNvPicPr>
          <p:nvPr/>
        </p:nvPicPr>
        <p:blipFill rotWithShape="1">
          <a:blip r:embed="rId2"/>
          <a:srcRect t="564" r="-1" b="6771"/>
          <a:stretch/>
        </p:blipFill>
        <p:spPr>
          <a:xfrm>
            <a:off x="3778246" y="519134"/>
            <a:ext cx="4851609" cy="5819732"/>
          </a:xfrm>
          <a:custGeom>
            <a:avLst/>
            <a:gdLst/>
            <a:ahLst/>
            <a:cxnLst/>
            <a:rect l="l" t="t" r="r" b="b"/>
            <a:pathLst>
              <a:path w="4580642" h="5494694">
                <a:moveTo>
                  <a:pt x="0" y="0"/>
                </a:moveTo>
                <a:lnTo>
                  <a:pt x="4580642" y="0"/>
                </a:lnTo>
                <a:lnTo>
                  <a:pt x="4580642" y="5494694"/>
                </a:lnTo>
                <a:lnTo>
                  <a:pt x="2282142" y="4718460"/>
                </a:lnTo>
                <a:lnTo>
                  <a:pt x="0" y="5494694"/>
                </a:lnTo>
                <a:close/>
              </a:path>
            </a:pathLst>
          </a:custGeom>
        </p:spPr>
      </p:pic>
    </p:spTree>
    <p:extLst>
      <p:ext uri="{BB962C8B-B14F-4D97-AF65-F5344CB8AC3E}">
        <p14:creationId xmlns:p14="http://schemas.microsoft.com/office/powerpoint/2010/main" val="815313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6ABAC6-A553-28B0-4551-24FFC2EF80DF}"/>
              </a:ext>
            </a:extLst>
          </p:cNvPr>
          <p:cNvSpPr>
            <a:spLocks noGrp="1"/>
          </p:cNvSpPr>
          <p:nvPr>
            <p:ph type="title"/>
          </p:nvPr>
        </p:nvSpPr>
        <p:spPr>
          <a:xfrm>
            <a:off x="1028700" y="723900"/>
            <a:ext cx="10134600" cy="727395"/>
          </a:xfrm>
        </p:spPr>
        <p:txBody>
          <a:bodyPr>
            <a:normAutofit/>
          </a:bodyPr>
          <a:lstStyle/>
          <a:p>
            <a:r>
              <a:rPr lang="es-ES" sz="1400" dirty="0">
                <a:solidFill>
                  <a:srgbClr val="243B53"/>
                </a:solidFill>
                <a:latin typeface="Helvetica Neue"/>
              </a:rPr>
              <a:t>Los alimentos que contienen nueces de árbol incluyen</a:t>
            </a:r>
            <a:r>
              <a:rPr lang="en-US" sz="1400" b="0" i="0" dirty="0">
                <a:solidFill>
                  <a:srgbClr val="243B53"/>
                </a:solidFill>
                <a:effectLst/>
                <a:latin typeface="Helvetica Neue"/>
              </a:rPr>
              <a:t>:</a:t>
            </a:r>
            <a:br>
              <a:rPr lang="en-US" sz="1400" b="0" i="0" dirty="0">
                <a:solidFill>
                  <a:srgbClr val="243B53"/>
                </a:solidFill>
                <a:effectLst/>
                <a:latin typeface="Helvetica Neue"/>
              </a:rPr>
            </a:br>
            <a:endParaRPr lang="en-US" sz="1400" dirty="0"/>
          </a:p>
        </p:txBody>
      </p:sp>
      <p:sp>
        <p:nvSpPr>
          <p:cNvPr id="3" name="Content Placeholder 2">
            <a:extLst>
              <a:ext uri="{FF2B5EF4-FFF2-40B4-BE49-F238E27FC236}">
                <a16:creationId xmlns:a16="http://schemas.microsoft.com/office/drawing/2014/main" id="{5325FBBF-DC8B-F357-E1BF-41DDF6874C6A}"/>
              </a:ext>
            </a:extLst>
          </p:cNvPr>
          <p:cNvSpPr>
            <a:spLocks noGrp="1"/>
          </p:cNvSpPr>
          <p:nvPr>
            <p:ph sz="half" idx="1"/>
          </p:nvPr>
        </p:nvSpPr>
        <p:spPr>
          <a:xfrm>
            <a:off x="735301" y="1534583"/>
            <a:ext cx="4953000" cy="3998323"/>
          </a:xfrm>
        </p:spPr>
        <p:txBody>
          <a:bodyPr>
            <a:normAutofit fontScale="25000" lnSpcReduction="20000"/>
          </a:bodyPr>
          <a:lstStyle/>
          <a:p>
            <a:pPr>
              <a:buFont typeface="Arial" panose="020B0604020202020204" pitchFamily="34" charset="0"/>
              <a:buChar char="•"/>
            </a:pPr>
            <a:r>
              <a:rPr lang="en-US" sz="4800" dirty="0">
                <a:solidFill>
                  <a:srgbClr val="243B53"/>
                </a:solidFill>
                <a:latin typeface="Helvetica Neue"/>
              </a:rPr>
              <a:t>Almendras
</a:t>
            </a:r>
            <a:r>
              <a:rPr lang="en-US" sz="4800" dirty="0" err="1">
                <a:solidFill>
                  <a:srgbClr val="243B53"/>
                </a:solidFill>
                <a:latin typeface="Helvetica Neue"/>
              </a:rPr>
              <a:t>nueces</a:t>
            </a:r>
            <a:r>
              <a:rPr lang="en-US" sz="4800" dirty="0">
                <a:solidFill>
                  <a:srgbClr val="243B53"/>
                </a:solidFill>
                <a:latin typeface="Helvetica Neue"/>
              </a:rPr>
              <a:t> </a:t>
            </a:r>
            <a:r>
              <a:rPr lang="en-US" sz="4800" dirty="0" err="1">
                <a:solidFill>
                  <a:srgbClr val="243B53"/>
                </a:solidFill>
                <a:latin typeface="Helvetica Neue"/>
              </a:rPr>
              <a:t>artificiales</a:t>
            </a:r>
            <a:r>
              <a:rPr lang="en-US" sz="4800" dirty="0">
                <a:solidFill>
                  <a:srgbClr val="243B53"/>
                </a:solidFill>
                <a:latin typeface="Helvetica Neue"/>
              </a:rPr>
              <a:t>
</a:t>
            </a:r>
            <a:r>
              <a:rPr lang="en-US" sz="4800" dirty="0" err="1">
                <a:solidFill>
                  <a:srgbClr val="243B53"/>
                </a:solidFill>
                <a:latin typeface="Helvetica Neue"/>
              </a:rPr>
              <a:t>hayas</a:t>
            </a:r>
            <a:r>
              <a:rPr lang="en-US" sz="4800" dirty="0">
                <a:solidFill>
                  <a:srgbClr val="243B53"/>
                </a:solidFill>
                <a:latin typeface="Helvetica Neue"/>
              </a:rPr>
              <a:t>
Extracto de </a:t>
            </a:r>
            <a:r>
              <a:rPr lang="en-US" sz="4800" dirty="0" err="1">
                <a:solidFill>
                  <a:srgbClr val="243B53"/>
                </a:solidFill>
                <a:latin typeface="Helvetica Neue"/>
              </a:rPr>
              <a:t>cáscara</a:t>
            </a:r>
            <a:r>
              <a:rPr lang="en-US" sz="4800" dirty="0">
                <a:solidFill>
                  <a:srgbClr val="243B53"/>
                </a:solidFill>
                <a:latin typeface="Helvetica Neue"/>
              </a:rPr>
              <a:t> de </a:t>
            </a:r>
            <a:r>
              <a:rPr lang="en-US" sz="4800" dirty="0" err="1">
                <a:solidFill>
                  <a:srgbClr val="243B53"/>
                </a:solidFill>
                <a:latin typeface="Helvetica Neue"/>
              </a:rPr>
              <a:t>nuez</a:t>
            </a:r>
            <a:r>
              <a:rPr lang="en-US" sz="4800" dirty="0">
                <a:solidFill>
                  <a:srgbClr val="243B53"/>
                </a:solidFill>
                <a:latin typeface="Helvetica Neue"/>
              </a:rPr>
              <a:t> </a:t>
            </a:r>
            <a:r>
              <a:rPr lang="en-US" sz="4800" dirty="0" err="1">
                <a:solidFill>
                  <a:srgbClr val="243B53"/>
                </a:solidFill>
                <a:latin typeface="Helvetica Neue"/>
              </a:rPr>
              <a:t>negra</a:t>
            </a:r>
            <a:r>
              <a:rPr lang="en-US" sz="4800" dirty="0">
                <a:solidFill>
                  <a:srgbClr val="243B53"/>
                </a:solidFill>
                <a:latin typeface="Helvetica Neue"/>
              </a:rPr>
              <a:t> (aroma)
</a:t>
            </a:r>
            <a:r>
              <a:rPr lang="en-US" sz="4800" dirty="0" err="1">
                <a:solidFill>
                  <a:srgbClr val="243B53"/>
                </a:solidFill>
                <a:latin typeface="Helvetica Neue"/>
              </a:rPr>
              <a:t>nueces</a:t>
            </a:r>
            <a:r>
              <a:rPr lang="en-US" sz="4800" dirty="0">
                <a:solidFill>
                  <a:srgbClr val="243B53"/>
                </a:solidFill>
                <a:latin typeface="Helvetica Neue"/>
              </a:rPr>
              <a:t> de </a:t>
            </a:r>
            <a:r>
              <a:rPr lang="en-US" sz="4800" dirty="0" err="1">
                <a:solidFill>
                  <a:srgbClr val="243B53"/>
                </a:solidFill>
                <a:latin typeface="Helvetica Neue"/>
              </a:rPr>
              <a:t>Brasil</a:t>
            </a:r>
            <a:r>
              <a:rPr lang="en-US" sz="4800" dirty="0">
                <a:solidFill>
                  <a:srgbClr val="243B53"/>
                </a:solidFill>
                <a:latin typeface="Helvetica Neue"/>
              </a:rPr>
              <a:t>
Nueces de </a:t>
            </a:r>
            <a:r>
              <a:rPr lang="en-US" sz="4800" dirty="0" err="1">
                <a:solidFill>
                  <a:srgbClr val="243B53"/>
                </a:solidFill>
                <a:latin typeface="Helvetica Neue"/>
              </a:rPr>
              <a:t>mantequilla</a:t>
            </a:r>
            <a:r>
              <a:rPr lang="en-US" sz="4800" dirty="0">
                <a:solidFill>
                  <a:srgbClr val="243B53"/>
                </a:solidFill>
                <a:latin typeface="Helvetica Neue"/>
              </a:rPr>
              <a:t>
</a:t>
            </a:r>
            <a:r>
              <a:rPr lang="en-US" sz="4800" dirty="0" err="1">
                <a:solidFill>
                  <a:srgbClr val="243B53"/>
                </a:solidFill>
                <a:latin typeface="Helvetica Neue"/>
              </a:rPr>
              <a:t>Anacardos</a:t>
            </a:r>
            <a:r>
              <a:rPr lang="en-US" sz="4800" dirty="0">
                <a:solidFill>
                  <a:srgbClr val="243B53"/>
                </a:solidFill>
                <a:latin typeface="Helvetica Neue"/>
              </a:rPr>
              <a:t>
</a:t>
            </a:r>
            <a:r>
              <a:rPr lang="en-US" sz="4800" dirty="0" err="1">
                <a:solidFill>
                  <a:srgbClr val="243B53"/>
                </a:solidFill>
                <a:latin typeface="Helvetica Neue"/>
              </a:rPr>
              <a:t>castañas</a:t>
            </a:r>
            <a:r>
              <a:rPr lang="en-US" sz="4800" dirty="0">
                <a:solidFill>
                  <a:srgbClr val="243B53"/>
                </a:solidFill>
                <a:latin typeface="Helvetica Neue"/>
              </a:rPr>
              <a:t>
Nueces chinquapin
Cocos
Filbert/</a:t>
            </a:r>
            <a:r>
              <a:rPr lang="en-US" sz="4800" dirty="0" err="1">
                <a:solidFill>
                  <a:srgbClr val="243B53"/>
                </a:solidFill>
                <a:latin typeface="Helvetica Neue"/>
              </a:rPr>
              <a:t>Avellanas</a:t>
            </a:r>
            <a:r>
              <a:rPr lang="en-US" sz="4800" dirty="0">
                <a:solidFill>
                  <a:srgbClr val="243B53"/>
                </a:solidFill>
                <a:latin typeface="Helvetica Neue"/>
              </a:rPr>
              <a:t>
Gianduja (</a:t>
            </a:r>
            <a:r>
              <a:rPr lang="en-US" sz="4800" dirty="0" err="1">
                <a:solidFill>
                  <a:srgbClr val="243B53"/>
                </a:solidFill>
                <a:latin typeface="Helvetica Neue"/>
              </a:rPr>
              <a:t>una</a:t>
            </a:r>
            <a:r>
              <a:rPr lang="en-US" sz="4800" dirty="0">
                <a:solidFill>
                  <a:srgbClr val="243B53"/>
                </a:solidFill>
                <a:latin typeface="Helvetica Neue"/>
              </a:rPr>
              <a:t> </a:t>
            </a:r>
            <a:r>
              <a:rPr lang="en-US" sz="4800" dirty="0" err="1">
                <a:solidFill>
                  <a:srgbClr val="243B53"/>
                </a:solidFill>
                <a:latin typeface="Helvetica Neue"/>
              </a:rPr>
              <a:t>mezcla</a:t>
            </a:r>
            <a:r>
              <a:rPr lang="en-US" sz="4800" dirty="0">
                <a:solidFill>
                  <a:srgbClr val="243B53"/>
                </a:solidFill>
                <a:latin typeface="Helvetica Neue"/>
              </a:rPr>
              <a:t> de chocolate y </a:t>
            </a:r>
            <a:r>
              <a:rPr lang="en-US" sz="4800" dirty="0" err="1">
                <a:solidFill>
                  <a:srgbClr val="243B53"/>
                </a:solidFill>
                <a:latin typeface="Helvetica Neue"/>
              </a:rPr>
              <a:t>nueces</a:t>
            </a:r>
            <a:r>
              <a:rPr lang="en-US" sz="4800" dirty="0">
                <a:solidFill>
                  <a:srgbClr val="243B53"/>
                </a:solidFill>
                <a:latin typeface="Helvetica Neue"/>
              </a:rPr>
              <a:t>)
</a:t>
            </a:r>
            <a:r>
              <a:rPr lang="en-US" sz="4800" dirty="0" err="1">
                <a:solidFill>
                  <a:srgbClr val="243B53"/>
                </a:solidFill>
                <a:latin typeface="Helvetica Neue"/>
              </a:rPr>
              <a:t>nueces</a:t>
            </a:r>
            <a:r>
              <a:rPr lang="en-US" sz="4800" dirty="0">
                <a:solidFill>
                  <a:srgbClr val="243B53"/>
                </a:solidFill>
                <a:latin typeface="Helvetica Neue"/>
              </a:rPr>
              <a:t> de ginkgo
</a:t>
            </a:r>
            <a:r>
              <a:rPr lang="en-US" sz="4800" dirty="0" err="1">
                <a:solidFill>
                  <a:srgbClr val="243B53"/>
                </a:solidFill>
                <a:latin typeface="Helvetica Neue"/>
              </a:rPr>
              <a:t>nueces</a:t>
            </a:r>
            <a:r>
              <a:rPr lang="en-US" sz="4800" dirty="0">
                <a:solidFill>
                  <a:srgbClr val="243B53"/>
                </a:solidFill>
                <a:latin typeface="Helvetica Neue"/>
              </a:rPr>
              <a:t> de nogal
Nueces de litchi/lichee/lichi
Macadamia
pasta de </a:t>
            </a:r>
            <a:r>
              <a:rPr lang="en-US" sz="4800" dirty="0" err="1">
                <a:solidFill>
                  <a:srgbClr val="243B53"/>
                </a:solidFill>
                <a:latin typeface="Helvetica Neue"/>
              </a:rPr>
              <a:t>mazapán</a:t>
            </a:r>
            <a:r>
              <a:rPr lang="en-US" sz="4800" dirty="0">
                <a:solidFill>
                  <a:srgbClr val="243B53"/>
                </a:solidFill>
                <a:latin typeface="Helvetica Neue"/>
              </a:rPr>
              <a:t>/</a:t>
            </a:r>
            <a:r>
              <a:rPr lang="en-US" sz="4800" dirty="0" err="1">
                <a:solidFill>
                  <a:srgbClr val="243B53"/>
                </a:solidFill>
                <a:latin typeface="Helvetica Neue"/>
              </a:rPr>
              <a:t>almendras</a:t>
            </a:r>
            <a:r>
              <a:rPr lang="en-US" sz="4800" dirty="0">
                <a:solidFill>
                  <a:srgbClr val="243B53"/>
                </a:solidFill>
                <a:latin typeface="Helvetica Neue"/>
              </a:rPr>
              <a:t>
</a:t>
            </a:r>
            <a:endParaRPr lang="en-US" dirty="0"/>
          </a:p>
        </p:txBody>
      </p:sp>
      <p:sp>
        <p:nvSpPr>
          <p:cNvPr id="5" name="Content Placeholder 4">
            <a:extLst>
              <a:ext uri="{FF2B5EF4-FFF2-40B4-BE49-F238E27FC236}">
                <a16:creationId xmlns:a16="http://schemas.microsoft.com/office/drawing/2014/main" id="{EE5F4C96-47AF-6352-D200-8AFBC960C656}"/>
              </a:ext>
            </a:extLst>
          </p:cNvPr>
          <p:cNvSpPr>
            <a:spLocks noGrp="1"/>
          </p:cNvSpPr>
          <p:nvPr>
            <p:ph sz="half" idx="2"/>
          </p:nvPr>
        </p:nvSpPr>
        <p:spPr>
          <a:xfrm>
            <a:off x="5870196" y="1087597"/>
            <a:ext cx="4953000" cy="3998323"/>
          </a:xfrm>
        </p:spPr>
        <p:txBody>
          <a:bodyPr>
            <a:normAutofit fontScale="25000" lnSpcReduction="20000"/>
          </a:bodyPr>
          <a:lstStyle/>
          <a:p>
            <a:pPr>
              <a:buFont typeface="Arial" panose="020B0604020202020204" pitchFamily="34" charset="0"/>
              <a:buChar char="•"/>
            </a:pPr>
            <a:r>
              <a:rPr lang="es-ES" sz="4800" dirty="0">
                <a:solidFill>
                  <a:srgbClr val="243B53"/>
                </a:solidFill>
                <a:latin typeface="Helvetica Neue"/>
              </a:rPr>
              <a:t>Nueces </a:t>
            </a:r>
            <a:r>
              <a:rPr lang="es-ES" sz="4800" dirty="0" err="1">
                <a:solidFill>
                  <a:srgbClr val="243B53"/>
                </a:solidFill>
                <a:latin typeface="Helvetica Neue"/>
              </a:rPr>
              <a:t>Nangai</a:t>
            </a:r>
            <a:r>
              <a:rPr lang="es-ES" sz="4800" dirty="0">
                <a:solidFill>
                  <a:srgbClr val="243B53"/>
                </a:solidFill>
                <a:latin typeface="Helvetica Neue"/>
              </a:rPr>
              <a:t>
extracto natural de frutos secos (almendra, nuez, etc.)
mantequillas de nueces (como la mantequilla de anacardo)
destilados de frutos secos/extractos alcohólicos
harina de nueces
carne de nuez
leche de nuez (leche de almendras, leche de anacardo, etc.)
aceites de nueces (aceite de nuez, aceite de almendras, etc.)
pasta de nueces (como pasta de almendras)
Trozos de nuez
pecanero
pesto
Nueces </a:t>
            </a:r>
            <a:r>
              <a:rPr lang="es-ES" sz="4800" dirty="0" err="1">
                <a:solidFill>
                  <a:srgbClr val="243B53"/>
                </a:solidFill>
                <a:latin typeface="Helvetica Neue"/>
              </a:rPr>
              <a:t>pili</a:t>
            </a:r>
            <a:r>
              <a:rPr lang="es-ES" sz="4800" dirty="0">
                <a:solidFill>
                  <a:srgbClr val="243B53"/>
                </a:solidFill>
                <a:latin typeface="Helvetica Neue"/>
              </a:rPr>
              <a:t>
Piñones (también conocidos como nueces indias, </a:t>
            </a:r>
            <a:r>
              <a:rPr lang="es-ES" sz="4800" dirty="0" err="1">
                <a:solidFill>
                  <a:srgbClr val="243B53"/>
                </a:solidFill>
                <a:latin typeface="Helvetica Neue"/>
              </a:rPr>
              <a:t>pignoli</a:t>
            </a:r>
            <a:r>
              <a:rPr lang="es-ES" sz="4800" dirty="0">
                <a:solidFill>
                  <a:srgbClr val="243B53"/>
                </a:solidFill>
                <a:latin typeface="Helvetica Neue"/>
              </a:rPr>
              <a:t>, </a:t>
            </a:r>
            <a:r>
              <a:rPr lang="es-ES" sz="4800" dirty="0" err="1">
                <a:solidFill>
                  <a:srgbClr val="243B53"/>
                </a:solidFill>
                <a:latin typeface="Helvetica Neue"/>
              </a:rPr>
              <a:t>pigñolia</a:t>
            </a:r>
            <a:r>
              <a:rPr lang="es-ES" sz="4800" dirty="0">
                <a:solidFill>
                  <a:srgbClr val="243B53"/>
                </a:solidFill>
                <a:latin typeface="Helvetica Neue"/>
              </a:rPr>
              <a:t>, </a:t>
            </a:r>
            <a:r>
              <a:rPr lang="es-ES" sz="4800" dirty="0" err="1">
                <a:solidFill>
                  <a:srgbClr val="243B53"/>
                </a:solidFill>
                <a:latin typeface="Helvetica Neue"/>
              </a:rPr>
              <a:t>pignon</a:t>
            </a:r>
            <a:r>
              <a:rPr lang="es-ES" sz="4800" dirty="0">
                <a:solidFill>
                  <a:srgbClr val="243B53"/>
                </a:solidFill>
                <a:latin typeface="Helvetica Neue"/>
              </a:rPr>
              <a:t>, </a:t>
            </a:r>
            <a:r>
              <a:rPr lang="es-ES" sz="4800" dirty="0" err="1">
                <a:solidFill>
                  <a:srgbClr val="243B53"/>
                </a:solidFill>
                <a:latin typeface="Helvetica Neue"/>
              </a:rPr>
              <a:t>piñon</a:t>
            </a:r>
            <a:r>
              <a:rPr lang="es-ES" sz="4800" dirty="0">
                <a:solidFill>
                  <a:srgbClr val="243B53"/>
                </a:solidFill>
                <a:latin typeface="Helvetica Neue"/>
              </a:rPr>
              <a:t> y </a:t>
            </a:r>
            <a:r>
              <a:rPr lang="es-ES" sz="4800" dirty="0" err="1">
                <a:solidFill>
                  <a:srgbClr val="243B53"/>
                </a:solidFill>
                <a:latin typeface="Helvetica Neue"/>
              </a:rPr>
              <a:t>pinyon</a:t>
            </a:r>
            <a:r>
              <a:rPr lang="es-ES" sz="4800" dirty="0">
                <a:solidFill>
                  <a:srgbClr val="243B53"/>
                </a:solidFill>
                <a:latin typeface="Helvetica Neue"/>
              </a:rPr>
              <a:t>)
Pistachos
</a:t>
            </a:r>
            <a:r>
              <a:rPr lang="es-ES" sz="4800" dirty="0" err="1">
                <a:solidFill>
                  <a:srgbClr val="243B53"/>
                </a:solidFill>
                <a:latin typeface="Helvetica Neue"/>
              </a:rPr>
              <a:t>Pralines</a:t>
            </a:r>
            <a:r>
              <a:rPr lang="es-ES" sz="4800" dirty="0">
                <a:solidFill>
                  <a:srgbClr val="243B53"/>
                </a:solidFill>
                <a:latin typeface="Helvetica Neue"/>
              </a:rPr>
              <a:t>
nueces de karité
Nueces
Extracto de cáscara de nuez (aroma)
</a:t>
            </a:r>
            <a:endParaRPr lang="en-US" dirty="0"/>
          </a:p>
        </p:txBody>
      </p:sp>
    </p:spTree>
    <p:extLst>
      <p:ext uri="{BB962C8B-B14F-4D97-AF65-F5344CB8AC3E}">
        <p14:creationId xmlns:p14="http://schemas.microsoft.com/office/powerpoint/2010/main" val="960967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07FC9-36D1-0EE5-73F5-A606D718E72F}"/>
              </a:ext>
            </a:extLst>
          </p:cNvPr>
          <p:cNvSpPr>
            <a:spLocks noGrp="1"/>
          </p:cNvSpPr>
          <p:nvPr>
            <p:ph type="title"/>
          </p:nvPr>
        </p:nvSpPr>
        <p:spPr/>
        <p:txBody>
          <a:bodyPr/>
          <a:lstStyle/>
          <a:p>
            <a:r>
              <a:rPr lang="en-US" dirty="0" err="1"/>
              <a:t>Frutos</a:t>
            </a:r>
            <a:r>
              <a:rPr lang="en-US" dirty="0"/>
              <a:t> </a:t>
            </a:r>
            <a:r>
              <a:rPr lang="en-US" dirty="0" err="1"/>
              <a:t>secos</a:t>
            </a:r>
            <a:r>
              <a:rPr lang="en-US" dirty="0"/>
              <a:t>
</a:t>
            </a:r>
          </a:p>
        </p:txBody>
      </p:sp>
      <p:sp>
        <p:nvSpPr>
          <p:cNvPr id="3" name="Content Placeholder 2">
            <a:extLst>
              <a:ext uri="{FF2B5EF4-FFF2-40B4-BE49-F238E27FC236}">
                <a16:creationId xmlns:a16="http://schemas.microsoft.com/office/drawing/2014/main" id="{9D9E1B11-46ED-A980-9B11-ADDCB566E5C7}"/>
              </a:ext>
            </a:extLst>
          </p:cNvPr>
          <p:cNvSpPr>
            <a:spLocks noGrp="1"/>
          </p:cNvSpPr>
          <p:nvPr>
            <p:ph idx="1"/>
          </p:nvPr>
        </p:nvSpPr>
        <p:spPr/>
        <p:txBody>
          <a:bodyPr>
            <a:normAutofit fontScale="92500"/>
          </a:bodyPr>
          <a:lstStyle/>
          <a:p>
            <a:r>
              <a:rPr lang="es-ES" dirty="0">
                <a:solidFill>
                  <a:srgbClr val="243B53"/>
                </a:solidFill>
                <a:latin typeface="Helvetica Neue"/>
              </a:rPr>
              <a:t>Algunas fuentes inesperadas de proteínas de nueces de árbol incluyen cereales, galletas, galletas, dulces, chocolates, barras energéticas, café saborizado, postres congelados, adobos, salsas de barbacoa y algunos embutidos como la mortadela. Incluso algunas bebidas alcohólicas pueden contener saborizante de nueces. Y debido a que estas bebidas no están reguladas federalmente para los alérgenos, es posible que el personal deba llamar al fabricante para determinar la seguridad de sus ingredientes.
</a:t>
            </a:r>
            <a:endParaRPr lang="en-US" dirty="0">
              <a:solidFill>
                <a:srgbClr val="243B53"/>
              </a:solidFill>
              <a:latin typeface="Helvetica Neue"/>
            </a:endParaRPr>
          </a:p>
          <a:p>
            <a:pPr algn="l"/>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pPr algn="l">
              <a:buFont typeface="+mj-lt"/>
              <a:buAutoNum type="arabicPeriod"/>
            </a:pPr>
            <a:r>
              <a:rPr lang="en-US" sz="1000" b="0" i="0" dirty="0">
                <a:solidFill>
                  <a:srgbClr val="243B53"/>
                </a:solidFill>
                <a:effectLst/>
                <a:latin typeface="Helvetica Neue"/>
              </a:rPr>
              <a:t>McWilliam V, et al. Patterns of tree nut sensitization and allergy in the first 60 years of life in a population-based cohort. J Allergy Clin Immunol 2019;143(2):644.</a:t>
            </a:r>
          </a:p>
          <a:p>
            <a:pPr algn="l">
              <a:buFont typeface="+mj-lt"/>
              <a:buAutoNum type="arabicPeriod"/>
            </a:pPr>
            <a:r>
              <a:rPr lang="en-US" sz="1000" b="0" i="0" u="none" strike="noStrike" dirty="0">
                <a:solidFill>
                  <a:schemeClr val="tx1"/>
                </a:solidFill>
                <a:effectLst/>
                <a:latin typeface="Helvetica Neue"/>
                <a:hlinkClick r:id="rId2">
                  <a:extLst>
                    <a:ext uri="{A12FA001-AC4F-418D-AE19-62706E023703}">
                      <ahyp:hlinkClr xmlns:ahyp="http://schemas.microsoft.com/office/drawing/2018/hyperlinkcolor" val="tx"/>
                    </a:ext>
                  </a:extLst>
                </a:hlinkClick>
              </a:rPr>
              <a:t>https://www.foodallergy.org/living-food-allergies/food-allergy-essentials/common-allergens/tree-nut</a:t>
            </a:r>
            <a:endParaRPr lang="en-US" sz="1000" b="0" i="0" dirty="0">
              <a:solidFill>
                <a:schemeClr val="tx1"/>
              </a:solidFill>
              <a:effectLst/>
              <a:latin typeface="Helvetica Neue"/>
            </a:endParaRPr>
          </a:p>
          <a:p>
            <a:endParaRPr lang="en-US" dirty="0"/>
          </a:p>
        </p:txBody>
      </p:sp>
    </p:spTree>
    <p:extLst>
      <p:ext uri="{BB962C8B-B14F-4D97-AF65-F5344CB8AC3E}">
        <p14:creationId xmlns:p14="http://schemas.microsoft.com/office/powerpoint/2010/main" val="122999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72" name="Rectangle 10246">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28"/>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3" name="Rectangle 10248">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28"/>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4" name="Rectangle 10250">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625" y="159026"/>
            <a:ext cx="1186874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3350B-C702-96E1-D028-456CCB50E8B3}"/>
              </a:ext>
            </a:extLst>
          </p:cNvPr>
          <p:cNvSpPr>
            <a:spLocks noGrp="1"/>
          </p:cNvSpPr>
          <p:nvPr>
            <p:ph type="title"/>
          </p:nvPr>
        </p:nvSpPr>
        <p:spPr>
          <a:xfrm>
            <a:off x="3667759" y="723901"/>
            <a:ext cx="4856480" cy="1288884"/>
          </a:xfrm>
        </p:spPr>
        <p:txBody>
          <a:bodyPr anchor="b">
            <a:normAutofit/>
          </a:bodyPr>
          <a:lstStyle/>
          <a:p>
            <a:pPr algn="ctr"/>
            <a:r>
              <a:rPr lang="en-US" dirty="0" err="1">
                <a:latin typeface="Helvetica Neue"/>
              </a:rPr>
              <a:t>Marisco</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C00905E6-F370-EA58-B0CB-13B973417F05}"/>
              </a:ext>
            </a:extLst>
          </p:cNvPr>
          <p:cNvSpPr>
            <a:spLocks noGrp="1"/>
          </p:cNvSpPr>
          <p:nvPr>
            <p:ph idx="1"/>
          </p:nvPr>
        </p:nvSpPr>
        <p:spPr>
          <a:xfrm>
            <a:off x="3688079" y="2732545"/>
            <a:ext cx="4815840" cy="3232826"/>
          </a:xfrm>
        </p:spPr>
        <p:txBody>
          <a:bodyPr anchor="t">
            <a:normAutofit lnSpcReduction="10000"/>
          </a:bodyPr>
          <a:lstStyle/>
          <a:p>
            <a:pPr algn="ctr">
              <a:lnSpc>
                <a:spcPct val="100000"/>
              </a:lnSpc>
            </a:pPr>
            <a:r>
              <a:rPr lang="es-ES" sz="1400" dirty="0">
                <a:latin typeface="Helvetica Neue"/>
              </a:rPr>
              <a:t>Una alergia a los mariscos es una reacción a los crustáceos (camarones, cangrejos o langostas) y moluscos (almejas, mejillones, ostras, vieiras, pulpos o calamares). Algunas personas que son alérgicas a los crustáceos también son alérgicas a los moluscos. Los otros son alérgicos solo a uno. Y la mayoría de las reacciones alérgicas ocurren después de su consumo.
A veces, sin embargo, simplemente tocar mariscos o respirar los vapores de cocinar mariscos es suficiente para causar una reacción. Una alergia a los mariscos también puede desarrollarse a cualquier edad, incluso para las personas que han comido mariscos sin problemas en el pasado. Y por lo general dura toda la vida.
</a:t>
            </a:r>
            <a:endParaRPr lang="en-US" sz="1400" dirty="0"/>
          </a:p>
        </p:txBody>
      </p:sp>
      <p:pic>
        <p:nvPicPr>
          <p:cNvPr id="10242" name="Picture 2" descr="Amazon.com: Charting Nature Fish Species and Shellfish Species Seafood  Posters. A Seafood Lover's Guide to Sustainable Choices : Home &amp; Kitchen">
            <a:extLst>
              <a:ext uri="{FF2B5EF4-FFF2-40B4-BE49-F238E27FC236}">
                <a16:creationId xmlns:a16="http://schemas.microsoft.com/office/drawing/2014/main" id="{5AF9D742-5E94-7D72-F9CE-870F7611CF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291" y="931427"/>
            <a:ext cx="3185301" cy="5116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A62E4D9-EA5E-EAB2-9BF1-264AA7C80D2B}"/>
              </a:ext>
            </a:extLst>
          </p:cNvPr>
          <p:cNvPicPr>
            <a:picLocks noChangeAspect="1"/>
          </p:cNvPicPr>
          <p:nvPr/>
        </p:nvPicPr>
        <p:blipFill>
          <a:blip r:embed="rId3">
            <a:alphaModFix/>
          </a:blip>
          <a:stretch>
            <a:fillRect/>
          </a:stretch>
        </p:blipFill>
        <p:spPr>
          <a:xfrm>
            <a:off x="7875185" y="626209"/>
            <a:ext cx="3399369" cy="1770731"/>
          </a:xfrm>
          <a:prstGeom prst="rect">
            <a:avLst/>
          </a:prstGeom>
        </p:spPr>
      </p:pic>
      <p:grpSp>
        <p:nvGrpSpPr>
          <p:cNvPr id="10275" name="Group 10252">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320171"/>
            <a:ext cx="867485" cy="115439"/>
            <a:chOff x="8910933" y="1861308"/>
            <a:chExt cx="867485" cy="115439"/>
          </a:xfrm>
        </p:grpSpPr>
        <p:sp>
          <p:nvSpPr>
            <p:cNvPr id="10254" name="Rectangle 10253">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0255" name="Straight Connector 10254">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56" name="Straight Connector 10255">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3989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E3C6-14A9-3715-DDCE-7040ACF4D007}"/>
              </a:ext>
            </a:extLst>
          </p:cNvPr>
          <p:cNvSpPr>
            <a:spLocks noGrp="1"/>
          </p:cNvSpPr>
          <p:nvPr>
            <p:ph type="title"/>
          </p:nvPr>
        </p:nvSpPr>
        <p:spPr/>
        <p:txBody>
          <a:bodyPr>
            <a:normAutofit fontScale="90000"/>
          </a:bodyPr>
          <a:lstStyle/>
          <a:p>
            <a:r>
              <a:rPr lang="es-ES" dirty="0">
                <a:solidFill>
                  <a:srgbClr val="243B53"/>
                </a:solidFill>
                <a:latin typeface="Helvetica Neue"/>
              </a:rPr>
              <a:t>Los signos y síntomas de una alergia a los mariscos son:</a:t>
            </a:r>
            <a:r>
              <a:rPr lang="en-US" b="0" i="0" dirty="0">
                <a:solidFill>
                  <a:srgbClr val="243B53"/>
                </a:solidFill>
                <a:effectLst/>
                <a:latin typeface="Helvetica Neue"/>
              </a:rPr>
              <a:t>:</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E11A595F-0401-2800-2508-4385413D8678}"/>
              </a:ext>
            </a:extLst>
          </p:cNvPr>
          <p:cNvSpPr>
            <a:spLocks noGrp="1"/>
          </p:cNvSpPr>
          <p:nvPr>
            <p:ph sz="half" idx="1"/>
          </p:nvPr>
        </p:nvSpPr>
        <p:spPr/>
        <p:txBody>
          <a:bodyPr>
            <a:normAutofit/>
          </a:bodyPr>
          <a:lstStyle/>
          <a:p>
            <a:pPr>
              <a:buFont typeface="Arial" panose="020B0604020202020204" pitchFamily="34" charset="0"/>
              <a:buChar char="•"/>
            </a:pPr>
            <a:r>
              <a:rPr lang="es-ES" dirty="0">
                <a:solidFill>
                  <a:srgbClr val="243B53"/>
                </a:solidFill>
                <a:latin typeface="Helvetica Neue"/>
              </a:rPr>
              <a:t>sibilancia
dificultad para respirar
Toser
ronquera
opresión en la garganta
Estómago
vómito
</a:t>
            </a:r>
            <a:endParaRPr lang="en-US" dirty="0"/>
          </a:p>
        </p:txBody>
      </p:sp>
      <p:sp>
        <p:nvSpPr>
          <p:cNvPr id="4" name="Content Placeholder 3">
            <a:extLst>
              <a:ext uri="{FF2B5EF4-FFF2-40B4-BE49-F238E27FC236}">
                <a16:creationId xmlns:a16="http://schemas.microsoft.com/office/drawing/2014/main" id="{6837193B-1927-E3E3-7F4F-2C984F25CCC8}"/>
              </a:ext>
            </a:extLst>
          </p:cNvPr>
          <p:cNvSpPr>
            <a:spLocks noGrp="1"/>
          </p:cNvSpPr>
          <p:nvPr>
            <p:ph sz="half" idx="2"/>
          </p:nvPr>
        </p:nvSpPr>
        <p:spPr/>
        <p:txBody>
          <a:bodyPr/>
          <a:lstStyle/>
          <a:p>
            <a:pPr>
              <a:buFont typeface="Arial" panose="020B0604020202020204" pitchFamily="34" charset="0"/>
              <a:buChar char="•"/>
            </a:pPr>
            <a:r>
              <a:rPr lang="es-ES" dirty="0">
                <a:solidFill>
                  <a:srgbClr val="243B53"/>
                </a:solidFill>
                <a:latin typeface="Helvetica Neue"/>
              </a:rPr>
              <a:t>diarrea
picazón, lagrimeo o hinchazón en los ojos
urticaria
manchas rojas
hinchazón
una caída en la presión arterial
aturdimiento o pérdida del conocimiento
</a:t>
            </a:r>
            <a:endParaRPr lang="en-US" dirty="0"/>
          </a:p>
        </p:txBody>
      </p:sp>
    </p:spTree>
    <p:extLst>
      <p:ext uri="{BB962C8B-B14F-4D97-AF65-F5344CB8AC3E}">
        <p14:creationId xmlns:p14="http://schemas.microsoft.com/office/powerpoint/2010/main" val="1149983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4765-3F5B-6A93-058A-1E006734BBCD}"/>
              </a:ext>
            </a:extLst>
          </p:cNvPr>
          <p:cNvSpPr>
            <a:spLocks noGrp="1"/>
          </p:cNvSpPr>
          <p:nvPr>
            <p:ph type="title"/>
          </p:nvPr>
        </p:nvSpPr>
        <p:spPr/>
        <p:txBody>
          <a:bodyPr/>
          <a:lstStyle/>
          <a:p>
            <a:r>
              <a:rPr lang="en-US" dirty="0"/>
              <a:t> </a:t>
            </a:r>
            <a:r>
              <a:rPr lang="en-US" dirty="0" err="1"/>
              <a:t>Alergia</a:t>
            </a:r>
            <a:r>
              <a:rPr lang="en-US" dirty="0"/>
              <a:t> a </a:t>
            </a:r>
            <a:r>
              <a:rPr lang="en-US" dirty="0" err="1"/>
              <a:t>los</a:t>
            </a:r>
            <a:r>
              <a:rPr lang="en-US" dirty="0"/>
              <a:t> </a:t>
            </a:r>
            <a:r>
              <a:rPr lang="en-US" dirty="0" err="1"/>
              <a:t>mariscos</a:t>
            </a:r>
            <a:r>
              <a:rPr lang="en-US" dirty="0"/>
              <a:t> </a:t>
            </a:r>
          </a:p>
        </p:txBody>
      </p:sp>
      <p:sp>
        <p:nvSpPr>
          <p:cNvPr id="3" name="Content Placeholder 2">
            <a:extLst>
              <a:ext uri="{FF2B5EF4-FFF2-40B4-BE49-F238E27FC236}">
                <a16:creationId xmlns:a16="http://schemas.microsoft.com/office/drawing/2014/main" id="{5CF30D28-82EC-98FD-B537-3C48C07E404D}"/>
              </a:ext>
            </a:extLst>
          </p:cNvPr>
          <p:cNvSpPr>
            <a:spLocks noGrp="1"/>
          </p:cNvSpPr>
          <p:nvPr>
            <p:ph idx="1"/>
          </p:nvPr>
        </p:nvSpPr>
        <p:spPr/>
        <p:txBody>
          <a:bodyPr>
            <a:normAutofit fontScale="85000" lnSpcReduction="20000"/>
          </a:bodyPr>
          <a:lstStyle/>
          <a:p>
            <a:r>
              <a:rPr lang="es-ES" dirty="0">
                <a:solidFill>
                  <a:srgbClr val="243B53"/>
                </a:solidFill>
                <a:latin typeface="Helvetica Neue"/>
              </a:rPr>
              <a:t>Todos estos síntomas ocurren cuando el sistema inmunológico del cuerpo reacciona de forma exagerada a las proteínas que se encuentran en los mariscos. Una vez consumidas, tocadas o inhaladas, el cuerpo responde a estas proteínas como invasores y luego libera sustancias químicas como la histamina.
Este tipo de alergia puede afectar a la misma persona de manera diferente en diferentes momentos. Los síntomas pueden ser leves y afectar solo un sistema del cuerpo, como la piel. O pueden ser más graves y afectar varias partes del cuerpo. También puede causar anafilaxia a pesar de la gravedad de las reacciones previas.</a:t>
            </a:r>
            <a:r>
              <a:rPr lang="en-US" b="0" i="0" dirty="0">
                <a:solidFill>
                  <a:srgbClr val="243B53"/>
                </a:solidFill>
                <a:effectLst/>
                <a:latin typeface="Helvetica Neue"/>
              </a:rPr>
              <a:t>.</a:t>
            </a:r>
          </a:p>
          <a:p>
            <a:r>
              <a:rPr lang="es-ES" dirty="0">
                <a:solidFill>
                  <a:srgbClr val="243B53"/>
                </a:solidFill>
                <a:latin typeface="Helvetica Neue"/>
              </a:rPr>
              <a:t>Para prevenir reacciones alérgicas, los huéspedes sensibles a los mariscos no deben comer ningún alimento que contenga mariscos. Por lo tanto, el personal de cocina debe buscarlo en las etiquetas de los alimentos y en la lista de ingredientes de las recetas. Los alimentos que contienen mariscos mostrarán "Contiene mariscos", "Puede contener pescado", "Procesado en una instalación que también procesa pescado" o "Fabricado en equipos que también se usan para pescado" en la etiqueta.
</a:t>
            </a:r>
            <a:r>
              <a:rPr lang="en-US" dirty="0"/>
              <a:t>https://kidshealth.org/en/parents/shellfish-allergy.html</a:t>
            </a:r>
          </a:p>
        </p:txBody>
      </p:sp>
    </p:spTree>
    <p:extLst>
      <p:ext uri="{BB962C8B-B14F-4D97-AF65-F5344CB8AC3E}">
        <p14:creationId xmlns:p14="http://schemas.microsoft.com/office/powerpoint/2010/main" val="1725649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8" name="Rectangle 1127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9" name="Rectangle 1127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0" name="Rectangle 1127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F61EE8-1D0B-A3A8-998C-C13BFE64706E}"/>
              </a:ext>
            </a:extLst>
          </p:cNvPr>
          <p:cNvSpPr>
            <a:spLocks noGrp="1"/>
          </p:cNvSpPr>
          <p:nvPr>
            <p:ph type="title"/>
          </p:nvPr>
        </p:nvSpPr>
        <p:spPr>
          <a:xfrm>
            <a:off x="1028700" y="723901"/>
            <a:ext cx="5836920" cy="1288884"/>
          </a:xfrm>
        </p:spPr>
        <p:txBody>
          <a:bodyPr anchor="b">
            <a:normAutofit/>
          </a:bodyPr>
          <a:lstStyle/>
          <a:p>
            <a:pPr algn="ctr"/>
            <a:r>
              <a:rPr lang="en-US" dirty="0" err="1"/>
              <a:t>Marisco</a:t>
            </a:r>
            <a:r>
              <a:rPr lang="en-US" dirty="0"/>
              <a:t> 
</a:t>
            </a:r>
          </a:p>
        </p:txBody>
      </p:sp>
      <p:sp>
        <p:nvSpPr>
          <p:cNvPr id="3" name="Content Placeholder 2">
            <a:extLst>
              <a:ext uri="{FF2B5EF4-FFF2-40B4-BE49-F238E27FC236}">
                <a16:creationId xmlns:a16="http://schemas.microsoft.com/office/drawing/2014/main" id="{D5C0CF59-7EBE-EA43-0FC5-CADF3D19F16A}"/>
              </a:ext>
            </a:extLst>
          </p:cNvPr>
          <p:cNvSpPr>
            <a:spLocks noGrp="1"/>
          </p:cNvSpPr>
          <p:nvPr>
            <p:ph idx="1"/>
          </p:nvPr>
        </p:nvSpPr>
        <p:spPr>
          <a:xfrm>
            <a:off x="1266529" y="2732545"/>
            <a:ext cx="5384169" cy="3232826"/>
          </a:xfrm>
        </p:spPr>
        <p:txBody>
          <a:bodyPr anchor="t">
            <a:normAutofit fontScale="92500" lnSpcReduction="10000"/>
          </a:bodyPr>
          <a:lstStyle/>
          <a:p>
            <a:pPr algn="ctr">
              <a:lnSpc>
                <a:spcPct val="100000"/>
              </a:lnSpc>
            </a:pPr>
            <a:r>
              <a:rPr lang="es-ES" sz="1100" dirty="0">
                <a:latin typeface="Helvetica Neue"/>
              </a:rPr>
              <a:t>Dado que no todas las empresas incluyen etiquetado de contaminación cruzada, el personal debe comunicarse con el fabricante de un alimento para asegurarse de que sea seguro. Por ley, los fabricantes no tienen que enumerar la información de contaminación cruzada de mariscos o los ingredientes de moluscos de mariscos. Los moluscos no se consideran un alérgeno alimentario importante. Entonces, cuando una etiqueta indica que un alimento contiene mariscos, se refiere a mariscos crustáceos.
Cuando se trata de contaminación cruzada, los mariscos son especialmente propensos al contacto cruzado en restaurantes de mariscos y en muchos restaurantes chinos, vietnamitas, tailandeses o japoneses. A las personas que son alérgicas a los mariscos a menudo se les advierte que se mantengan alejadas de ese tipo de restaurantes, mesas de vapor o donde sea que se cocine en una parrilla comunal.
Si un huésped muestra signos de alergia a los mariscos, se debe llamar al 911 inmediatamente si no puede acceder o autoadministrarse una inyección de epinefrina. La epinefrina debe administrarse si los síntomas involucran dos partes diferentes del cuerpo, o si hay hinchazón de la boca o la garganta, o dificultad para respirar.
Los huéspedes que tienen una reacción alérgica también necesitan supervisión hasta que llegue la ayuda porque puede ocurrir una segunda ola de síntomas graves incluso si la primera ola fue leve. [1]
</a:t>
            </a:r>
            <a:endParaRPr lang="en-US" sz="1100" dirty="0"/>
          </a:p>
        </p:txBody>
      </p:sp>
      <p:pic>
        <p:nvPicPr>
          <p:cNvPr id="11266" name="Picture 2" descr="shellfish」的圖片搜尋結果 | Plakater, Illustration, Fisk">
            <a:extLst>
              <a:ext uri="{FF2B5EF4-FFF2-40B4-BE49-F238E27FC236}">
                <a16:creationId xmlns:a16="http://schemas.microsoft.com/office/drawing/2014/main" id="{FB1A9852-1B90-0615-34CB-1B99E7287EDA}"/>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741239" y="771371"/>
            <a:ext cx="3666392" cy="5219063"/>
          </a:xfrm>
          <a:prstGeom prst="rect">
            <a:avLst/>
          </a:prstGeom>
          <a:noFill/>
          <a:extLst>
            <a:ext uri="{909E8E84-426E-40DD-AFC4-6F175D3DCCD1}">
              <a14:hiddenFill xmlns:a14="http://schemas.microsoft.com/office/drawing/2010/main">
                <a:solidFill>
                  <a:srgbClr val="FFFFFF"/>
                </a:solidFill>
              </a14:hiddenFill>
            </a:ext>
          </a:extLst>
        </p:spPr>
      </p:pic>
      <p:grpSp>
        <p:nvGrpSpPr>
          <p:cNvPr id="11291" name="Group 1127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11278" name="Rectangle 1127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1279" name="Straight Connector 1127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280" name="Straight Connector 1127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73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28" name="Rectangle 25606">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29" name="Rectangle 5">
            <a:extLst>
              <a:ext uri="{FF2B5EF4-FFF2-40B4-BE49-F238E27FC236}">
                <a16:creationId xmlns:a16="http://schemas.microsoft.com/office/drawing/2014/main" id="{BA906B48-E48C-4441-8140-59F2AF28C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5D6204-9C65-6C02-F062-D42CA5FF4745}"/>
              </a:ext>
            </a:extLst>
          </p:cNvPr>
          <p:cNvSpPr>
            <a:spLocks noGrp="1"/>
          </p:cNvSpPr>
          <p:nvPr>
            <p:ph type="title"/>
          </p:nvPr>
        </p:nvSpPr>
        <p:spPr>
          <a:xfrm>
            <a:off x="1424940" y="1653540"/>
            <a:ext cx="3246119" cy="2608007"/>
          </a:xfrm>
        </p:spPr>
        <p:txBody>
          <a:bodyPr anchor="ctr">
            <a:normAutofit/>
          </a:bodyPr>
          <a:lstStyle/>
          <a:p>
            <a:pPr algn="ctr"/>
            <a:r>
              <a:rPr lang="en-US" dirty="0" err="1">
                <a:latin typeface="Helvetica Neue"/>
              </a:rPr>
              <a:t>Cacahuetes</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C89F95A7-12A5-CAF8-A34F-DA0D66B151B4}"/>
              </a:ext>
            </a:extLst>
          </p:cNvPr>
          <p:cNvSpPr>
            <a:spLocks noGrp="1"/>
          </p:cNvSpPr>
          <p:nvPr>
            <p:ph idx="1"/>
          </p:nvPr>
        </p:nvSpPr>
        <p:spPr>
          <a:xfrm>
            <a:off x="6196338" y="533400"/>
            <a:ext cx="4782142" cy="3356418"/>
          </a:xfrm>
        </p:spPr>
        <p:txBody>
          <a:bodyPr anchor="ctr">
            <a:normAutofit fontScale="92500" lnSpcReduction="10000"/>
          </a:bodyPr>
          <a:lstStyle/>
          <a:p>
            <a:pPr algn="ctr">
              <a:lnSpc>
                <a:spcPct val="100000"/>
              </a:lnSpc>
            </a:pPr>
            <a:r>
              <a:rPr lang="es-ES" sz="1200" dirty="0">
                <a:latin typeface="Helvetica Neue"/>
              </a:rPr>
              <a:t>Una alergia al maní es conocida por causar ataques de alergia graves. Es la causa más común de anafilaxia inducida por alimentos, y solo una pequeña cantidad de maní es potencialmente mortal para algunas personas.
Los síntomas de una alergia al maní generalmente aparecen minutos después de la exposición e incluyen:
urticaria, enrojecimiento o hinchazón en la piel</a:t>
            </a:r>
            <a:endParaRPr lang="en-US" sz="1200" b="0" i="0" dirty="0">
              <a:effectLst/>
              <a:latin typeface="Helvetica Neue"/>
            </a:endParaRPr>
          </a:p>
          <a:p>
            <a:pPr algn="ctr">
              <a:lnSpc>
                <a:spcPct val="100000"/>
              </a:lnSpc>
              <a:buFont typeface="Arial" panose="020B0604020202020204" pitchFamily="34" charset="0"/>
              <a:buChar char="•"/>
            </a:pPr>
            <a:r>
              <a:rPr lang="es-ES" sz="1200" dirty="0">
                <a:latin typeface="Helvetica Neue"/>
              </a:rPr>
              <a:t>picazón u hormigueo en o alrededor de la boca y la garganta</a:t>
            </a:r>
            <a:endParaRPr lang="en-US" sz="1200" b="0" i="0" dirty="0">
              <a:effectLst/>
              <a:latin typeface="Helvetica Neue"/>
            </a:endParaRPr>
          </a:p>
          <a:p>
            <a:pPr algn="ctr">
              <a:lnSpc>
                <a:spcPct val="100000"/>
              </a:lnSpc>
              <a:buFont typeface="Arial" panose="020B0604020202020204" pitchFamily="34" charset="0"/>
              <a:buChar char="•"/>
            </a:pPr>
            <a:r>
              <a:rPr lang="en-US" sz="1200" dirty="0" err="1">
                <a:latin typeface="Helvetica Neue"/>
              </a:rPr>
              <a:t>diarrea</a:t>
            </a:r>
            <a:r>
              <a:rPr lang="en-US" sz="1200" dirty="0">
                <a:latin typeface="Helvetica Neue"/>
              </a:rPr>
              <a:t>, </a:t>
            </a:r>
            <a:r>
              <a:rPr lang="en-US" sz="1200" dirty="0" err="1">
                <a:latin typeface="Helvetica Neue"/>
              </a:rPr>
              <a:t>calambres</a:t>
            </a:r>
            <a:r>
              <a:rPr lang="en-US" sz="1200" dirty="0">
                <a:latin typeface="Helvetica Neue"/>
              </a:rPr>
              <a:t> </a:t>
            </a:r>
            <a:r>
              <a:rPr lang="en-US" sz="1200" dirty="0" err="1">
                <a:latin typeface="Helvetica Neue"/>
              </a:rPr>
              <a:t>estomacales</a:t>
            </a:r>
            <a:r>
              <a:rPr lang="en-US" sz="1200" dirty="0">
                <a:latin typeface="Helvetica Neue"/>
              </a:rPr>
              <a:t>, </a:t>
            </a:r>
            <a:r>
              <a:rPr lang="en-US" sz="1200" dirty="0" err="1">
                <a:latin typeface="Helvetica Neue"/>
              </a:rPr>
              <a:t>náuseas</a:t>
            </a:r>
            <a:r>
              <a:rPr lang="en-US" sz="1200" dirty="0">
                <a:latin typeface="Helvetica Neue"/>
              </a:rPr>
              <a:t> o </a:t>
            </a:r>
            <a:r>
              <a:rPr lang="en-US" sz="1200" dirty="0" err="1">
                <a:latin typeface="Helvetica Neue"/>
              </a:rPr>
              <a:t>vómitos</a:t>
            </a:r>
            <a:r>
              <a:rPr lang="en-US" sz="1200" dirty="0">
                <a:latin typeface="Helvetica Neue"/>
              </a:rPr>
              <a:t>
</a:t>
            </a:r>
            <a:r>
              <a:rPr lang="es-ES" sz="1200" dirty="0">
                <a:latin typeface="Helvetica Neue"/>
              </a:rPr>
              <a:t>un endurecimiento de la garganta</a:t>
            </a:r>
            <a:endParaRPr lang="en-US" sz="1200" b="0" i="0" dirty="0">
              <a:effectLst/>
              <a:latin typeface="Helvetica Neue"/>
            </a:endParaRPr>
          </a:p>
          <a:p>
            <a:pPr algn="ctr">
              <a:lnSpc>
                <a:spcPct val="100000"/>
              </a:lnSpc>
              <a:buFont typeface="Arial" panose="020B0604020202020204" pitchFamily="34" charset="0"/>
              <a:buChar char="•"/>
            </a:pPr>
            <a:r>
              <a:rPr lang="en-US" sz="1200" dirty="0" err="1">
                <a:latin typeface="Helvetica Neue"/>
              </a:rPr>
              <a:t>dificultad</a:t>
            </a:r>
            <a:r>
              <a:rPr lang="en-US" sz="1200" dirty="0">
                <a:latin typeface="Helvetica Neue"/>
              </a:rPr>
              <a:t> para </a:t>
            </a:r>
            <a:r>
              <a:rPr lang="en-US" sz="1200" dirty="0" err="1">
                <a:latin typeface="Helvetica Neue"/>
              </a:rPr>
              <a:t>respirar</a:t>
            </a:r>
            <a:r>
              <a:rPr lang="en-US" sz="1200" dirty="0">
                <a:latin typeface="Helvetica Neue"/>
              </a:rPr>
              <a:t> o </a:t>
            </a:r>
            <a:r>
              <a:rPr lang="en-US" sz="1200" dirty="0" err="1">
                <a:latin typeface="Helvetica Neue"/>
              </a:rPr>
              <a:t>sibilancias</a:t>
            </a:r>
            <a:r>
              <a:rPr lang="en-US" sz="1200" dirty="0">
                <a:latin typeface="Helvetica Neue"/>
              </a:rPr>
              <a:t>
</a:t>
            </a:r>
            <a:r>
              <a:rPr lang="en-US" sz="1200" dirty="0" err="1">
                <a:latin typeface="Helvetica Neue"/>
              </a:rPr>
              <a:t>secreción</a:t>
            </a:r>
            <a:r>
              <a:rPr lang="en-US" sz="1200" dirty="0">
                <a:latin typeface="Helvetica Neue"/>
              </a:rPr>
              <a:t> nasal</a:t>
            </a:r>
            <a:endParaRPr lang="en-US" sz="1200" b="0" i="0" dirty="0">
              <a:effectLst/>
              <a:latin typeface="Helvetica Neue"/>
            </a:endParaRPr>
          </a:p>
          <a:p>
            <a:pPr algn="ctr">
              <a:lnSpc>
                <a:spcPct val="100000"/>
              </a:lnSpc>
            </a:pPr>
            <a:endParaRPr lang="en-US" sz="800" b="0" i="0" baseline="30000" dirty="0">
              <a:effectLst/>
              <a:latin typeface="Helvetica Neue"/>
            </a:endParaRPr>
          </a:p>
          <a:p>
            <a:pPr algn="ctr">
              <a:lnSpc>
                <a:spcPct val="100000"/>
              </a:lnSpc>
            </a:pPr>
            <a:r>
              <a:rPr lang="en-US" sz="800" b="0" i="0" dirty="0">
                <a:effectLst/>
                <a:latin typeface="Helvetica Neue"/>
                <a:hlinkClick r:id="rId2"/>
              </a:rPr>
              <a:t>https://www.mayoclinic.org/diseases-conditions/peanut-allergy/symptoms-causes/syc-20376175?p=1</a:t>
            </a:r>
            <a:r>
              <a:rPr lang="en-US" sz="800" b="0" i="0" dirty="0">
                <a:effectLst/>
                <a:latin typeface="Helvetica Neue"/>
              </a:rPr>
              <a:t>.</a:t>
            </a:r>
          </a:p>
          <a:p>
            <a:pPr algn="ctr">
              <a:lnSpc>
                <a:spcPct val="100000"/>
              </a:lnSpc>
            </a:pPr>
            <a:endParaRPr lang="en-US" sz="800" b="0" i="0" dirty="0">
              <a:effectLst/>
              <a:latin typeface="Helvetica Neue"/>
            </a:endParaRPr>
          </a:p>
          <a:p>
            <a:pPr algn="ctr">
              <a:lnSpc>
                <a:spcPct val="100000"/>
              </a:lnSpc>
            </a:pPr>
            <a:endParaRPr lang="en-US" sz="800" dirty="0"/>
          </a:p>
        </p:txBody>
      </p:sp>
      <p:pic>
        <p:nvPicPr>
          <p:cNvPr id="25602" name="Picture 2" descr="Peanut allergy: Six genes found that drive allergic reaction">
            <a:extLst>
              <a:ext uri="{FF2B5EF4-FFF2-40B4-BE49-F238E27FC236}">
                <a16:creationId xmlns:a16="http://schemas.microsoft.com/office/drawing/2014/main" id="{EF71AA0C-3B5F-8DD0-1212-016540673257}"/>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tretch>
            <a:fillRect/>
          </a:stretch>
        </p:blipFill>
        <p:spPr bwMode="auto">
          <a:xfrm>
            <a:off x="8402218" y="4067439"/>
            <a:ext cx="3000114" cy="1996440"/>
          </a:xfrm>
          <a:prstGeom prst="rect">
            <a:avLst/>
          </a:prstGeom>
          <a:noFill/>
          <a:extLst>
            <a:ext uri="{909E8E84-426E-40DD-AFC4-6F175D3DCCD1}">
              <a14:hiddenFill xmlns:a14="http://schemas.microsoft.com/office/drawing/2010/main">
                <a:solidFill>
                  <a:srgbClr val="FFFFFF"/>
                </a:solidFill>
              </a14:hiddenFill>
            </a:ext>
          </a:extLst>
        </p:spPr>
      </p:pic>
      <p:grpSp>
        <p:nvGrpSpPr>
          <p:cNvPr id="25636" name="Group 25610">
            <a:extLst>
              <a:ext uri="{FF2B5EF4-FFF2-40B4-BE49-F238E27FC236}">
                <a16:creationId xmlns:a16="http://schemas.microsoft.com/office/drawing/2014/main" id="{F7A64706-EA0A-4E8F-ADE3-8C20B73EB3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25612" name="Rectangle 25611">
              <a:extLst>
                <a:ext uri="{FF2B5EF4-FFF2-40B4-BE49-F238E27FC236}">
                  <a16:creationId xmlns:a16="http://schemas.microsoft.com/office/drawing/2014/main" id="{1131EDB1-5D8F-4CBB-9053-FBF121C4B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613" name="Straight Connector 25612">
              <a:extLst>
                <a:ext uri="{FF2B5EF4-FFF2-40B4-BE49-F238E27FC236}">
                  <a16:creationId xmlns:a16="http://schemas.microsoft.com/office/drawing/2014/main" id="{648994CF-D2D0-4B73-A8D0-F1F8C4B8D7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614" name="Straight Connector 25613">
              <a:extLst>
                <a:ext uri="{FF2B5EF4-FFF2-40B4-BE49-F238E27FC236}">
                  <a16:creationId xmlns:a16="http://schemas.microsoft.com/office/drawing/2014/main" id="{2579AB61-C0D3-4B2C-A53A-B1D2438297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4" name="Picture 4" descr="Peanuts: Plant Care &amp; Growing Guide">
            <a:extLst>
              <a:ext uri="{FF2B5EF4-FFF2-40B4-BE49-F238E27FC236}">
                <a16:creationId xmlns:a16="http://schemas.microsoft.com/office/drawing/2014/main" id="{EE67804B-05E0-0F06-996C-4FE181ED2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990" y="4083925"/>
            <a:ext cx="2975341" cy="1979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936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32765A-5EEE-C7AF-1B73-E8599DA403A0}"/>
              </a:ext>
            </a:extLst>
          </p:cNvPr>
          <p:cNvSpPr>
            <a:spLocks noGrp="1"/>
          </p:cNvSpPr>
          <p:nvPr>
            <p:ph type="title"/>
          </p:nvPr>
        </p:nvSpPr>
        <p:spPr>
          <a:xfrm>
            <a:off x="1028701" y="963919"/>
            <a:ext cx="10134600" cy="1036994"/>
          </a:xfrm>
        </p:spPr>
        <p:txBody>
          <a:bodyPr anchor="b">
            <a:normAutofit fontScale="90000"/>
          </a:bodyPr>
          <a:lstStyle/>
          <a:p>
            <a:pPr algn="ctr">
              <a:lnSpc>
                <a:spcPct val="100000"/>
              </a:lnSpc>
            </a:pPr>
            <a:r>
              <a:rPr lang="en-US" sz="3000" dirty="0">
                <a:latin typeface="Helvetica Neue"/>
              </a:rPr>
              <a:t>¿</a:t>
            </a:r>
            <a:r>
              <a:rPr lang="en-US" sz="3000" dirty="0" err="1">
                <a:latin typeface="Helvetica Neue"/>
              </a:rPr>
              <a:t>Qué</a:t>
            </a:r>
            <a:r>
              <a:rPr lang="en-US" sz="3000" dirty="0">
                <a:latin typeface="Helvetica Neue"/>
              </a:rPr>
              <a:t> son?</a:t>
            </a:r>
            <a:br>
              <a:rPr lang="en-US" sz="3000" dirty="0">
                <a:latin typeface="Helvetica Neue"/>
              </a:rPr>
            </a:br>
            <a:r>
              <a:rPr lang="en-US" sz="3000" dirty="0">
                <a:latin typeface="Helvetica Neue"/>
              </a:rPr>
              <a:t>
</a:t>
            </a:r>
            <a:endParaRPr lang="en-US" sz="3000" dirty="0"/>
          </a:p>
        </p:txBody>
      </p:sp>
      <p:grpSp>
        <p:nvGrpSpPr>
          <p:cNvPr id="15"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7" name="Content Placeholder 2">
            <a:extLst>
              <a:ext uri="{FF2B5EF4-FFF2-40B4-BE49-F238E27FC236}">
                <a16:creationId xmlns:a16="http://schemas.microsoft.com/office/drawing/2014/main" id="{06EF9744-D77D-162F-3B54-2EBB4EC15FD8}"/>
              </a:ext>
            </a:extLst>
          </p:cNvPr>
          <p:cNvGraphicFramePr>
            <a:graphicFrameLocks noGrp="1"/>
          </p:cNvGraphicFramePr>
          <p:nvPr>
            <p:ph idx="1"/>
            <p:extLst>
              <p:ext uri="{D42A27DB-BD31-4B8C-83A1-F6EECF244321}">
                <p14:modId xmlns:p14="http://schemas.microsoft.com/office/powerpoint/2010/main" val="499878640"/>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8885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41" name="Rectangle 26630">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2" name="Rectangle 26632">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3" name="Rectangle 26634">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C56B02-F2B8-20E6-82B8-46B78CD9C3CB}"/>
              </a:ext>
            </a:extLst>
          </p:cNvPr>
          <p:cNvSpPr>
            <a:spLocks noGrp="1"/>
          </p:cNvSpPr>
          <p:nvPr>
            <p:ph type="title"/>
          </p:nvPr>
        </p:nvSpPr>
        <p:spPr>
          <a:xfrm>
            <a:off x="6042995" y="722376"/>
            <a:ext cx="5129972" cy="1288825"/>
          </a:xfrm>
        </p:spPr>
        <p:txBody>
          <a:bodyPr anchor="b">
            <a:normAutofit/>
          </a:bodyPr>
          <a:lstStyle/>
          <a:p>
            <a:pPr algn="ctr"/>
            <a:r>
              <a:rPr lang="en-US" dirty="0" err="1"/>
              <a:t>Alergia</a:t>
            </a:r>
            <a:r>
              <a:rPr lang="en-US" dirty="0"/>
              <a:t> al </a:t>
            </a:r>
            <a:r>
              <a:rPr lang="en-US" dirty="0" err="1"/>
              <a:t>maní</a:t>
            </a:r>
            <a:r>
              <a:rPr lang="en-US" dirty="0"/>
              <a:t>
</a:t>
            </a:r>
          </a:p>
        </p:txBody>
      </p:sp>
      <p:pic>
        <p:nvPicPr>
          <p:cNvPr id="26626" name="Picture 2" descr="Your Child's Classmate Has A Peanut Allergy...Now What? - Full Green Life">
            <a:extLst>
              <a:ext uri="{FF2B5EF4-FFF2-40B4-BE49-F238E27FC236}">
                <a16:creationId xmlns:a16="http://schemas.microsoft.com/office/drawing/2014/main" id="{2F507465-DE61-C933-6FB7-4BFE48A11C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694" y="1966349"/>
            <a:ext cx="4395946" cy="2925302"/>
          </a:xfrm>
          <a:prstGeom prst="rect">
            <a:avLst/>
          </a:prstGeom>
          <a:noFill/>
          <a:extLst>
            <a:ext uri="{909E8E84-426E-40DD-AFC4-6F175D3DCCD1}">
              <a14:hiddenFill xmlns:a14="http://schemas.microsoft.com/office/drawing/2010/main">
                <a:solidFill>
                  <a:srgbClr val="FFFFFF"/>
                </a:solidFill>
              </a14:hiddenFill>
            </a:ext>
          </a:extLst>
        </p:spPr>
      </p:pic>
      <p:grpSp>
        <p:nvGrpSpPr>
          <p:cNvPr id="26637" name="Group 26636">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26638" name="Rectangle 26637">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6639" name="Straight Connector 26638">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640" name="Straight Connector 26639">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EE9673C4-9002-A692-D73A-3810C4310AB1}"/>
              </a:ext>
            </a:extLst>
          </p:cNvPr>
          <p:cNvGraphicFramePr>
            <a:graphicFrameLocks noGrp="1"/>
          </p:cNvGraphicFramePr>
          <p:nvPr>
            <p:ph idx="1"/>
            <p:extLst>
              <p:ext uri="{D42A27DB-BD31-4B8C-83A1-F6EECF244321}">
                <p14:modId xmlns:p14="http://schemas.microsoft.com/office/powerpoint/2010/main" val="3806924148"/>
              </p:ext>
            </p:extLst>
          </p:nvPr>
        </p:nvGraphicFramePr>
        <p:xfrm>
          <a:off x="6125052" y="1699598"/>
          <a:ext cx="4965859" cy="40451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1919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299" name="Rectangle 1229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CF44E-7A8B-1EDF-1052-BB0881DF7A2D}"/>
              </a:ext>
            </a:extLst>
          </p:cNvPr>
          <p:cNvSpPr>
            <a:spLocks noGrp="1"/>
          </p:cNvSpPr>
          <p:nvPr>
            <p:ph type="title"/>
          </p:nvPr>
        </p:nvSpPr>
        <p:spPr>
          <a:xfrm>
            <a:off x="6849264" y="733100"/>
            <a:ext cx="4618836" cy="1275669"/>
          </a:xfrm>
        </p:spPr>
        <p:txBody>
          <a:bodyPr anchor="b">
            <a:normAutofit fontScale="90000"/>
          </a:bodyPr>
          <a:lstStyle/>
          <a:p>
            <a:pPr algn="ctr"/>
            <a:r>
              <a:rPr lang="en-US" dirty="0">
                <a:latin typeface="Helvetica Neue"/>
              </a:rPr>
              <a:t>Trigo</a:t>
            </a:r>
            <a:br>
              <a:rPr lang="en-US" dirty="0">
                <a:latin typeface="Helvetica Neue"/>
              </a:rPr>
            </a:br>
            <a:r>
              <a:rPr lang="en-US" dirty="0">
                <a:latin typeface="Helvetica Neue"/>
              </a:rPr>
              <a:t>
</a:t>
            </a:r>
            <a:endParaRPr lang="en-US" dirty="0"/>
          </a:p>
        </p:txBody>
      </p:sp>
      <p:sp>
        <p:nvSpPr>
          <p:cNvPr id="3" name="Content Placeholder 2">
            <a:extLst>
              <a:ext uri="{FF2B5EF4-FFF2-40B4-BE49-F238E27FC236}">
                <a16:creationId xmlns:a16="http://schemas.microsoft.com/office/drawing/2014/main" id="{D737A963-0342-D1F9-6A32-D0FAEE2C6080}"/>
              </a:ext>
            </a:extLst>
          </p:cNvPr>
          <p:cNvSpPr>
            <a:spLocks noGrp="1"/>
          </p:cNvSpPr>
          <p:nvPr>
            <p:ph idx="1"/>
          </p:nvPr>
        </p:nvSpPr>
        <p:spPr>
          <a:xfrm>
            <a:off x="7182615" y="2216151"/>
            <a:ext cx="3943575" cy="3390900"/>
          </a:xfrm>
        </p:spPr>
        <p:txBody>
          <a:bodyPr anchor="t">
            <a:normAutofit fontScale="92500" lnSpcReduction="10000"/>
          </a:bodyPr>
          <a:lstStyle/>
          <a:p>
            <a:pPr algn="ctr">
              <a:lnSpc>
                <a:spcPct val="100000"/>
              </a:lnSpc>
            </a:pPr>
            <a:r>
              <a:rPr lang="es-ES" sz="1400" dirty="0">
                <a:latin typeface="Helvetica Neue"/>
              </a:rPr>
              <a:t>Una alergia al trigo es una reacción alérgica a los alimentos que contienen trigo. Y no necesita ser comido para tener un efecto. La inhalación de harina de trigo también causará una reacción alérgica. Desafortunadamente, el trigo se encuentra en muchos alimentos, incluyendo salsa de soja, helado y perros calientes.
Una alergia al trigo también se confunde a veces con la enfermedad celíaca. Pero hay una diferencia significativa. Una alergia al trigo es el resultado de que el cuerpo produce anticuerpos contra las proteínas que se encuentran en el trigo. Una enfermedad celíaca es el resultado de una reacción anormal del sistema inmunitario al gluten, una proteína específica en el trigo.
</a:t>
            </a:r>
            <a:endParaRPr lang="en-US" sz="1400" dirty="0"/>
          </a:p>
        </p:txBody>
      </p:sp>
      <p:pic>
        <p:nvPicPr>
          <p:cNvPr id="12290" name="Picture 2" descr="AURORA TRADE 25 Stems 19.69 Inch Dried Wheat Sheaves, Natural Wheat Stalks Bundle Fall Arrangement for DIY Craft, Home Table, Wedding">
            <a:extLst>
              <a:ext uri="{FF2B5EF4-FFF2-40B4-BE49-F238E27FC236}">
                <a16:creationId xmlns:a16="http://schemas.microsoft.com/office/drawing/2014/main" id="{B06D9322-7580-23DE-A73A-0C2491D1962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5930" r="5181"/>
          <a:stretch/>
        </p:blipFill>
        <p:spPr bwMode="auto">
          <a:xfrm>
            <a:off x="1682" y="10"/>
            <a:ext cx="6096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2301" name="Group 12300">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2302" name="Rectangle 12301">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303" name="Straight Connector 12302">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04" name="Straight Connector 12303">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7468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9" name="Rectangle 1331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0" name="Rectangle 1332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1" name="Rectangle 1332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534F3-B885-970D-C56D-622BACD71C64}"/>
              </a:ext>
            </a:extLst>
          </p:cNvPr>
          <p:cNvSpPr>
            <a:spLocks noGrp="1"/>
          </p:cNvSpPr>
          <p:nvPr>
            <p:ph type="title"/>
          </p:nvPr>
        </p:nvSpPr>
        <p:spPr>
          <a:xfrm>
            <a:off x="6042995" y="722376"/>
            <a:ext cx="5129972" cy="1288825"/>
          </a:xfrm>
        </p:spPr>
        <p:txBody>
          <a:bodyPr anchor="b">
            <a:normAutofit/>
          </a:bodyPr>
          <a:lstStyle/>
          <a:p>
            <a:pPr algn="ctr"/>
            <a:r>
              <a:rPr lang="en-US" dirty="0" err="1"/>
              <a:t>Alergia</a:t>
            </a:r>
            <a:r>
              <a:rPr lang="en-US" dirty="0"/>
              <a:t> al trigo
</a:t>
            </a:r>
          </a:p>
        </p:txBody>
      </p:sp>
      <p:sp>
        <p:nvSpPr>
          <p:cNvPr id="3" name="Content Placeholder 2">
            <a:extLst>
              <a:ext uri="{FF2B5EF4-FFF2-40B4-BE49-F238E27FC236}">
                <a16:creationId xmlns:a16="http://schemas.microsoft.com/office/drawing/2014/main" id="{73A87C1E-CB3A-597B-F788-234E9C658554}"/>
              </a:ext>
            </a:extLst>
          </p:cNvPr>
          <p:cNvSpPr>
            <a:spLocks noGrp="1"/>
          </p:cNvSpPr>
          <p:nvPr>
            <p:ph idx="1"/>
          </p:nvPr>
        </p:nvSpPr>
        <p:spPr>
          <a:xfrm>
            <a:off x="6125052" y="2478581"/>
            <a:ext cx="4965859" cy="3028597"/>
          </a:xfrm>
        </p:spPr>
        <p:txBody>
          <a:bodyPr anchor="ctr">
            <a:normAutofit fontScale="92500" lnSpcReduction="10000"/>
          </a:bodyPr>
          <a:lstStyle/>
          <a:p>
            <a:pPr algn="ctr">
              <a:lnSpc>
                <a:spcPct val="100000"/>
              </a:lnSpc>
            </a:pPr>
            <a:r>
              <a:rPr lang="es-ES" sz="1400" dirty="0">
                <a:latin typeface="Helvetica Neue"/>
              </a:rPr>
              <a:t>Los signos y síntomas de una alergia al trigo son:
hinchazón y/o picazón en la boca o garganta
urticaria, sarpullido con picazón e hinchazón de la piel
</a:t>
            </a:r>
            <a:r>
              <a:rPr lang="en-US" sz="1400" dirty="0" err="1">
                <a:latin typeface="Helvetica Neue"/>
              </a:rPr>
              <a:t>Congestión</a:t>
            </a:r>
            <a:r>
              <a:rPr lang="en-US" sz="1400" dirty="0">
                <a:latin typeface="Helvetica Neue"/>
              </a:rPr>
              <a:t> nasal
</a:t>
            </a:r>
            <a:r>
              <a:rPr lang="en-US" sz="1400" dirty="0" err="1">
                <a:latin typeface="Helvetica Neue"/>
              </a:rPr>
              <a:t>jaqueca</a:t>
            </a:r>
            <a:r>
              <a:rPr lang="en-US" sz="1400" dirty="0">
                <a:latin typeface="Helvetica Neue"/>
              </a:rPr>
              <a:t>
</a:t>
            </a:r>
            <a:r>
              <a:rPr lang="en-US" sz="1400" dirty="0" err="1">
                <a:latin typeface="Helvetica Neue"/>
              </a:rPr>
              <a:t>Dificultad</a:t>
            </a:r>
            <a:r>
              <a:rPr lang="en-US" sz="1400" dirty="0">
                <a:latin typeface="Helvetica Neue"/>
              </a:rPr>
              <a:t> para </a:t>
            </a:r>
            <a:r>
              <a:rPr lang="en-US" sz="1400" dirty="0" err="1">
                <a:latin typeface="Helvetica Neue"/>
              </a:rPr>
              <a:t>respirar</a:t>
            </a:r>
            <a:r>
              <a:rPr lang="en-US" sz="1400" dirty="0">
                <a:latin typeface="Helvetica Neue"/>
              </a:rPr>
              <a:t>
</a:t>
            </a:r>
            <a:r>
              <a:rPr lang="en-US" sz="1400" dirty="0" err="1">
                <a:latin typeface="Helvetica Neue"/>
              </a:rPr>
              <a:t>calambres</a:t>
            </a:r>
            <a:r>
              <a:rPr lang="en-US" sz="1400" dirty="0">
                <a:latin typeface="Helvetica Neue"/>
              </a:rPr>
              <a:t>, </a:t>
            </a:r>
            <a:r>
              <a:rPr lang="en-US" sz="1400" dirty="0" err="1">
                <a:latin typeface="Helvetica Neue"/>
              </a:rPr>
              <a:t>náuseas</a:t>
            </a:r>
            <a:r>
              <a:rPr lang="en-US" sz="1400" dirty="0">
                <a:latin typeface="Helvetica Neue"/>
              </a:rPr>
              <a:t> o </a:t>
            </a:r>
            <a:r>
              <a:rPr lang="en-US" sz="1400" dirty="0" err="1">
                <a:latin typeface="Helvetica Neue"/>
              </a:rPr>
              <a:t>vómitos</a:t>
            </a:r>
            <a:r>
              <a:rPr lang="en-US" sz="1400" dirty="0">
                <a:latin typeface="Helvetica Neue"/>
              </a:rPr>
              <a:t>
</a:t>
            </a:r>
            <a:r>
              <a:rPr lang="en-US" sz="1400" dirty="0" err="1">
                <a:latin typeface="Helvetica Neue"/>
              </a:rPr>
              <a:t>diarrea</a:t>
            </a:r>
            <a:r>
              <a:rPr lang="en-US" sz="1400" dirty="0">
                <a:latin typeface="Helvetica Neue"/>
              </a:rPr>
              <a:t>
</a:t>
            </a:r>
            <a:r>
              <a:rPr lang="en-US" sz="1400" dirty="0" err="1">
                <a:latin typeface="Helvetica Neue"/>
              </a:rPr>
              <a:t>anafilaxis</a:t>
            </a:r>
            <a:r>
              <a:rPr lang="en-US" sz="1400" dirty="0">
                <a:latin typeface="Helvetica Neue"/>
              </a:rPr>
              <a:t>
</a:t>
            </a:r>
            <a:endParaRPr lang="en-US" sz="1400" dirty="0"/>
          </a:p>
        </p:txBody>
      </p:sp>
      <p:pic>
        <p:nvPicPr>
          <p:cNvPr id="13314" name="Picture 2" descr="Wheat | Production, Types, Nutrition, Uses, &amp; Facts | Britannica">
            <a:extLst>
              <a:ext uri="{FF2B5EF4-FFF2-40B4-BE49-F238E27FC236}">
                <a16:creationId xmlns:a16="http://schemas.microsoft.com/office/drawing/2014/main" id="{E039D54A-84A2-B0DD-94AC-A34D50AAF3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694" y="1706966"/>
            <a:ext cx="4395946" cy="3444067"/>
          </a:xfrm>
          <a:prstGeom prst="rect">
            <a:avLst/>
          </a:prstGeom>
          <a:noFill/>
          <a:extLst>
            <a:ext uri="{909E8E84-426E-40DD-AFC4-6F175D3DCCD1}">
              <a14:hiddenFill xmlns:a14="http://schemas.microsoft.com/office/drawing/2010/main">
                <a:solidFill>
                  <a:srgbClr val="FFFFFF"/>
                </a:solidFill>
              </a14:hiddenFill>
            </a:ext>
          </a:extLst>
        </p:spPr>
      </p:pic>
      <p:grpSp>
        <p:nvGrpSpPr>
          <p:cNvPr id="13325" name="Group 1332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13326" name="Rectangle 1332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3327" name="Straight Connector 1332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28" name="Straight Connector 1332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7318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7">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
            <a:extLst>
              <a:ext uri="{FF2B5EF4-FFF2-40B4-BE49-F238E27FC236}">
                <a16:creationId xmlns:a16="http://schemas.microsoft.com/office/drawing/2014/main" id="{FA7B9933-15AE-4ACB-B091-21C9F3853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11">
            <a:extLst>
              <a:ext uri="{FF2B5EF4-FFF2-40B4-BE49-F238E27FC236}">
                <a16:creationId xmlns:a16="http://schemas.microsoft.com/office/drawing/2014/main" id="{DE57BB50-0A5D-4AD7-87AB-5904B788B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3" name="Rectangle 12">
              <a:extLst>
                <a:ext uri="{FF2B5EF4-FFF2-40B4-BE49-F238E27FC236}">
                  <a16:creationId xmlns:a16="http://schemas.microsoft.com/office/drawing/2014/main" id="{1CD5E7CE-8430-4ED8-87F2-AF5C660CF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13">
              <a:extLst>
                <a:ext uri="{FF2B5EF4-FFF2-40B4-BE49-F238E27FC236}">
                  <a16:creationId xmlns:a16="http://schemas.microsoft.com/office/drawing/2014/main" id="{D4A1AC28-5B9C-4D41-95E9-675EDF3F4B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446F29-8D76-46EF-B0AF-41066F65AA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D0EFA8B-86C6-35DD-0924-49DD209F5D93}"/>
              </a:ext>
            </a:extLst>
          </p:cNvPr>
          <p:cNvSpPr>
            <a:spLocks noGrp="1"/>
          </p:cNvSpPr>
          <p:nvPr>
            <p:ph type="title"/>
          </p:nvPr>
        </p:nvSpPr>
        <p:spPr>
          <a:xfrm>
            <a:off x="1411357" y="1351429"/>
            <a:ext cx="3369365" cy="2871320"/>
          </a:xfrm>
        </p:spPr>
        <p:txBody>
          <a:bodyPr anchor="ctr">
            <a:normAutofit/>
          </a:bodyPr>
          <a:lstStyle/>
          <a:p>
            <a:pPr algn="ctr"/>
            <a:r>
              <a:rPr lang="es-ES" dirty="0">
                <a:latin typeface="Helvetica Neue"/>
              </a:rPr>
              <a:t>Las proteínas de trigo se encuentran en:
</a:t>
            </a:r>
            <a:endParaRPr lang="en-US" dirty="0"/>
          </a:p>
        </p:txBody>
      </p:sp>
      <p:sp>
        <p:nvSpPr>
          <p:cNvPr id="3" name="Content Placeholder 2">
            <a:extLst>
              <a:ext uri="{FF2B5EF4-FFF2-40B4-BE49-F238E27FC236}">
                <a16:creationId xmlns:a16="http://schemas.microsoft.com/office/drawing/2014/main" id="{A83DD79F-8DCA-96EC-1A83-D66738F356D3}"/>
              </a:ext>
            </a:extLst>
          </p:cNvPr>
          <p:cNvSpPr>
            <a:spLocks noGrp="1"/>
          </p:cNvSpPr>
          <p:nvPr>
            <p:ph idx="1"/>
          </p:nvPr>
        </p:nvSpPr>
        <p:spPr>
          <a:xfrm>
            <a:off x="6389825" y="723900"/>
            <a:ext cx="4735375" cy="5410200"/>
          </a:xfrm>
        </p:spPr>
        <p:txBody>
          <a:bodyPr anchor="ctr">
            <a:normAutofit lnSpcReduction="10000"/>
          </a:bodyPr>
          <a:lstStyle/>
          <a:p>
            <a:pPr algn="ctr">
              <a:lnSpc>
                <a:spcPct val="100000"/>
              </a:lnSpc>
            </a:pPr>
            <a:endParaRPr lang="en-US" sz="1100" b="0" i="0" dirty="0">
              <a:effectLst/>
              <a:latin typeface="Helvetica Neue"/>
            </a:endParaRPr>
          </a:p>
          <a:p>
            <a:pPr algn="ctr">
              <a:lnSpc>
                <a:spcPct val="100000"/>
              </a:lnSpc>
              <a:buFont typeface="Arial" panose="020B0604020202020204" pitchFamily="34" charset="0"/>
              <a:buChar char="•"/>
            </a:pPr>
            <a:r>
              <a:rPr lang="en-US" sz="1100" dirty="0">
                <a:latin typeface="Helvetica Neue"/>
              </a:rPr>
              <a:t>pan y </a:t>
            </a:r>
            <a:r>
              <a:rPr lang="en-US" sz="1100" dirty="0" err="1">
                <a:latin typeface="Helvetica Neue"/>
              </a:rPr>
              <a:t>migas</a:t>
            </a:r>
            <a:r>
              <a:rPr lang="en-US" sz="1100" dirty="0">
                <a:latin typeface="Helvetica Neue"/>
              </a:rPr>
              <a:t> de pan
</a:t>
            </a:r>
            <a:r>
              <a:rPr lang="en-US" sz="1100" dirty="0" err="1">
                <a:latin typeface="Helvetica Neue"/>
              </a:rPr>
              <a:t>pasteles</a:t>
            </a:r>
            <a:r>
              <a:rPr lang="en-US" sz="1100" dirty="0">
                <a:latin typeface="Helvetica Neue"/>
              </a:rPr>
              <a:t>, </a:t>
            </a:r>
            <a:r>
              <a:rPr lang="en-US" sz="1100" dirty="0" err="1">
                <a:latin typeface="Helvetica Neue"/>
              </a:rPr>
              <a:t>magdalenas</a:t>
            </a:r>
            <a:r>
              <a:rPr lang="en-US" sz="1100" dirty="0">
                <a:latin typeface="Helvetica Neue"/>
              </a:rPr>
              <a:t> y galletas
</a:t>
            </a:r>
            <a:r>
              <a:rPr lang="en-US" sz="1100" dirty="0" err="1">
                <a:latin typeface="Helvetica Neue"/>
              </a:rPr>
              <a:t>Cereales</a:t>
            </a:r>
            <a:r>
              <a:rPr lang="en-US" sz="1100" dirty="0">
                <a:latin typeface="Helvetica Neue"/>
              </a:rPr>
              <a:t> para </a:t>
            </a:r>
            <a:r>
              <a:rPr lang="en-US" sz="1100" dirty="0" err="1">
                <a:latin typeface="Helvetica Neue"/>
              </a:rPr>
              <a:t>el</a:t>
            </a:r>
            <a:r>
              <a:rPr lang="en-US" sz="1100" dirty="0">
                <a:latin typeface="Helvetica Neue"/>
              </a:rPr>
              <a:t> </a:t>
            </a:r>
            <a:r>
              <a:rPr lang="en-US" sz="1100" dirty="0" err="1">
                <a:latin typeface="Helvetica Neue"/>
              </a:rPr>
              <a:t>desayuno</a:t>
            </a:r>
            <a:r>
              <a:rPr lang="en-US" sz="1100" dirty="0">
                <a:latin typeface="Helvetica Neue"/>
              </a:rPr>
              <a:t>
pasta
</a:t>
            </a:r>
            <a:r>
              <a:rPr lang="en-US" sz="1100" dirty="0" err="1">
                <a:latin typeface="Helvetica Neue"/>
              </a:rPr>
              <a:t>cuscús</a:t>
            </a:r>
            <a:r>
              <a:rPr lang="en-US" sz="1100" dirty="0">
                <a:latin typeface="Helvetica Neue"/>
              </a:rPr>
              <a:t>
</a:t>
            </a:r>
            <a:r>
              <a:rPr lang="en-US" sz="1100" dirty="0" err="1">
                <a:latin typeface="Helvetica Neue"/>
              </a:rPr>
              <a:t>harina</a:t>
            </a:r>
            <a:r>
              <a:rPr lang="en-US" sz="1100" dirty="0">
                <a:latin typeface="Helvetica Neue"/>
              </a:rPr>
              <a:t>
</a:t>
            </a:r>
            <a:r>
              <a:rPr lang="en-US" sz="1100" dirty="0" err="1">
                <a:latin typeface="Helvetica Neue"/>
              </a:rPr>
              <a:t>sémola</a:t>
            </a:r>
            <a:r>
              <a:rPr lang="en-US" sz="1100" dirty="0">
                <a:latin typeface="Helvetica Neue"/>
              </a:rPr>
              <a:t>
</a:t>
            </a:r>
            <a:r>
              <a:rPr lang="en-US" sz="1100" dirty="0" err="1">
                <a:latin typeface="Helvetica Neue"/>
              </a:rPr>
              <a:t>espelta</a:t>
            </a:r>
            <a:r>
              <a:rPr lang="en-US" sz="1100" dirty="0">
                <a:latin typeface="Helvetica Neue"/>
              </a:rPr>
              <a:t>
Galletas
</a:t>
            </a:r>
            <a:r>
              <a:rPr lang="en-US" sz="1100" dirty="0" err="1">
                <a:latin typeface="Helvetica Neue"/>
              </a:rPr>
              <a:t>Proteína</a:t>
            </a:r>
            <a:r>
              <a:rPr lang="en-US" sz="1100" dirty="0">
                <a:latin typeface="Helvetica Neue"/>
              </a:rPr>
              <a:t> vegetal </a:t>
            </a:r>
            <a:r>
              <a:rPr lang="en-US" sz="1100" dirty="0" err="1">
                <a:latin typeface="Helvetica Neue"/>
              </a:rPr>
              <a:t>hidrolizada</a:t>
            </a:r>
            <a:r>
              <a:rPr lang="en-US" sz="1100" dirty="0">
                <a:latin typeface="Helvetica Neue"/>
              </a:rPr>
              <a:t>
Salsa de soja
</a:t>
            </a:r>
            <a:r>
              <a:rPr lang="en-US" sz="1100" dirty="0" err="1">
                <a:latin typeface="Helvetica Neue"/>
              </a:rPr>
              <a:t>Productos</a:t>
            </a:r>
            <a:r>
              <a:rPr lang="en-US" sz="1100" dirty="0">
                <a:latin typeface="Helvetica Neue"/>
              </a:rPr>
              <a:t> </a:t>
            </a:r>
            <a:r>
              <a:rPr lang="en-US" sz="1100" dirty="0" err="1">
                <a:latin typeface="Helvetica Neue"/>
              </a:rPr>
              <a:t>cárnicos</a:t>
            </a:r>
            <a:r>
              <a:rPr lang="en-US" sz="1100" dirty="0">
                <a:latin typeface="Helvetica Neue"/>
              </a:rPr>
              <a:t> </a:t>
            </a:r>
            <a:r>
              <a:rPr lang="en-US" sz="1100" dirty="0" err="1">
                <a:latin typeface="Helvetica Neue"/>
              </a:rPr>
              <a:t>como</a:t>
            </a:r>
            <a:r>
              <a:rPr lang="en-US" sz="1100" dirty="0">
                <a:latin typeface="Helvetica Neue"/>
              </a:rPr>
              <a:t> </a:t>
            </a:r>
            <a:r>
              <a:rPr lang="en-US" sz="1100" dirty="0" err="1">
                <a:latin typeface="Helvetica Neue"/>
              </a:rPr>
              <a:t>perritos</a:t>
            </a:r>
            <a:r>
              <a:rPr lang="en-US" sz="1100" dirty="0">
                <a:latin typeface="Helvetica Neue"/>
              </a:rPr>
              <a:t> calientes
</a:t>
            </a:r>
            <a:r>
              <a:rPr lang="en-US" sz="1100" dirty="0" err="1">
                <a:latin typeface="Helvetica Neue"/>
              </a:rPr>
              <a:t>Productos</a:t>
            </a:r>
            <a:r>
              <a:rPr lang="en-US" sz="1100" dirty="0">
                <a:latin typeface="Helvetica Neue"/>
              </a:rPr>
              <a:t> </a:t>
            </a:r>
            <a:r>
              <a:rPr lang="en-US" sz="1100" dirty="0" err="1">
                <a:latin typeface="Helvetica Neue"/>
              </a:rPr>
              <a:t>lácteos</a:t>
            </a:r>
            <a:r>
              <a:rPr lang="en-US" sz="1100" dirty="0">
                <a:latin typeface="Helvetica Neue"/>
              </a:rPr>
              <a:t> </a:t>
            </a:r>
            <a:r>
              <a:rPr lang="en-US" sz="1100" dirty="0" err="1">
                <a:latin typeface="Helvetica Neue"/>
              </a:rPr>
              <a:t>como</a:t>
            </a:r>
            <a:r>
              <a:rPr lang="en-US" sz="1100" dirty="0">
                <a:latin typeface="Helvetica Neue"/>
              </a:rPr>
              <a:t> </a:t>
            </a:r>
            <a:r>
              <a:rPr lang="en-US" sz="1100" dirty="0" err="1">
                <a:latin typeface="Helvetica Neue"/>
              </a:rPr>
              <a:t>helados</a:t>
            </a:r>
            <a:r>
              <a:rPr lang="en-US" sz="1100" dirty="0">
                <a:latin typeface="Helvetica Neue"/>
              </a:rPr>
              <a:t>
</a:t>
            </a:r>
            <a:r>
              <a:rPr lang="en-US" sz="1100" dirty="0" err="1">
                <a:latin typeface="Helvetica Neue"/>
              </a:rPr>
              <a:t>Saborizantes</a:t>
            </a:r>
            <a:r>
              <a:rPr lang="en-US" sz="1100" dirty="0">
                <a:latin typeface="Helvetica Neue"/>
              </a:rPr>
              <a:t> naturales
</a:t>
            </a:r>
            <a:r>
              <a:rPr lang="en-US" sz="1100" dirty="0" err="1">
                <a:latin typeface="Helvetica Neue"/>
              </a:rPr>
              <a:t>Almidón</a:t>
            </a:r>
            <a:r>
              <a:rPr lang="en-US" sz="1100" dirty="0">
                <a:latin typeface="Helvetica Neue"/>
              </a:rPr>
              <a:t> </a:t>
            </a:r>
            <a:r>
              <a:rPr lang="en-US" sz="1100" dirty="0" err="1">
                <a:latin typeface="Helvetica Neue"/>
              </a:rPr>
              <a:t>gelatinizado</a:t>
            </a:r>
            <a:r>
              <a:rPr lang="en-US" sz="1100" dirty="0">
                <a:latin typeface="Helvetica Neue"/>
              </a:rPr>
              <a:t>
</a:t>
            </a:r>
            <a:r>
              <a:rPr lang="en-US" sz="1100" dirty="0" err="1">
                <a:latin typeface="Helvetica Neue"/>
              </a:rPr>
              <a:t>Almidón</a:t>
            </a:r>
            <a:r>
              <a:rPr lang="en-US" sz="1100" dirty="0">
                <a:latin typeface="Helvetica Neue"/>
              </a:rPr>
              <a:t> </a:t>
            </a:r>
            <a:r>
              <a:rPr lang="en-US" sz="1100" dirty="0" err="1">
                <a:latin typeface="Helvetica Neue"/>
              </a:rPr>
              <a:t>alimentario</a:t>
            </a:r>
            <a:r>
              <a:rPr lang="en-US" sz="1100" dirty="0">
                <a:latin typeface="Helvetica Neue"/>
              </a:rPr>
              <a:t> </a:t>
            </a:r>
            <a:r>
              <a:rPr lang="en-US" sz="1100" dirty="0" err="1">
                <a:latin typeface="Helvetica Neue"/>
              </a:rPr>
              <a:t>modificado</a:t>
            </a:r>
            <a:r>
              <a:rPr lang="en-US" sz="1100" dirty="0">
                <a:latin typeface="Helvetica Neue"/>
              </a:rPr>
              <a:t>
Goma vegetal
</a:t>
            </a:r>
            <a:endParaRPr lang="en-US" sz="1100" b="0" i="0" dirty="0">
              <a:effectLst/>
              <a:latin typeface="Helvetica Neue"/>
            </a:endParaRPr>
          </a:p>
          <a:p>
            <a:pPr algn="ctr">
              <a:lnSpc>
                <a:spcPct val="100000"/>
              </a:lnSpc>
            </a:pPr>
            <a:endParaRPr lang="en-US" sz="1100" dirty="0"/>
          </a:p>
        </p:txBody>
      </p:sp>
      <p:pic>
        <p:nvPicPr>
          <p:cNvPr id="6" name="Picture 6" descr="Will a gluten-free diet improve your health? - CNN.com">
            <a:extLst>
              <a:ext uri="{FF2B5EF4-FFF2-40B4-BE49-F238E27FC236}">
                <a16:creationId xmlns:a16="http://schemas.microsoft.com/office/drawing/2014/main" id="{CBB21D75-2DF4-B235-55A8-A250E5C90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572" y="504784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34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85" name="Rectangle 15366">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6" name="Rectangle 15368">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7" name="Rectangle 15370">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7C4236-4561-0C6B-6E43-BB329C554E3C}"/>
              </a:ext>
            </a:extLst>
          </p:cNvPr>
          <p:cNvSpPr>
            <a:spLocks noGrp="1"/>
          </p:cNvSpPr>
          <p:nvPr>
            <p:ph type="title"/>
          </p:nvPr>
        </p:nvSpPr>
        <p:spPr>
          <a:xfrm>
            <a:off x="6042995" y="722376"/>
            <a:ext cx="5129972" cy="1288825"/>
          </a:xfrm>
        </p:spPr>
        <p:txBody>
          <a:bodyPr anchor="b">
            <a:normAutofit/>
          </a:bodyPr>
          <a:lstStyle/>
          <a:p>
            <a:pPr algn="ctr"/>
            <a:r>
              <a:rPr lang="en-US" dirty="0" err="1"/>
              <a:t>Alergia</a:t>
            </a:r>
            <a:r>
              <a:rPr lang="en-US" dirty="0"/>
              <a:t> al trigo
</a:t>
            </a:r>
          </a:p>
        </p:txBody>
      </p:sp>
      <p:sp>
        <p:nvSpPr>
          <p:cNvPr id="3" name="Content Placeholder 2">
            <a:extLst>
              <a:ext uri="{FF2B5EF4-FFF2-40B4-BE49-F238E27FC236}">
                <a16:creationId xmlns:a16="http://schemas.microsoft.com/office/drawing/2014/main" id="{4B251A76-F077-0464-3E76-B3E9B9A9E068}"/>
              </a:ext>
            </a:extLst>
          </p:cNvPr>
          <p:cNvSpPr>
            <a:spLocks noGrp="1"/>
          </p:cNvSpPr>
          <p:nvPr>
            <p:ph idx="1"/>
          </p:nvPr>
        </p:nvSpPr>
        <p:spPr>
          <a:xfrm>
            <a:off x="6125052" y="1620079"/>
            <a:ext cx="4965859" cy="3887100"/>
          </a:xfrm>
        </p:spPr>
        <p:txBody>
          <a:bodyPr anchor="ctr">
            <a:normAutofit lnSpcReduction="10000"/>
          </a:bodyPr>
          <a:lstStyle/>
          <a:p>
            <a:pPr algn="ctr">
              <a:lnSpc>
                <a:spcPct val="100000"/>
              </a:lnSpc>
            </a:pPr>
            <a:r>
              <a:rPr lang="es-ES" sz="1600" dirty="0">
                <a:latin typeface="Helvetica Neue"/>
              </a:rPr>
              <a:t>Las personas que tienen alergia al trigo también pueden ser alérgicas a la cebada, la avena y el centeno.
Si alguien muestra signos de anafilaxia, se debe llamar al 911 de inmediato, especialmente porque es probable que un niño o adulto con alergia al trigo desarrolle estos signos y síntomas en cuestión de minutos u horas después de consumir un producto de trigo o un producto de proteína de trigo que contenga albúmina, globulina, gliadina o gluten. [1]
</a:t>
            </a:r>
            <a:endParaRPr lang="en-US" sz="1600" baseline="30000" dirty="0">
              <a:latin typeface="Helvetica Neue"/>
            </a:endParaRPr>
          </a:p>
          <a:p>
            <a:pPr algn="ctr">
              <a:lnSpc>
                <a:spcPct val="100000"/>
              </a:lnSpc>
            </a:pPr>
            <a:endParaRPr lang="en-US" sz="1300" b="0" i="0" baseline="30000" dirty="0">
              <a:effectLst/>
              <a:latin typeface="Helvetica Neue"/>
            </a:endParaRPr>
          </a:p>
          <a:p>
            <a:pPr algn="ctr">
              <a:lnSpc>
                <a:spcPct val="100000"/>
              </a:lnSpc>
            </a:pPr>
            <a:endParaRPr lang="en-US" sz="1300" b="0" i="0" dirty="0">
              <a:effectLst/>
              <a:latin typeface="Helvetica Neue"/>
            </a:endParaRPr>
          </a:p>
          <a:p>
            <a:pPr algn="ctr">
              <a:lnSpc>
                <a:spcPct val="100000"/>
              </a:lnSpc>
            </a:pPr>
            <a:r>
              <a:rPr lang="en-US" sz="1300" dirty="0">
                <a:hlinkClick r:id="rId2">
                  <a:extLst>
                    <a:ext uri="{A12FA001-AC4F-418D-AE19-62706E023703}">
                      <ahyp:hlinkClr xmlns:ahyp="http://schemas.microsoft.com/office/drawing/2018/hyperlinkcolor" val="tx"/>
                    </a:ext>
                  </a:extLst>
                </a:hlinkClick>
              </a:rPr>
              <a:t>https://www.mayoclinic.org/diseases-conditions/wheat-allergy/symptoms-causes/syc-20378897?p=1</a:t>
            </a:r>
            <a:r>
              <a:rPr lang="en-US" sz="1300" dirty="0"/>
              <a:t>.</a:t>
            </a:r>
          </a:p>
          <a:p>
            <a:pPr algn="ctr">
              <a:lnSpc>
                <a:spcPct val="100000"/>
              </a:lnSpc>
            </a:pPr>
            <a:endParaRPr lang="en-US" sz="1300" dirty="0"/>
          </a:p>
        </p:txBody>
      </p:sp>
      <p:pic>
        <p:nvPicPr>
          <p:cNvPr id="15362" name="Picture 2" descr="Surprising Side Effects of Giving Up Grains, Say Dietitians — Eat This Not  That">
            <a:extLst>
              <a:ext uri="{FF2B5EF4-FFF2-40B4-BE49-F238E27FC236}">
                <a16:creationId xmlns:a16="http://schemas.microsoft.com/office/drawing/2014/main" id="{F2EF08D7-27F6-0415-253A-F2AA29E968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9694" y="1818272"/>
            <a:ext cx="4395946" cy="3221456"/>
          </a:xfrm>
          <a:prstGeom prst="rect">
            <a:avLst/>
          </a:prstGeom>
          <a:noFill/>
          <a:extLst>
            <a:ext uri="{909E8E84-426E-40DD-AFC4-6F175D3DCCD1}">
              <a14:hiddenFill xmlns:a14="http://schemas.microsoft.com/office/drawing/2010/main">
                <a:solidFill>
                  <a:srgbClr val="FFFFFF"/>
                </a:solidFill>
              </a14:hiddenFill>
            </a:ext>
          </a:extLst>
        </p:spPr>
      </p:pic>
      <p:grpSp>
        <p:nvGrpSpPr>
          <p:cNvPr id="15373" name="Group 15372">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15374" name="Rectangle 15373">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5375" name="Straight Connector 15374">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388" name="Straight Connector 15375">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2855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05DBD-5A27-BC1D-77A1-058FE85E1527}"/>
              </a:ext>
            </a:extLst>
          </p:cNvPr>
          <p:cNvSpPr>
            <a:spLocks noGrp="1"/>
          </p:cNvSpPr>
          <p:nvPr>
            <p:ph type="title"/>
          </p:nvPr>
        </p:nvSpPr>
        <p:spPr/>
        <p:txBody>
          <a:bodyPr/>
          <a:lstStyle/>
          <a:p>
            <a:r>
              <a:rPr lang="en-US" dirty="0"/>
              <a:t>SÉSAMO
</a:t>
            </a:r>
          </a:p>
        </p:txBody>
      </p:sp>
      <p:sp>
        <p:nvSpPr>
          <p:cNvPr id="3" name="Content Placeholder 2">
            <a:extLst>
              <a:ext uri="{FF2B5EF4-FFF2-40B4-BE49-F238E27FC236}">
                <a16:creationId xmlns:a16="http://schemas.microsoft.com/office/drawing/2014/main" id="{B9884A7F-8283-5D38-78C0-50AC5D42E004}"/>
              </a:ext>
            </a:extLst>
          </p:cNvPr>
          <p:cNvSpPr>
            <a:spLocks noGrp="1"/>
          </p:cNvSpPr>
          <p:nvPr>
            <p:ph idx="1"/>
          </p:nvPr>
        </p:nvSpPr>
        <p:spPr/>
        <p:txBody>
          <a:bodyPr>
            <a:normAutofit/>
          </a:bodyPr>
          <a:lstStyle/>
          <a:p>
            <a:r>
              <a:rPr lang="es-ES" dirty="0">
                <a:solidFill>
                  <a:srgbClr val="000000"/>
                </a:solidFill>
                <a:latin typeface="Helvetica Neue LT W05_55 Roman"/>
              </a:rPr>
              <a:t>9º alérgeno alimentario más común y se encuentra en muchos platos populares, incluido el hummus, bajo el nombre de "</a:t>
            </a:r>
            <a:r>
              <a:rPr lang="es-ES" dirty="0" err="1">
                <a:solidFill>
                  <a:srgbClr val="000000"/>
                </a:solidFill>
                <a:latin typeface="Helvetica Neue LT W05_55 Roman"/>
              </a:rPr>
              <a:t>tahini</a:t>
            </a:r>
            <a:r>
              <a:rPr lang="es-ES" dirty="0">
                <a:solidFill>
                  <a:srgbClr val="000000"/>
                </a:solidFill>
                <a:latin typeface="Helvetica Neue LT W05_55 Roman"/>
              </a:rPr>
              <a:t>". Según la FDA, "Bajo la Ley FASTER de 2021, el sésamo se agrega como el 9º alérgeno alimentario principal a partir del 1 de enero de 2023. Hasta ese momento, los fabricantes no tienen que incluirlo como un alérgeno, aunque en la mayoría de los casos debe aparecer en la declaración de ingredientes. Una excepción es cuando el sésamo es parte de un saborizante o especia natural".
</a:t>
            </a:r>
            <a:endParaRPr lang="en-US" dirty="0"/>
          </a:p>
        </p:txBody>
      </p:sp>
      <p:pic>
        <p:nvPicPr>
          <p:cNvPr id="2050" name="Picture 2" descr="What the Heck Is a Sesame? | Kitchn">
            <a:extLst>
              <a:ext uri="{FF2B5EF4-FFF2-40B4-BE49-F238E27FC236}">
                <a16:creationId xmlns:a16="http://schemas.microsoft.com/office/drawing/2014/main" id="{5956911C-2945-4756-8256-1AA97DD2D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8268" y="413763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ite Sesame Seeds Vs Black Sesame Seeds: Know The Difference - White Sesame  Seeds Vs Black Sesame Seeds: Know The Difference">
            <a:extLst>
              <a:ext uri="{FF2B5EF4-FFF2-40B4-BE49-F238E27FC236}">
                <a16:creationId xmlns:a16="http://schemas.microsoft.com/office/drawing/2014/main" id="{E2187794-EE7D-F3FA-10E8-F04924DB0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069" y="158042"/>
            <a:ext cx="2572139" cy="1929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70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5B0C-C88C-2A8B-4CF5-4AFB08B779DF}"/>
              </a:ext>
            </a:extLst>
          </p:cNvPr>
          <p:cNvSpPr>
            <a:spLocks noGrp="1"/>
          </p:cNvSpPr>
          <p:nvPr>
            <p:ph type="title"/>
          </p:nvPr>
        </p:nvSpPr>
        <p:spPr>
          <a:xfrm>
            <a:off x="1028700" y="723900"/>
            <a:ext cx="10134600" cy="1314625"/>
          </a:xfrm>
        </p:spPr>
        <p:txBody>
          <a:bodyPr>
            <a:normAutofit/>
          </a:bodyPr>
          <a:lstStyle/>
          <a:p>
            <a:r>
              <a:rPr lang="es-ES" sz="1600" dirty="0">
                <a:solidFill>
                  <a:srgbClr val="000000"/>
                </a:solidFill>
                <a:latin typeface="Helvetica Neue LT W05_55 Roman"/>
              </a:rPr>
              <a:t>Los síntomas de una reacción alérgica pueden involucrar la piel, el tracto gastrointestinal, el sistema cardiovascular y el tracto respiratorio. Pueden aparecer de una o más de las siguientes maneras:</a:t>
            </a:r>
            <a:br>
              <a:rPr lang="es-ES" sz="1600" dirty="0">
                <a:solidFill>
                  <a:srgbClr val="000000"/>
                </a:solidFill>
                <a:latin typeface="Helvetica Neue LT W05_55 Roman"/>
              </a:rPr>
            </a:br>
            <a:br>
              <a:rPr lang="en-US" sz="1600" b="0" i="0" dirty="0">
                <a:solidFill>
                  <a:srgbClr val="000000"/>
                </a:solidFill>
                <a:effectLst/>
                <a:latin typeface="Helvetica Neue LT W05_55 Roman"/>
              </a:rPr>
            </a:br>
            <a:endParaRPr lang="en-US" sz="1600" dirty="0"/>
          </a:p>
        </p:txBody>
      </p:sp>
      <p:sp>
        <p:nvSpPr>
          <p:cNvPr id="3" name="Content Placeholder 2">
            <a:extLst>
              <a:ext uri="{FF2B5EF4-FFF2-40B4-BE49-F238E27FC236}">
                <a16:creationId xmlns:a16="http://schemas.microsoft.com/office/drawing/2014/main" id="{707A31D7-AF9E-334A-C2A5-C5CE27010D7A}"/>
              </a:ext>
            </a:extLst>
          </p:cNvPr>
          <p:cNvSpPr>
            <a:spLocks noGrp="1"/>
          </p:cNvSpPr>
          <p:nvPr>
            <p:ph sz="half" idx="1"/>
          </p:nvPr>
        </p:nvSpPr>
        <p:spPr/>
        <p:txBody>
          <a:bodyPr>
            <a:normAutofit/>
          </a:bodyPr>
          <a:lstStyle/>
          <a:p>
            <a:r>
              <a:rPr lang="en-US" dirty="0" err="1">
                <a:solidFill>
                  <a:srgbClr val="000000"/>
                </a:solidFill>
                <a:latin typeface="Helvetica Neue LT W05_55 Roman"/>
              </a:rPr>
              <a:t>Vómitos</a:t>
            </a:r>
            <a:r>
              <a:rPr lang="en-US" dirty="0">
                <a:solidFill>
                  <a:srgbClr val="000000"/>
                </a:solidFill>
                <a:latin typeface="Helvetica Neue LT W05_55 Roman"/>
              </a:rPr>
              <a:t> y/o </a:t>
            </a:r>
            <a:r>
              <a:rPr lang="en-US" dirty="0" err="1">
                <a:solidFill>
                  <a:srgbClr val="000000"/>
                </a:solidFill>
                <a:latin typeface="Helvetica Neue LT W05_55 Roman"/>
              </a:rPr>
              <a:t>calambres</a:t>
            </a:r>
            <a:r>
              <a:rPr lang="en-US" dirty="0">
                <a:solidFill>
                  <a:srgbClr val="000000"/>
                </a:solidFill>
                <a:latin typeface="Helvetica Neue LT W05_55 Roman"/>
              </a:rPr>
              <a:t> </a:t>
            </a:r>
            <a:r>
              <a:rPr lang="en-US" dirty="0" err="1">
                <a:solidFill>
                  <a:srgbClr val="000000"/>
                </a:solidFill>
                <a:latin typeface="Helvetica Neue LT W05_55 Roman"/>
              </a:rPr>
              <a:t>estomacales</a:t>
            </a:r>
            <a:r>
              <a:rPr lang="en-US" dirty="0">
                <a:solidFill>
                  <a:srgbClr val="000000"/>
                </a:solidFill>
                <a:latin typeface="Helvetica Neue LT W05_55 Roman"/>
              </a:rPr>
              <a:t>
Urticaria
</a:t>
            </a:r>
            <a:r>
              <a:rPr lang="en-US" dirty="0" err="1">
                <a:solidFill>
                  <a:srgbClr val="000000"/>
                </a:solidFill>
                <a:latin typeface="Helvetica Neue LT W05_55 Roman"/>
              </a:rPr>
              <a:t>Dificultad</a:t>
            </a:r>
            <a:r>
              <a:rPr lang="en-US" dirty="0">
                <a:solidFill>
                  <a:srgbClr val="000000"/>
                </a:solidFill>
                <a:latin typeface="Helvetica Neue LT W05_55 Roman"/>
              </a:rPr>
              <a:t> para </a:t>
            </a:r>
            <a:r>
              <a:rPr lang="en-US" dirty="0" err="1">
                <a:solidFill>
                  <a:srgbClr val="000000"/>
                </a:solidFill>
                <a:latin typeface="Helvetica Neue LT W05_55 Roman"/>
              </a:rPr>
              <a:t>respirar</a:t>
            </a:r>
            <a:r>
              <a:rPr lang="en-US" dirty="0">
                <a:solidFill>
                  <a:srgbClr val="000000"/>
                </a:solidFill>
                <a:latin typeface="Helvetica Neue LT W05_55 Roman"/>
              </a:rPr>
              <a:t>
Sibilancia
</a:t>
            </a:r>
            <a:r>
              <a:rPr lang="en-US" dirty="0" err="1">
                <a:solidFill>
                  <a:srgbClr val="000000"/>
                </a:solidFill>
                <a:latin typeface="Helvetica Neue LT W05_55 Roman"/>
              </a:rPr>
              <a:t>Tos</a:t>
            </a:r>
            <a:r>
              <a:rPr lang="en-US" dirty="0">
                <a:solidFill>
                  <a:srgbClr val="000000"/>
                </a:solidFill>
                <a:latin typeface="Helvetica Neue LT W05_55 Roman"/>
              </a:rPr>
              <a:t> </a:t>
            </a:r>
            <a:r>
              <a:rPr lang="en-US" dirty="0" err="1">
                <a:solidFill>
                  <a:srgbClr val="000000"/>
                </a:solidFill>
                <a:latin typeface="Helvetica Neue LT W05_55 Roman"/>
              </a:rPr>
              <a:t>repetitiva</a:t>
            </a:r>
            <a:r>
              <a:rPr lang="en-US" dirty="0">
                <a:solidFill>
                  <a:srgbClr val="000000"/>
                </a:solidFill>
                <a:latin typeface="Helvetica Neue LT W05_55 Roman"/>
              </a:rPr>
              <a:t>
</a:t>
            </a:r>
            <a:endParaRPr lang="en-US" dirty="0"/>
          </a:p>
        </p:txBody>
      </p:sp>
      <p:sp>
        <p:nvSpPr>
          <p:cNvPr id="4" name="Content Placeholder 3">
            <a:extLst>
              <a:ext uri="{FF2B5EF4-FFF2-40B4-BE49-F238E27FC236}">
                <a16:creationId xmlns:a16="http://schemas.microsoft.com/office/drawing/2014/main" id="{3C51107A-4958-2119-F5BF-B5E9AD4786C8}"/>
              </a:ext>
            </a:extLst>
          </p:cNvPr>
          <p:cNvSpPr>
            <a:spLocks noGrp="1"/>
          </p:cNvSpPr>
          <p:nvPr>
            <p:ph sz="half" idx="2"/>
          </p:nvPr>
        </p:nvSpPr>
        <p:spPr/>
        <p:txBody>
          <a:bodyPr>
            <a:normAutofit/>
          </a:bodyPr>
          <a:lstStyle/>
          <a:p>
            <a:pPr>
              <a:buFont typeface="Arial" panose="020B0604020202020204" pitchFamily="34" charset="0"/>
              <a:buChar char="•"/>
            </a:pPr>
            <a:r>
              <a:rPr lang="es-ES" dirty="0">
                <a:solidFill>
                  <a:srgbClr val="000000"/>
                </a:solidFill>
                <a:latin typeface="Helvetica Neue LT W05_55 Roman"/>
              </a:rPr>
              <a:t>Shock o colapso circulatorio
Garganta apretada y ronca; dificultad para tragar
Hinchazón de la lengua, que afecta la capacidad de hablar o respirar
Pulso débil
Coloración pálida o azul de la piel
Mareos o sensación de desmayo
</a:t>
            </a:r>
            <a:endParaRPr lang="en-US" dirty="0"/>
          </a:p>
        </p:txBody>
      </p:sp>
    </p:spTree>
    <p:extLst>
      <p:ext uri="{BB962C8B-B14F-4D97-AF65-F5344CB8AC3E}">
        <p14:creationId xmlns:p14="http://schemas.microsoft.com/office/powerpoint/2010/main" val="3456732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Rectangle 1639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5" name="Rectangle 1639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81A09-6D6D-369B-A046-75BCCF26B7EF}"/>
              </a:ext>
            </a:extLst>
          </p:cNvPr>
          <p:cNvSpPr>
            <a:spLocks noGrp="1"/>
          </p:cNvSpPr>
          <p:nvPr>
            <p:ph type="title"/>
          </p:nvPr>
        </p:nvSpPr>
        <p:spPr>
          <a:xfrm>
            <a:off x="981075" y="771998"/>
            <a:ext cx="5836920" cy="1288884"/>
          </a:xfrm>
        </p:spPr>
        <p:txBody>
          <a:bodyPr anchor="b">
            <a:normAutofit/>
          </a:bodyPr>
          <a:lstStyle/>
          <a:p>
            <a:pPr algn="ctr">
              <a:lnSpc>
                <a:spcPct val="100000"/>
              </a:lnSpc>
            </a:pPr>
            <a:r>
              <a:rPr lang="en-US" sz="2500" dirty="0" err="1">
                <a:latin typeface="Helvetica Neue"/>
              </a:rPr>
              <a:t>Otros</a:t>
            </a:r>
            <a:r>
              <a:rPr lang="en-US" sz="2500" dirty="0">
                <a:latin typeface="Helvetica Neue"/>
              </a:rPr>
              <a:t> </a:t>
            </a:r>
            <a:r>
              <a:rPr lang="en-US" sz="2500" dirty="0" err="1">
                <a:latin typeface="Helvetica Neue"/>
              </a:rPr>
              <a:t>alimentos</a:t>
            </a:r>
            <a:r>
              <a:rPr lang="en-US" sz="2500" dirty="0">
                <a:latin typeface="Helvetica Neue"/>
              </a:rPr>
              <a:t> </a:t>
            </a:r>
            <a:r>
              <a:rPr lang="en-US" sz="2500" dirty="0" err="1">
                <a:latin typeface="Helvetica Neue"/>
              </a:rPr>
              <a:t>comunes</a:t>
            </a:r>
            <a:r>
              <a:rPr lang="en-US" sz="2500" dirty="0">
                <a:latin typeface="Helvetica Neue"/>
              </a:rPr>
              <a:t> que </a:t>
            </a:r>
            <a:r>
              <a:rPr lang="en-US" sz="2500" dirty="0" err="1">
                <a:latin typeface="Helvetica Neue"/>
              </a:rPr>
              <a:t>causan</a:t>
            </a:r>
            <a:r>
              <a:rPr lang="en-US" sz="2500" dirty="0">
                <a:latin typeface="Helvetica Neue"/>
              </a:rPr>
              <a:t> </a:t>
            </a:r>
            <a:r>
              <a:rPr lang="en-US" sz="2500" dirty="0" err="1">
                <a:latin typeface="Helvetica Neue"/>
              </a:rPr>
              <a:t>alergias</a:t>
            </a:r>
            <a:br>
              <a:rPr lang="en-US" sz="2500" b="0" i="0" dirty="0">
                <a:effectLst/>
                <a:latin typeface="Helvetica Neue"/>
              </a:rPr>
            </a:br>
            <a:endParaRPr lang="en-US" sz="2500" dirty="0"/>
          </a:p>
        </p:txBody>
      </p:sp>
      <p:sp>
        <p:nvSpPr>
          <p:cNvPr id="3" name="Content Placeholder 2">
            <a:extLst>
              <a:ext uri="{FF2B5EF4-FFF2-40B4-BE49-F238E27FC236}">
                <a16:creationId xmlns:a16="http://schemas.microsoft.com/office/drawing/2014/main" id="{7F8C7BED-0C6C-4DB2-C53E-78B9D3FFCD29}"/>
              </a:ext>
            </a:extLst>
          </p:cNvPr>
          <p:cNvSpPr>
            <a:spLocks noGrp="1"/>
          </p:cNvSpPr>
          <p:nvPr>
            <p:ph idx="1"/>
          </p:nvPr>
        </p:nvSpPr>
        <p:spPr>
          <a:xfrm>
            <a:off x="1266529" y="2732545"/>
            <a:ext cx="5384169" cy="3232826"/>
          </a:xfrm>
        </p:spPr>
        <p:txBody>
          <a:bodyPr anchor="t">
            <a:normAutofit lnSpcReduction="10000"/>
          </a:bodyPr>
          <a:lstStyle/>
          <a:p>
            <a:pPr algn="ctr">
              <a:lnSpc>
                <a:spcPct val="100000"/>
              </a:lnSpc>
            </a:pPr>
            <a:r>
              <a:rPr lang="en-US" sz="1300" dirty="0" err="1">
                <a:latin typeface="Helvetica Neue"/>
              </a:rPr>
              <a:t>Alergia</a:t>
            </a:r>
            <a:r>
              <a:rPr lang="en-US" sz="1300" dirty="0">
                <a:latin typeface="Helvetica Neue"/>
              </a:rPr>
              <a:t> al </a:t>
            </a:r>
            <a:r>
              <a:rPr lang="en-US" sz="1300" dirty="0" err="1">
                <a:latin typeface="Helvetica Neue"/>
              </a:rPr>
              <a:t>maíz</a:t>
            </a:r>
            <a:r>
              <a:rPr lang="en-US" sz="1300" dirty="0">
                <a:latin typeface="Helvetica Neue"/>
              </a:rPr>
              <a:t>
</a:t>
            </a:r>
            <a:r>
              <a:rPr lang="es-ES" sz="1300" dirty="0">
                <a:latin typeface="Helvetica Neue"/>
              </a:rPr>
              <a:t>Aunque es raro, las reacciones alérgicas al maíz pueden producirse después de consumirlo crudo o cocido.
</a:t>
            </a:r>
            <a:r>
              <a:rPr lang="en-US" sz="1300" dirty="0" err="1">
                <a:latin typeface="Helvetica Neue"/>
              </a:rPr>
              <a:t>Alergia</a:t>
            </a:r>
            <a:r>
              <a:rPr lang="en-US" sz="1300" dirty="0">
                <a:latin typeface="Helvetica Neue"/>
              </a:rPr>
              <a:t> a la carne</a:t>
            </a:r>
            <a:endParaRPr lang="en-US" sz="1300" b="0" i="0" dirty="0">
              <a:effectLst/>
              <a:latin typeface="Helvetica Neue"/>
            </a:endParaRPr>
          </a:p>
          <a:p>
            <a:pPr algn="ctr">
              <a:lnSpc>
                <a:spcPct val="100000"/>
              </a:lnSpc>
            </a:pPr>
            <a:r>
              <a:rPr lang="es-ES" sz="1300" dirty="0">
                <a:latin typeface="Helvetica Neue"/>
              </a:rPr>
              <a:t>Las reacciones alérgicas a la carne de res, pollo, cordero o cerdo también son raras. Sin embargo, según un estudio, casi el ocho por ciento de los 62 niños con alergia a la leche también eran alérgicos a la carne de res. Y las personas que son alérgicas a la carne de mamífero pueden experimentar síntomas alérgicos de tres a seis horas después de consumir carne de res, cerdo o cordero. Esto es típicamente el resultado de consumir carne de un animal que sufrió un caso grave de picaduras de garrapatas.
</a:t>
            </a:r>
            <a:r>
              <a:rPr lang="en-US" sz="1300" b="0" i="0" dirty="0">
                <a:effectLst/>
                <a:latin typeface="Helvetica Neue"/>
              </a:rPr>
              <a:t>https://www.foodallergy.org/living-food-allergies/food-allergy-essentials/common-allergens/other-food-allergens</a:t>
            </a:r>
          </a:p>
          <a:p>
            <a:pPr algn="ctr">
              <a:lnSpc>
                <a:spcPct val="100000"/>
              </a:lnSpc>
            </a:pPr>
            <a:endParaRPr lang="en-US" sz="1300" dirty="0"/>
          </a:p>
        </p:txBody>
      </p:sp>
      <p:pic>
        <p:nvPicPr>
          <p:cNvPr id="16386" name="Picture 2" descr="The Serious Eats Guide to Corn">
            <a:extLst>
              <a:ext uri="{FF2B5EF4-FFF2-40B4-BE49-F238E27FC236}">
                <a16:creationId xmlns:a16="http://schemas.microsoft.com/office/drawing/2014/main" id="{8BEA517D-F938-688A-E0CD-4A47A94C3537}"/>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360239" y="465197"/>
            <a:ext cx="3666392" cy="2746255"/>
          </a:xfrm>
          <a:prstGeom prst="rect">
            <a:avLst/>
          </a:prstGeom>
          <a:noFill/>
          <a:extLst>
            <a:ext uri="{909E8E84-426E-40DD-AFC4-6F175D3DCCD1}">
              <a14:hiddenFill xmlns:a14="http://schemas.microsoft.com/office/drawing/2010/main">
                <a:solidFill>
                  <a:srgbClr val="FFFFFF"/>
                </a:solidFill>
              </a14:hiddenFill>
            </a:ext>
          </a:extLst>
        </p:spPr>
      </p:pic>
      <p:grpSp>
        <p:nvGrpSpPr>
          <p:cNvPr id="16397" name="Group 1639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16398" name="Rectangle 1639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6399" name="Straight Connector 1639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00" name="Straight Connector 1639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9777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2500-5727-C045-B8DE-985D4A284342}"/>
              </a:ext>
            </a:extLst>
          </p:cNvPr>
          <p:cNvSpPr>
            <a:spLocks noGrp="1"/>
          </p:cNvSpPr>
          <p:nvPr>
            <p:ph type="title"/>
          </p:nvPr>
        </p:nvSpPr>
        <p:spPr/>
        <p:txBody>
          <a:bodyPr/>
          <a:lstStyle/>
          <a:p>
            <a:r>
              <a:rPr lang="en-US" dirty="0" err="1"/>
              <a:t>Otras</a:t>
            </a:r>
            <a:r>
              <a:rPr lang="en-US" dirty="0"/>
              <a:t> </a:t>
            </a:r>
            <a:r>
              <a:rPr lang="en-US" dirty="0" err="1"/>
              <a:t>alergias</a:t>
            </a:r>
            <a:r>
              <a:rPr lang="en-US" dirty="0"/>
              <a:t>: 
</a:t>
            </a:r>
          </a:p>
        </p:txBody>
      </p:sp>
      <p:sp>
        <p:nvSpPr>
          <p:cNvPr id="3" name="Content Placeholder 2">
            <a:extLst>
              <a:ext uri="{FF2B5EF4-FFF2-40B4-BE49-F238E27FC236}">
                <a16:creationId xmlns:a16="http://schemas.microsoft.com/office/drawing/2014/main" id="{D55AFD37-E8CB-9E4A-2426-81754B0CC783}"/>
              </a:ext>
            </a:extLst>
          </p:cNvPr>
          <p:cNvSpPr>
            <a:spLocks noGrp="1"/>
          </p:cNvSpPr>
          <p:nvPr>
            <p:ph idx="1"/>
          </p:nvPr>
        </p:nvSpPr>
        <p:spPr/>
        <p:txBody>
          <a:bodyPr>
            <a:normAutofit fontScale="92500" lnSpcReduction="20000"/>
          </a:bodyPr>
          <a:lstStyle/>
          <a:p>
            <a:r>
              <a:rPr lang="en-US" dirty="0" err="1">
                <a:solidFill>
                  <a:srgbClr val="FF0000"/>
                </a:solidFill>
                <a:latin typeface="Helvetica Neue"/>
              </a:rPr>
              <a:t>Alergia</a:t>
            </a:r>
            <a:r>
              <a:rPr lang="en-US" dirty="0">
                <a:solidFill>
                  <a:srgbClr val="FF0000"/>
                </a:solidFill>
                <a:latin typeface="Helvetica Neue"/>
              </a:rPr>
              <a:t> a la </a:t>
            </a:r>
            <a:r>
              <a:rPr lang="en-US" dirty="0" err="1">
                <a:solidFill>
                  <a:srgbClr val="FF0000"/>
                </a:solidFill>
                <a:latin typeface="Helvetica Neue"/>
              </a:rPr>
              <a:t>gelatina</a:t>
            </a:r>
            <a:r>
              <a:rPr lang="en-US" dirty="0">
                <a:solidFill>
                  <a:srgbClr val="FF0000"/>
                </a:solidFill>
                <a:latin typeface="Helvetica Neue"/>
              </a:rPr>
              <a:t>
</a:t>
            </a:r>
            <a:r>
              <a:rPr lang="es-ES" dirty="0">
                <a:solidFill>
                  <a:srgbClr val="243B53"/>
                </a:solidFill>
                <a:latin typeface="Helvetica Neue"/>
              </a:rPr>
              <a:t>La gelatina es un subproducto formado a partir de hervir la piel o el tejido conectivo de un animal. Las reacciones alérgicas a la gelatina son raras, lo cual es bueno ya que la gelatina porcina (cerdo) se usa comúnmente en vacunas. Las personas que son alérgicas a la gelatina tienen que buscar vacunas sin este tipo de ingrediente.</a:t>
            </a:r>
            <a:r>
              <a:rPr lang="en-US" b="0" i="0" dirty="0">
                <a:solidFill>
                  <a:srgbClr val="243B53"/>
                </a:solidFill>
                <a:effectLst/>
                <a:latin typeface="Helvetica Neue"/>
              </a:rPr>
              <a:t>.</a:t>
            </a:r>
          </a:p>
          <a:p>
            <a:r>
              <a:rPr lang="en-US" dirty="0" err="1">
                <a:solidFill>
                  <a:srgbClr val="FF0000"/>
                </a:solidFill>
                <a:latin typeface="Helvetica Neue"/>
              </a:rPr>
              <a:t>Alergia</a:t>
            </a:r>
            <a:r>
              <a:rPr lang="en-US" dirty="0">
                <a:solidFill>
                  <a:srgbClr val="FF0000"/>
                </a:solidFill>
                <a:latin typeface="Helvetica Neue"/>
              </a:rPr>
              <a:t> a las </a:t>
            </a:r>
            <a:r>
              <a:rPr lang="en-US" dirty="0" err="1">
                <a:solidFill>
                  <a:srgbClr val="FF0000"/>
                </a:solidFill>
                <a:latin typeface="Helvetica Neue"/>
              </a:rPr>
              <a:t>semillas</a:t>
            </a:r>
            <a:r>
              <a:rPr lang="en-US" dirty="0">
                <a:solidFill>
                  <a:srgbClr val="FF0000"/>
                </a:solidFill>
                <a:latin typeface="Helvetica Neue"/>
              </a:rPr>
              <a:t>
</a:t>
            </a:r>
            <a:r>
              <a:rPr lang="es-ES" dirty="0">
                <a:solidFill>
                  <a:srgbClr val="243B53"/>
                </a:solidFill>
                <a:latin typeface="Helvetica Neue"/>
              </a:rPr>
              <a:t>Las semillas de sésamo, girasol y amapola pueden producir una reacción grave en aproximadamente el 0,1 por ciento de la población estadounidense. Esto es importante porque se pueden usar en productos de panadería y pan e incluso productos para el cuidado del cabello. Afortunadamente, la forma en que se procesan algunas semillas elimina las proteínas que causan alergias del aceite.
</a:t>
            </a:r>
            <a:endParaRPr lang="en-US"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820515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32" name="Rectangle 17414">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3"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21735-3058-8FE0-56A8-35D986CA7B6D}"/>
              </a:ext>
            </a:extLst>
          </p:cNvPr>
          <p:cNvSpPr>
            <a:spLocks noGrp="1"/>
          </p:cNvSpPr>
          <p:nvPr>
            <p:ph type="title"/>
          </p:nvPr>
        </p:nvSpPr>
        <p:spPr>
          <a:xfrm>
            <a:off x="1038883" y="1000366"/>
            <a:ext cx="3995397" cy="1239627"/>
          </a:xfrm>
        </p:spPr>
        <p:txBody>
          <a:bodyPr anchor="b">
            <a:normAutofit fontScale="90000"/>
          </a:bodyPr>
          <a:lstStyle/>
          <a:p>
            <a:pPr algn="ctr"/>
            <a:r>
              <a:rPr lang="es-ES" dirty="0"/>
              <a:t>Alergias a especias y frutas y verduras 
</a:t>
            </a:r>
            <a:endParaRPr lang="en-US" dirty="0"/>
          </a:p>
        </p:txBody>
      </p:sp>
      <p:sp>
        <p:nvSpPr>
          <p:cNvPr id="3" name="Content Placeholder 2">
            <a:extLst>
              <a:ext uri="{FF2B5EF4-FFF2-40B4-BE49-F238E27FC236}">
                <a16:creationId xmlns:a16="http://schemas.microsoft.com/office/drawing/2014/main" id="{B68B5D0B-4F51-DF76-74C0-79D7B28556D1}"/>
              </a:ext>
            </a:extLst>
          </p:cNvPr>
          <p:cNvSpPr>
            <a:spLocks noGrp="1"/>
          </p:cNvSpPr>
          <p:nvPr>
            <p:ph idx="1"/>
          </p:nvPr>
        </p:nvSpPr>
        <p:spPr>
          <a:xfrm>
            <a:off x="1096144" y="2884395"/>
            <a:ext cx="3862062" cy="2469140"/>
          </a:xfrm>
        </p:spPr>
        <p:txBody>
          <a:bodyPr>
            <a:normAutofit lnSpcReduction="10000"/>
          </a:bodyPr>
          <a:lstStyle/>
          <a:p>
            <a:pPr algn="ctr">
              <a:lnSpc>
                <a:spcPct val="100000"/>
              </a:lnSpc>
            </a:pPr>
            <a:r>
              <a:rPr lang="en-US" sz="1100" dirty="0" err="1">
                <a:latin typeface="Arial" panose="020B0604020202020204" pitchFamily="34" charset="0"/>
                <a:cs typeface="Arial" panose="020B0604020202020204" pitchFamily="34" charset="0"/>
              </a:rPr>
              <a:t>Alergia</a:t>
            </a:r>
            <a:r>
              <a:rPr lang="en-US" sz="1100" dirty="0">
                <a:latin typeface="Arial" panose="020B0604020202020204" pitchFamily="34" charset="0"/>
                <a:cs typeface="Arial" panose="020B0604020202020204" pitchFamily="34" charset="0"/>
              </a:rPr>
              <a:t> a las </a:t>
            </a:r>
            <a:r>
              <a:rPr lang="en-US" sz="1100" dirty="0" err="1">
                <a:latin typeface="Arial" panose="020B0604020202020204" pitchFamily="34" charset="0"/>
                <a:cs typeface="Arial" panose="020B0604020202020204" pitchFamily="34" charset="0"/>
              </a:rPr>
              <a:t>especias</a:t>
            </a:r>
            <a:r>
              <a:rPr lang="en-US" sz="1100" dirty="0">
                <a:latin typeface="Arial" panose="020B0604020202020204" pitchFamily="34" charset="0"/>
                <a:cs typeface="Arial" panose="020B0604020202020204" pitchFamily="34" charset="0"/>
              </a:rPr>
              <a:t>
</a:t>
            </a:r>
            <a:r>
              <a:rPr lang="es-ES" sz="1100" dirty="0">
                <a:latin typeface="Arial" panose="020B0604020202020204" pitchFamily="34" charset="0"/>
                <a:cs typeface="Arial" panose="020B0604020202020204" pitchFamily="34" charset="0"/>
              </a:rPr>
              <a:t>Las alergias al cilantro, al ajo y a la mostaza son raras y típicamente leves. Sin embargo, las personas que ya son sensibles a la artemisa y / o al polen de abedul en el medio ambiente pueden desarrollar una alergia a las especias más rápido que otras.</a:t>
            </a:r>
            <a:endParaRPr lang="en-US" sz="1100" b="0" i="0" dirty="0">
              <a:effectLst/>
              <a:latin typeface="Arial" panose="020B0604020202020204" pitchFamily="34" charset="0"/>
              <a:cs typeface="Arial" panose="020B0604020202020204" pitchFamily="34" charset="0"/>
            </a:endParaRPr>
          </a:p>
          <a:p>
            <a:pPr algn="ctr">
              <a:lnSpc>
                <a:spcPct val="100000"/>
              </a:lnSpc>
            </a:pPr>
            <a:r>
              <a:rPr lang="en-US" sz="1100" dirty="0" err="1">
                <a:latin typeface="Arial" panose="020B0604020202020204" pitchFamily="34" charset="0"/>
                <a:cs typeface="Arial" panose="020B0604020202020204" pitchFamily="34" charset="0"/>
              </a:rPr>
              <a:t>Frutas</a:t>
            </a:r>
            <a:r>
              <a:rPr lang="en-US" sz="1100" dirty="0">
                <a:latin typeface="Arial" panose="020B0604020202020204" pitchFamily="34" charset="0"/>
                <a:cs typeface="Arial" panose="020B0604020202020204" pitchFamily="34" charset="0"/>
              </a:rPr>
              <a:t> y </a:t>
            </a:r>
            <a:r>
              <a:rPr lang="en-US" sz="1100" dirty="0" err="1">
                <a:latin typeface="Arial" panose="020B0604020202020204" pitchFamily="34" charset="0"/>
                <a:cs typeface="Arial" panose="020B0604020202020204" pitchFamily="34" charset="0"/>
              </a:rPr>
              <a:t>verduras</a:t>
            </a:r>
            <a:r>
              <a:rPr lang="en-US" sz="1100" dirty="0">
                <a:latin typeface="Arial" panose="020B0604020202020204" pitchFamily="34" charset="0"/>
                <a:cs typeface="Arial" panose="020B0604020202020204" pitchFamily="34" charset="0"/>
              </a:rPr>
              <a:t>
</a:t>
            </a:r>
            <a:r>
              <a:rPr lang="es-ES" sz="1100" dirty="0">
                <a:latin typeface="Arial" panose="020B0604020202020204" pitchFamily="34" charset="0"/>
                <a:cs typeface="Arial" panose="020B0604020202020204" pitchFamily="34" charset="0"/>
              </a:rPr>
              <a:t>Las personas que son alérgicas a las frutas y verduras como manzanas, zanahorias, melocotones, ciruelas, tomates y plátanos a menudo son diagnosticadas con síndrome de alergia oral. [1]
</a:t>
            </a:r>
            <a:endParaRPr lang="en-US" sz="1100" dirty="0"/>
          </a:p>
        </p:txBody>
      </p:sp>
      <p:pic>
        <p:nvPicPr>
          <p:cNvPr id="17410" name="Picture 2" descr="Latex Allergy and Foods | Allergy &amp; Asthma Network">
            <a:extLst>
              <a:ext uri="{FF2B5EF4-FFF2-40B4-BE49-F238E27FC236}">
                <a16:creationId xmlns:a16="http://schemas.microsoft.com/office/drawing/2014/main" id="{8F328077-3532-DDE9-4223-7FBA22F87C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05500" y="1228109"/>
            <a:ext cx="5715000" cy="4486275"/>
          </a:xfrm>
          <a:prstGeom prst="rect">
            <a:avLst/>
          </a:prstGeom>
          <a:noFill/>
          <a:extLst>
            <a:ext uri="{909E8E84-426E-40DD-AFC4-6F175D3DCCD1}">
              <a14:hiddenFill xmlns:a14="http://schemas.microsoft.com/office/drawing/2010/main">
                <a:solidFill>
                  <a:srgbClr val="FFFFFF"/>
                </a:solidFill>
              </a14:hiddenFill>
            </a:ext>
          </a:extLst>
        </p:spPr>
      </p:pic>
      <p:grpSp>
        <p:nvGrpSpPr>
          <p:cNvPr id="17434" name="Group 17418">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2543656"/>
            <a:ext cx="867485" cy="115439"/>
            <a:chOff x="8910933" y="1861308"/>
            <a:chExt cx="867485" cy="115439"/>
          </a:xfrm>
        </p:grpSpPr>
        <p:sp>
          <p:nvSpPr>
            <p:cNvPr id="17435" name="Rectangle 17419">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36" name="Straight Connector 17420">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422" name="Straight Connector 17421">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7932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9A8B25-2367-C63A-5229-85B4632085C5}"/>
              </a:ext>
            </a:extLst>
          </p:cNvPr>
          <p:cNvSpPr>
            <a:spLocks noGrp="1"/>
          </p:cNvSpPr>
          <p:nvPr>
            <p:ph type="title"/>
          </p:nvPr>
        </p:nvSpPr>
        <p:spPr>
          <a:xfrm>
            <a:off x="6849264" y="733100"/>
            <a:ext cx="4618836" cy="1275669"/>
          </a:xfrm>
        </p:spPr>
        <p:txBody>
          <a:bodyPr anchor="b">
            <a:normAutofit/>
          </a:bodyPr>
          <a:lstStyle/>
          <a:p>
            <a:pPr algn="ctr">
              <a:lnSpc>
                <a:spcPct val="100000"/>
              </a:lnSpc>
            </a:pPr>
            <a:r>
              <a:rPr lang="en-US" sz="2500" dirty="0" err="1">
                <a:latin typeface="Helvetica Neue"/>
              </a:rPr>
              <a:t>Alergia</a:t>
            </a:r>
            <a:r>
              <a:rPr lang="en-US" sz="2500" dirty="0">
                <a:latin typeface="Helvetica Neue"/>
              </a:rPr>
              <a:t> alimentaria vs</a:t>
            </a:r>
            <a:r>
              <a:rPr lang="en-US" sz="2500" b="0" i="0" dirty="0">
                <a:effectLst/>
                <a:latin typeface="Helvetica Neue"/>
              </a:rPr>
              <a:t>. </a:t>
            </a:r>
            <a:r>
              <a:rPr lang="en-US" sz="2500" dirty="0" err="1">
                <a:latin typeface="Helvetica Neue"/>
              </a:rPr>
              <a:t>alérgeno</a:t>
            </a:r>
            <a:r>
              <a:rPr lang="en-US" sz="2500" dirty="0">
                <a:latin typeface="Helvetica Neue"/>
              </a:rPr>
              <a:t> </a:t>
            </a:r>
            <a:r>
              <a:rPr lang="en-US" sz="2500" dirty="0" err="1">
                <a:latin typeface="Helvetica Neue"/>
              </a:rPr>
              <a:t>alimentario</a:t>
            </a:r>
            <a:br>
              <a:rPr lang="en-US" sz="2500" b="0" i="0" dirty="0">
                <a:effectLst/>
                <a:latin typeface="Helvetica Neue"/>
              </a:rPr>
            </a:br>
            <a:endParaRPr lang="en-US" sz="2500" dirty="0"/>
          </a:p>
        </p:txBody>
      </p:sp>
      <p:sp>
        <p:nvSpPr>
          <p:cNvPr id="3" name="Content Placeholder 2">
            <a:extLst>
              <a:ext uri="{FF2B5EF4-FFF2-40B4-BE49-F238E27FC236}">
                <a16:creationId xmlns:a16="http://schemas.microsoft.com/office/drawing/2014/main" id="{2F9C457F-363E-3EA1-9E08-B6CB5095C5CA}"/>
              </a:ext>
            </a:extLst>
          </p:cNvPr>
          <p:cNvSpPr>
            <a:spLocks noGrp="1"/>
          </p:cNvSpPr>
          <p:nvPr>
            <p:ph idx="1"/>
          </p:nvPr>
        </p:nvSpPr>
        <p:spPr>
          <a:xfrm>
            <a:off x="7182615" y="2216151"/>
            <a:ext cx="3943575" cy="3390900"/>
          </a:xfrm>
        </p:spPr>
        <p:txBody>
          <a:bodyPr anchor="t">
            <a:normAutofit/>
          </a:bodyPr>
          <a:lstStyle/>
          <a:p>
            <a:pPr algn="ctr"/>
            <a:r>
              <a:rPr lang="es-ES" dirty="0">
                <a:latin typeface="Helvetica Neue"/>
              </a:rPr>
              <a:t>Un alérgeno alimentario causa una alergia alimentaria, que es una respuesta inmune anormal a los alimentos. Una alergia alimentaria, por otro lado, es la respuesta del cuerpo a un alérgeno alimentario.
</a:t>
            </a:r>
            <a:endParaRPr lang="en-US" dirty="0"/>
          </a:p>
        </p:txBody>
      </p:sp>
      <p:pic>
        <p:nvPicPr>
          <p:cNvPr id="5" name="Picture 4" descr="Assorted piles of beans and legumes">
            <a:extLst>
              <a:ext uri="{FF2B5EF4-FFF2-40B4-BE49-F238E27FC236}">
                <a16:creationId xmlns:a16="http://schemas.microsoft.com/office/drawing/2014/main" id="{54EE1143-8FAE-4A2F-036C-67592EEA871F}"/>
              </a:ext>
            </a:extLst>
          </p:cNvPr>
          <p:cNvPicPr>
            <a:picLocks noChangeAspect="1"/>
          </p:cNvPicPr>
          <p:nvPr/>
        </p:nvPicPr>
        <p:blipFill rotWithShape="1">
          <a:blip r:embed="rId2">
            <a:alphaModFix/>
          </a:blip>
          <a:srcRect l="26713" r="13953" b="-1"/>
          <a:stretch/>
        </p:blipFill>
        <p:spPr>
          <a:xfrm>
            <a:off x="1682" y="10"/>
            <a:ext cx="6096000" cy="6857990"/>
          </a:xfrm>
          <a:prstGeom prst="rect">
            <a:avLst/>
          </a:prstGeom>
        </p:spPr>
      </p:pic>
      <p:grpSp>
        <p:nvGrpSpPr>
          <p:cNvPr id="15" name="Group 14">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6" name="Rectangle 15">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4511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6755-4DD4-53EE-A479-1527FFDDE093}"/>
              </a:ext>
            </a:extLst>
          </p:cNvPr>
          <p:cNvSpPr>
            <a:spLocks noGrp="1"/>
          </p:cNvSpPr>
          <p:nvPr>
            <p:ph type="title"/>
          </p:nvPr>
        </p:nvSpPr>
        <p:spPr/>
        <p:txBody>
          <a:bodyPr>
            <a:normAutofit fontScale="90000"/>
          </a:bodyPr>
          <a:lstStyle/>
          <a:p>
            <a:r>
              <a:rPr lang="es-ES" dirty="0">
                <a:solidFill>
                  <a:srgbClr val="243B53"/>
                </a:solidFill>
                <a:latin typeface="Helvetica Neue"/>
              </a:rPr>
              <a:t>¿Cuánto tiempo tardan las reacciones alérgicas?</a:t>
            </a:r>
            <a:br>
              <a:rPr lang="es-ES" dirty="0">
                <a:solidFill>
                  <a:srgbClr val="243B53"/>
                </a:solidFill>
                <a:latin typeface="Helvetica Neue"/>
              </a:rPr>
            </a:br>
            <a:r>
              <a:rPr lang="es-ES" dirty="0">
                <a:solidFill>
                  <a:srgbClr val="243B53"/>
                </a:solidFill>
                <a:latin typeface="Helvetica Neue"/>
              </a:rPr>
              <a:t>
</a:t>
            </a:r>
            <a:endParaRPr lang="en-US" dirty="0"/>
          </a:p>
        </p:txBody>
      </p:sp>
      <p:sp>
        <p:nvSpPr>
          <p:cNvPr id="3" name="Content Placeholder 2">
            <a:extLst>
              <a:ext uri="{FF2B5EF4-FFF2-40B4-BE49-F238E27FC236}">
                <a16:creationId xmlns:a16="http://schemas.microsoft.com/office/drawing/2014/main" id="{B6B2B747-0E38-B252-4A76-F05210485565}"/>
              </a:ext>
            </a:extLst>
          </p:cNvPr>
          <p:cNvSpPr>
            <a:spLocks noGrp="1"/>
          </p:cNvSpPr>
          <p:nvPr>
            <p:ph idx="1"/>
          </p:nvPr>
        </p:nvSpPr>
        <p:spPr/>
        <p:txBody>
          <a:bodyPr/>
          <a:lstStyle/>
          <a:p>
            <a:r>
              <a:rPr lang="es-ES" dirty="0">
                <a:solidFill>
                  <a:srgbClr val="243B53"/>
                </a:solidFill>
                <a:latin typeface="Arial" panose="020B0604020202020204" pitchFamily="34" charset="0"/>
                <a:cs typeface="Arial" panose="020B0604020202020204" pitchFamily="34" charset="0"/>
              </a:rPr>
              <a:t>Casi todas las reacciones alérgicas graves ocurren en cuestión de segundos o minutos después de que una persona ha estado expuesta a un alérgeno. La anafilaxia es un ejemplo. Y sin tratamiento, la condición podría empeorar y causar la muerte en solo 15 minutos. Los alérgenos que generalmente ocurren después de que se consumen los alimentos pueden ocurrir después de varias horas. Solo en casos muy raros se desarrollan reacciones después de 24 horas.
</a:t>
            </a:r>
            <a:endParaRPr lang="en-US" dirty="0"/>
          </a:p>
        </p:txBody>
      </p:sp>
      <p:pic>
        <p:nvPicPr>
          <p:cNvPr id="18434" name="Picture 2" descr="More than 26 million U.S. adults have food allergies, study says |  2019-01-07 | Baking Business">
            <a:extLst>
              <a:ext uri="{FF2B5EF4-FFF2-40B4-BE49-F238E27FC236}">
                <a16:creationId xmlns:a16="http://schemas.microsoft.com/office/drawing/2014/main" id="{E703A658-7B0E-49D8-29F1-7E0875C5D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913" y="3932362"/>
            <a:ext cx="3529012" cy="234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576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E5B7B-9D3A-AB03-6200-225CC7A12702}"/>
              </a:ext>
            </a:extLst>
          </p:cNvPr>
          <p:cNvSpPr>
            <a:spLocks noGrp="1"/>
          </p:cNvSpPr>
          <p:nvPr>
            <p:ph type="title"/>
          </p:nvPr>
        </p:nvSpPr>
        <p:spPr/>
        <p:txBody>
          <a:bodyPr>
            <a:normAutofit fontScale="90000"/>
          </a:bodyPr>
          <a:lstStyle/>
          <a:p>
            <a:r>
              <a:rPr lang="en-US" dirty="0" err="1">
                <a:solidFill>
                  <a:srgbClr val="243B53"/>
                </a:solidFill>
                <a:latin typeface="Helvetica Neue"/>
              </a:rPr>
              <a:t>Curas</a:t>
            </a:r>
            <a:r>
              <a:rPr lang="en-US" dirty="0">
                <a:solidFill>
                  <a:srgbClr val="243B53"/>
                </a:solidFill>
                <a:latin typeface="Helvetica Neue"/>
              </a:rPr>
              <a:t>/</a:t>
            </a:r>
            <a:r>
              <a:rPr lang="en-US" dirty="0" err="1">
                <a:solidFill>
                  <a:srgbClr val="243B53"/>
                </a:solidFill>
                <a:latin typeface="Helvetica Neue"/>
              </a:rPr>
              <a:t>Tratamientos</a:t>
            </a:r>
            <a:r>
              <a:rPr lang="en-US" dirty="0">
                <a:solidFill>
                  <a:srgbClr val="243B53"/>
                </a:solidFill>
                <a:latin typeface="Helvetica Neue"/>
              </a:rPr>
              <a:t>/</a:t>
            </a:r>
            <a:r>
              <a:rPr lang="en-US" dirty="0" err="1">
                <a:solidFill>
                  <a:srgbClr val="243B53"/>
                </a:solidFill>
                <a:latin typeface="Helvetica Neue"/>
              </a:rPr>
              <a:t>Medicamentos</a:t>
            </a:r>
            <a:br>
              <a:rPr lang="en-US" dirty="0">
                <a:solidFill>
                  <a:srgbClr val="243B53"/>
                </a:solidFill>
                <a:latin typeface="Helvetica Neue"/>
              </a:rPr>
            </a:br>
            <a:r>
              <a:rPr lang="en-US" dirty="0">
                <a:solidFill>
                  <a:srgbClr val="243B53"/>
                </a:solidFill>
                <a:latin typeface="Helvetica Neue"/>
              </a:rPr>
              <a:t>
</a:t>
            </a:r>
            <a:endParaRPr lang="en-US" dirty="0"/>
          </a:p>
        </p:txBody>
      </p:sp>
      <p:sp>
        <p:nvSpPr>
          <p:cNvPr id="3" name="Content Placeholder 2">
            <a:extLst>
              <a:ext uri="{FF2B5EF4-FFF2-40B4-BE49-F238E27FC236}">
                <a16:creationId xmlns:a16="http://schemas.microsoft.com/office/drawing/2014/main" id="{064248C3-8FB4-D35E-55CD-63852763E123}"/>
              </a:ext>
            </a:extLst>
          </p:cNvPr>
          <p:cNvSpPr>
            <a:spLocks noGrp="1"/>
          </p:cNvSpPr>
          <p:nvPr>
            <p:ph idx="1"/>
          </p:nvPr>
        </p:nvSpPr>
        <p:spPr/>
        <p:txBody>
          <a:bodyPr>
            <a:normAutofit fontScale="70000" lnSpcReduction="20000"/>
          </a:bodyPr>
          <a:lstStyle/>
          <a:p>
            <a:r>
              <a:rPr lang="es-ES" sz="2800" dirty="0">
                <a:solidFill>
                  <a:srgbClr val="243B53"/>
                </a:solidFill>
                <a:latin typeface="Helvetica Neue"/>
              </a:rPr>
              <a:t>El tratamiento más común para las alergias alimentarias es evitar los alimentos que las desencadenan. Eso incluye evitar tanto el consumo como el tacto. Los alérgenos pueden ingresar al cuerpo después de que alguien toca un producto alimenticio o la superficie que el producto contactó, y luego se toca los ojos o la nariz. También puede incluso significar evitar inhalar especias específicas.
Desafortunadamente, no siempre es fácil evitar estos alérgenos porque las empresas no siempre tienen que declarar su presencia en las etiquetas de los alimentos. Esto hace que sea extremadamente importante que las personas con alergias alimentarias tengan a mano los medicamentos necesarios.</a:t>
            </a:r>
            <a:r>
              <a:rPr lang="en-US" sz="2800" b="0" i="0" dirty="0">
                <a:solidFill>
                  <a:srgbClr val="243B53"/>
                </a:solidFill>
                <a:effectLst/>
                <a:latin typeface="Helvetica Neue"/>
              </a:rPr>
              <a:t>.</a:t>
            </a:r>
          </a:p>
          <a:p>
            <a:pPr algn="l"/>
            <a:endParaRPr lang="en-US" sz="2800" baseline="30000" dirty="0">
              <a:solidFill>
                <a:srgbClr val="243B53"/>
              </a:solidFill>
              <a:latin typeface="Helvetica Neue"/>
            </a:endParaRPr>
          </a:p>
          <a:p>
            <a:pPr algn="l">
              <a:buFont typeface="+mj-lt"/>
              <a:buAutoNum type="arabicPeriod"/>
            </a:pPr>
            <a:r>
              <a:rPr lang="en-US" sz="1400" b="0" i="0" u="none" strike="noStrike" dirty="0">
                <a:solidFill>
                  <a:srgbClr val="0D6EFD"/>
                </a:solidFill>
                <a:effectLst/>
                <a:latin typeface="Helvetica Neue"/>
                <a:hlinkClick r:id="rId2"/>
              </a:rPr>
              <a:t>https://www.drugs.com/monograph/epinephrine-systemic.html</a:t>
            </a:r>
            <a:endParaRPr lang="en-US" sz="1400" b="0" i="0" dirty="0">
              <a:solidFill>
                <a:srgbClr val="243B53"/>
              </a:solidFill>
              <a:effectLst/>
              <a:latin typeface="Helvetica Neue"/>
            </a:endParaRPr>
          </a:p>
          <a:p>
            <a:pPr algn="l">
              <a:buFont typeface="+mj-lt"/>
              <a:buAutoNum type="arabicPeriod"/>
            </a:pPr>
            <a:r>
              <a:rPr lang="en-US" sz="1400" b="0" i="0" dirty="0">
                <a:solidFill>
                  <a:srgbClr val="243B53"/>
                </a:solidFill>
                <a:effectLst/>
                <a:latin typeface="Helvetica Neue"/>
              </a:rPr>
              <a:t>"European Food Allergy and </a:t>
            </a:r>
            <a:r>
              <a:rPr lang="en-US" sz="1400" b="0" i="0" dirty="0" err="1">
                <a:solidFill>
                  <a:srgbClr val="243B53"/>
                </a:solidFill>
                <a:effectLst/>
                <a:latin typeface="Helvetica Neue"/>
              </a:rPr>
              <a:t>Anaphalaxis</a:t>
            </a:r>
            <a:r>
              <a:rPr lang="en-US" sz="1400" b="0" i="0" dirty="0">
                <a:solidFill>
                  <a:srgbClr val="243B53"/>
                </a:solidFill>
                <a:effectLst/>
                <a:latin typeface="Helvetica Neue"/>
              </a:rPr>
              <a:t> Public Declaration". the European Academy of Allergy and Clinical Immunology (EAACI).</a:t>
            </a:r>
          </a:p>
          <a:p>
            <a:pPr algn="l">
              <a:buFont typeface="+mj-lt"/>
              <a:buAutoNum type="arabicPeriod"/>
            </a:pPr>
            <a:r>
              <a:rPr lang="en-US" sz="1400" b="0" i="0" dirty="0" err="1">
                <a:solidFill>
                  <a:srgbClr val="243B53"/>
                </a:solidFill>
                <a:effectLst/>
                <a:latin typeface="Helvetica Neue"/>
              </a:rPr>
              <a:t>Sicherer</a:t>
            </a:r>
            <a:r>
              <a:rPr lang="en-US" sz="1400" b="0" i="0" dirty="0">
                <a:solidFill>
                  <a:srgbClr val="243B53"/>
                </a:solidFill>
                <a:effectLst/>
                <a:latin typeface="Helvetica Neue"/>
              </a:rPr>
              <a:t> 2006, p. </a:t>
            </a:r>
            <a:r>
              <a:rPr lang="en-US" b="0" i="0" dirty="0">
                <a:solidFill>
                  <a:srgbClr val="243B53"/>
                </a:solidFill>
                <a:effectLst/>
                <a:latin typeface="Helvetica Neue"/>
              </a:rPr>
              <a:t>131</a:t>
            </a:r>
          </a:p>
          <a:p>
            <a:pPr algn="l"/>
            <a:endParaRPr lang="en-US"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2718013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1E230-AEB0-2124-0E54-660B5E526B48}"/>
              </a:ext>
            </a:extLst>
          </p:cNvPr>
          <p:cNvSpPr>
            <a:spLocks noGrp="1"/>
          </p:cNvSpPr>
          <p:nvPr>
            <p:ph type="title"/>
          </p:nvPr>
        </p:nvSpPr>
        <p:spPr/>
        <p:txBody>
          <a:bodyPr/>
          <a:lstStyle/>
          <a:p>
            <a:r>
              <a:rPr lang="en-US" dirty="0" err="1"/>
              <a:t>Medicamentos</a:t>
            </a:r>
            <a:r>
              <a:rPr lang="en-US" dirty="0"/>
              <a:t> para </a:t>
            </a:r>
            <a:r>
              <a:rPr lang="en-US" dirty="0" err="1"/>
              <a:t>tratar</a:t>
            </a:r>
            <a:r>
              <a:rPr lang="en-US" dirty="0"/>
              <a:t> </a:t>
            </a:r>
            <a:r>
              <a:rPr lang="en-US" dirty="0" err="1"/>
              <a:t>los</a:t>
            </a:r>
            <a:r>
              <a:rPr lang="en-US" dirty="0"/>
              <a:t> </a:t>
            </a:r>
            <a:r>
              <a:rPr lang="en-US" dirty="0" err="1"/>
              <a:t>alérgenos</a:t>
            </a:r>
            <a:r>
              <a:rPr lang="en-US" dirty="0"/>
              <a:t>: 
</a:t>
            </a:r>
          </a:p>
        </p:txBody>
      </p:sp>
      <p:sp>
        <p:nvSpPr>
          <p:cNvPr id="3" name="Content Placeholder 2">
            <a:extLst>
              <a:ext uri="{FF2B5EF4-FFF2-40B4-BE49-F238E27FC236}">
                <a16:creationId xmlns:a16="http://schemas.microsoft.com/office/drawing/2014/main" id="{0DB5E136-6876-27B2-AB99-FB13A5961B14}"/>
              </a:ext>
            </a:extLst>
          </p:cNvPr>
          <p:cNvSpPr>
            <a:spLocks noGrp="1"/>
          </p:cNvSpPr>
          <p:nvPr>
            <p:ph idx="1"/>
          </p:nvPr>
        </p:nvSpPr>
        <p:spPr>
          <a:xfrm>
            <a:off x="1028700" y="2164758"/>
            <a:ext cx="10134600" cy="3969342"/>
          </a:xfrm>
        </p:spPr>
        <p:txBody>
          <a:bodyPr>
            <a:normAutofit fontScale="55000" lnSpcReduction="20000"/>
          </a:bodyPr>
          <a:lstStyle/>
          <a:p>
            <a:r>
              <a:rPr lang="en-US" dirty="0" err="1">
                <a:solidFill>
                  <a:srgbClr val="243B53"/>
                </a:solidFill>
                <a:latin typeface="Helvetica Neue"/>
              </a:rPr>
              <a:t>Epinefrina</a:t>
            </a:r>
            <a:r>
              <a:rPr lang="en-US" dirty="0">
                <a:solidFill>
                  <a:srgbClr val="243B53"/>
                </a:solidFill>
                <a:latin typeface="Helvetica Neue"/>
              </a:rPr>
              <a:t>
</a:t>
            </a:r>
            <a:r>
              <a:rPr lang="es-ES" dirty="0">
                <a:solidFill>
                  <a:srgbClr val="243B53"/>
                </a:solidFill>
                <a:latin typeface="Helvetica Neue"/>
              </a:rPr>
              <a:t>La epinefrina se usa para tratar la anafilaxia. [1] Se requiere inmediatamente después de entrar en contacto con un alérgeno, a menudo con una segunda dosis. Se puede administrar tratamiento adicional, como antihistamínicos y esteroides, en una sala de emergencias. [2]
A mano, se pueden usar </a:t>
            </a:r>
            <a:r>
              <a:rPr lang="es-ES" dirty="0" err="1">
                <a:solidFill>
                  <a:srgbClr val="243B53"/>
                </a:solidFill>
                <a:latin typeface="Helvetica Neue"/>
              </a:rPr>
              <a:t>autoinyectores</a:t>
            </a:r>
            <a:r>
              <a:rPr lang="es-ES" dirty="0">
                <a:solidFill>
                  <a:srgbClr val="243B53"/>
                </a:solidFill>
                <a:latin typeface="Helvetica Neue"/>
              </a:rPr>
              <a:t> portátiles de epinefrina de dosis única mientras una persona está siendo transportada a un hospital. Y funciona al reducir la hinchazón y la obstrucción en las vías respiratorias y mejorar la circulación sanguínea. De hecho, si se toma inmediatamente después de una reacción grave, puede revertir los efectos de la anafilaxia.
</a:t>
            </a:r>
            <a:r>
              <a:rPr lang="en-US" dirty="0" err="1">
                <a:solidFill>
                  <a:srgbClr val="243B53"/>
                </a:solidFill>
                <a:latin typeface="Helvetica Neue"/>
              </a:rPr>
              <a:t>Antihistamínicos</a:t>
            </a:r>
            <a:r>
              <a:rPr lang="en-US" dirty="0">
                <a:solidFill>
                  <a:srgbClr val="243B53"/>
                </a:solidFill>
                <a:latin typeface="Helvetica Neue"/>
              </a:rPr>
              <a:t>
</a:t>
            </a:r>
            <a:r>
              <a:rPr lang="es-ES" dirty="0">
                <a:solidFill>
                  <a:srgbClr val="243B53"/>
                </a:solidFill>
                <a:latin typeface="Helvetica Neue"/>
              </a:rPr>
              <a:t>Los antihistamínicos se usan para aliviar los síntomas leves de una reacción alérgica. Pero son ineficaces contra todos los síntomas de la anafilaxia. Funcionan (1) bloqueando la histamina, que dilata los vasos sanguíneos, y (2) afectando las terminales nerviosas sensoriales, lo que causa picazón. La difenhidramina es el antihistamínico más común administrado para las alergias alimentarias.
</a:t>
            </a:r>
            <a:r>
              <a:rPr lang="en-US" dirty="0" err="1">
                <a:solidFill>
                  <a:srgbClr val="243B53"/>
                </a:solidFill>
                <a:latin typeface="Helvetica Neue"/>
              </a:rPr>
              <a:t>Esteroides</a:t>
            </a:r>
            <a:r>
              <a:rPr lang="en-US" dirty="0">
                <a:solidFill>
                  <a:srgbClr val="243B53"/>
                </a:solidFill>
                <a:latin typeface="Helvetica Neue"/>
              </a:rPr>
              <a:t>
</a:t>
            </a:r>
            <a:r>
              <a:rPr lang="es-ES" dirty="0">
                <a:solidFill>
                  <a:srgbClr val="243B53"/>
                </a:solidFill>
                <a:latin typeface="Helvetica Neue"/>
              </a:rPr>
              <a:t>Durante una reacción alérgica, los productos químicos liberados atacan las células inmunes. Por lo tanto, los esteroides glucocorticoides, en forma de aerosol nasal, píldoras o inyección, se usan para calmar las células. Pero también es ineficaz contra la anafilaxia. Los esteroides solo alivian los síntomas en el área en la que entran en contacto. También retrasan los esfuerzos para reducir la inflamación. Esto se debe a que los esteroides en general tardan mucho tiempo en surtir efecto. [3]
</a:t>
            </a:r>
            <a:endParaRPr lang="en-US" dirty="0"/>
          </a:p>
        </p:txBody>
      </p:sp>
    </p:spTree>
    <p:extLst>
      <p:ext uri="{BB962C8B-B14F-4D97-AF65-F5344CB8AC3E}">
        <p14:creationId xmlns:p14="http://schemas.microsoft.com/office/powerpoint/2010/main" val="3008286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7DBD41D-96EF-95F5-A4EF-3B3A59FB7EE6}"/>
              </a:ext>
            </a:extLst>
          </p:cNvPr>
          <p:cNvSpPr>
            <a:spLocks noGrp="1" noChangeArrowheads="1"/>
          </p:cNvSpPr>
          <p:nvPr>
            <p:ph type="title"/>
          </p:nvPr>
        </p:nvSpPr>
        <p:spPr bwMode="auto">
          <a:xfrm>
            <a:off x="1028700" y="714120"/>
            <a:ext cx="8680581" cy="1308050"/>
          </a:xfrm>
          <a:prstGeom prst="rect">
            <a:avLst/>
          </a:prstGeom>
          <a:solidFill>
            <a:srgbClr val="F0F4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00000"/>
              </a:lnSpc>
            </a:pPr>
            <a:r>
              <a:rPr lang="es-ES" altLang="en-US" dirty="0">
                <a:solidFill>
                  <a:srgbClr val="243B53"/>
                </a:solidFill>
                <a:latin typeface="Helvetica Neue"/>
              </a:rPr>
              <a:t>Sección 3: Prevención de reacciones alérgicas
</a:t>
            </a:r>
            <a:br>
              <a:rPr kumimoji="0" lang="en-US" altLang="en-US" sz="1200" b="0" i="0" u="none" strike="noStrike" cap="none" normalizeH="0" baseline="0" dirty="0">
                <a:ln>
                  <a:noFill/>
                </a:ln>
                <a:solidFill>
                  <a:srgbClr val="243B53"/>
                </a:solidFill>
                <a:effectLst/>
                <a:latin typeface="Helvetica Neue"/>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56301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7" name="Rectangle 1946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469" name="Rectangle 1946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33CD55-1CA9-E202-00A5-84D71CF14FAE}"/>
              </a:ext>
            </a:extLst>
          </p:cNvPr>
          <p:cNvSpPr>
            <a:spLocks noGrp="1"/>
          </p:cNvSpPr>
          <p:nvPr>
            <p:ph type="title"/>
          </p:nvPr>
        </p:nvSpPr>
        <p:spPr>
          <a:xfrm>
            <a:off x="6849264" y="733100"/>
            <a:ext cx="4618836" cy="1275669"/>
          </a:xfrm>
        </p:spPr>
        <p:txBody>
          <a:bodyPr anchor="b">
            <a:normAutofit/>
          </a:bodyPr>
          <a:lstStyle/>
          <a:p>
            <a:pPr algn="ctr"/>
            <a:r>
              <a:rPr lang="en-US" dirty="0" err="1">
                <a:latin typeface="Helvetica Neue"/>
              </a:rPr>
              <a:t>Contaminación</a:t>
            </a:r>
            <a:r>
              <a:rPr lang="en-US" dirty="0">
                <a:latin typeface="Helvetica Neue"/>
              </a:rPr>
              <a:t> </a:t>
            </a:r>
            <a:r>
              <a:rPr lang="en-US" dirty="0" err="1">
                <a:latin typeface="Helvetica Neue"/>
              </a:rPr>
              <a:t>cruzada</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15B598F6-2669-D38C-0D6B-21531A1C900C}"/>
              </a:ext>
            </a:extLst>
          </p:cNvPr>
          <p:cNvSpPr>
            <a:spLocks noGrp="1"/>
          </p:cNvSpPr>
          <p:nvPr>
            <p:ph idx="1"/>
          </p:nvPr>
        </p:nvSpPr>
        <p:spPr>
          <a:xfrm>
            <a:off x="7182615" y="1550505"/>
            <a:ext cx="3943575" cy="4056546"/>
          </a:xfrm>
        </p:spPr>
        <p:txBody>
          <a:bodyPr anchor="t">
            <a:normAutofit/>
          </a:bodyPr>
          <a:lstStyle/>
          <a:p>
            <a:pPr algn="ctr">
              <a:lnSpc>
                <a:spcPct val="100000"/>
              </a:lnSpc>
            </a:pPr>
            <a:r>
              <a:rPr lang="es-ES" sz="1000" dirty="0">
                <a:latin typeface="Helvetica Neue"/>
              </a:rPr>
              <a:t>La contaminación cruzada ocurre cuando los alérgenos se transfieren de un elemento a otro. Esta transferencia puede tener lugar durante el contacto directo (manos sucias, alimentos, equipos o equipos que tocan otros alimentos), y de superficies y lavabos que no se han limpiado adecuadamente antes de entrar en contacto con otros alimentos.
Un buen ejemplo de contaminación cruzada es cuando se usa una tabla de cortar para cortar pollo crudo y verduras crudas sin lavar o cambiar la tabla entre alimentos.
</a:t>
            </a:r>
            <a:r>
              <a:rPr lang="en-US" sz="1000" dirty="0" err="1">
                <a:latin typeface="Helvetica Neue"/>
              </a:rPr>
              <a:t>Importancia</a:t>
            </a:r>
            <a:r>
              <a:rPr lang="en-US" sz="1000" dirty="0">
                <a:latin typeface="Helvetica Neue"/>
              </a:rPr>
              <a:t> de usar </a:t>
            </a:r>
            <a:r>
              <a:rPr lang="en-US" sz="1000" dirty="0" err="1">
                <a:latin typeface="Helvetica Neue"/>
              </a:rPr>
              <a:t>utensilios</a:t>
            </a:r>
            <a:r>
              <a:rPr lang="en-US" sz="1000" dirty="0">
                <a:latin typeface="Helvetica Neue"/>
              </a:rPr>
              <a:t> de </a:t>
            </a:r>
            <a:r>
              <a:rPr lang="en-US" sz="1000" dirty="0" err="1">
                <a:latin typeface="Helvetica Neue"/>
              </a:rPr>
              <a:t>cocina</a:t>
            </a:r>
            <a:r>
              <a:rPr lang="en-US" sz="1000" dirty="0">
                <a:latin typeface="Helvetica Neue"/>
              </a:rPr>
              <a:t> y </a:t>
            </a:r>
            <a:r>
              <a:rPr lang="en-US" sz="1000" dirty="0" err="1">
                <a:latin typeface="Helvetica Neue"/>
              </a:rPr>
              <a:t>aceites</a:t>
            </a:r>
            <a:r>
              <a:rPr lang="en-US" sz="1000" dirty="0">
                <a:latin typeface="Helvetica Neue"/>
              </a:rPr>
              <a:t> </a:t>
            </a:r>
            <a:r>
              <a:rPr lang="en-US" sz="1000" dirty="0" err="1">
                <a:latin typeface="Helvetica Neue"/>
              </a:rPr>
              <a:t>separados</a:t>
            </a:r>
            <a:r>
              <a:rPr lang="en-US" sz="1000" dirty="0">
                <a:latin typeface="Helvetica Neue"/>
              </a:rPr>
              <a:t>
</a:t>
            </a:r>
            <a:endParaRPr lang="en-US" sz="1000" b="0" i="0" dirty="0">
              <a:effectLst/>
              <a:latin typeface="Helvetica Neue"/>
            </a:endParaRPr>
          </a:p>
          <a:p>
            <a:pPr algn="ctr">
              <a:lnSpc>
                <a:spcPct val="100000"/>
              </a:lnSpc>
            </a:pPr>
            <a:endParaRPr lang="en-US" sz="1000" dirty="0">
              <a:latin typeface="Helvetica Neue"/>
            </a:endParaRPr>
          </a:p>
          <a:p>
            <a:pPr algn="ctr">
              <a:lnSpc>
                <a:spcPct val="100000"/>
              </a:lnSpc>
            </a:pPr>
            <a:endParaRPr lang="en-US" sz="1000" b="0" i="0" dirty="0">
              <a:effectLst/>
              <a:latin typeface="Helvetica Neue"/>
            </a:endParaRPr>
          </a:p>
          <a:p>
            <a:pPr algn="ctr">
              <a:lnSpc>
                <a:spcPct val="100000"/>
              </a:lnSpc>
            </a:pPr>
            <a:endParaRPr lang="en-US" sz="1000" dirty="0">
              <a:latin typeface="Helvetica Neue"/>
            </a:endParaRPr>
          </a:p>
          <a:p>
            <a:pPr algn="ctr">
              <a:lnSpc>
                <a:spcPct val="100000"/>
              </a:lnSpc>
            </a:pPr>
            <a:endParaRPr lang="en-US" sz="1000" b="0" i="0" dirty="0">
              <a:effectLst/>
              <a:latin typeface="Helvetica Neue"/>
            </a:endParaRPr>
          </a:p>
          <a:p>
            <a:pPr algn="ctr">
              <a:lnSpc>
                <a:spcPct val="100000"/>
              </a:lnSpc>
            </a:pPr>
            <a:endParaRPr lang="en-US" sz="1000" b="0" i="0" dirty="0">
              <a:effectLst/>
              <a:latin typeface="Helvetica Neue"/>
            </a:endParaRPr>
          </a:p>
          <a:p>
            <a:pPr algn="ctr">
              <a:lnSpc>
                <a:spcPct val="100000"/>
              </a:lnSpc>
            </a:pPr>
            <a:r>
              <a:rPr lang="en-US" sz="1000" b="0" i="0" dirty="0">
                <a:effectLst/>
                <a:latin typeface="Helvetica Neue"/>
              </a:rPr>
              <a:t>Food Handling Class, North American Learning Institute, </a:t>
            </a:r>
            <a:r>
              <a:rPr lang="en-US" sz="1000" b="0" i="0" dirty="0">
                <a:effectLst/>
                <a:latin typeface="Helvetica Neue"/>
                <a:hlinkClick r:id="rId2"/>
              </a:rPr>
              <a:t>https://nalearning.org</a:t>
            </a:r>
            <a:r>
              <a:rPr lang="en-US" sz="1000" b="0" i="0" dirty="0">
                <a:effectLst/>
                <a:latin typeface="Helvetica Neue"/>
              </a:rPr>
              <a:t>.</a:t>
            </a:r>
          </a:p>
          <a:p>
            <a:pPr algn="ctr">
              <a:lnSpc>
                <a:spcPct val="100000"/>
              </a:lnSpc>
            </a:pPr>
            <a:endParaRPr lang="en-US" sz="1000" b="0" i="0" dirty="0">
              <a:effectLst/>
              <a:latin typeface="Helvetica Neue"/>
            </a:endParaRPr>
          </a:p>
          <a:p>
            <a:pPr algn="ctr">
              <a:lnSpc>
                <a:spcPct val="100000"/>
              </a:lnSpc>
            </a:pPr>
            <a:endParaRPr lang="en-US" sz="1000" dirty="0"/>
          </a:p>
        </p:txBody>
      </p:sp>
      <p:pic>
        <p:nvPicPr>
          <p:cNvPr id="19460" name="Picture 4" descr="Free Kitchen Safety Posters | Commercially Available Free Resources">
            <a:extLst>
              <a:ext uri="{FF2B5EF4-FFF2-40B4-BE49-F238E27FC236}">
                <a16:creationId xmlns:a16="http://schemas.microsoft.com/office/drawing/2014/main" id="{0F799B38-A958-1E76-C199-A0C3BAD6D50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20408"/>
          <a:stretch/>
        </p:blipFill>
        <p:spPr bwMode="auto">
          <a:xfrm>
            <a:off x="1682" y="10"/>
            <a:ext cx="6096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9471" name="Group 19470">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9472" name="Rectangle 19471">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9473" name="Straight Connector 19472">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474" name="Straight Connector 19473">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651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1">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347FE5-B87B-950B-CCC0-6D07B4665B13}"/>
              </a:ext>
            </a:extLst>
          </p:cNvPr>
          <p:cNvSpPr>
            <a:spLocks noGrp="1"/>
          </p:cNvSpPr>
          <p:nvPr>
            <p:ph type="title"/>
          </p:nvPr>
        </p:nvSpPr>
        <p:spPr>
          <a:xfrm>
            <a:off x="1028700" y="723901"/>
            <a:ext cx="5836920" cy="1288884"/>
          </a:xfrm>
        </p:spPr>
        <p:txBody>
          <a:bodyPr anchor="b">
            <a:normAutofit/>
          </a:bodyPr>
          <a:lstStyle/>
          <a:p>
            <a:pPr algn="ctr"/>
            <a:r>
              <a:rPr lang="en-US" dirty="0" err="1"/>
              <a:t>Contaminación</a:t>
            </a:r>
            <a:r>
              <a:rPr lang="en-US" dirty="0"/>
              <a:t> </a:t>
            </a:r>
            <a:r>
              <a:rPr lang="en-US" dirty="0" err="1"/>
              <a:t>cruzada</a:t>
            </a:r>
            <a:r>
              <a:rPr lang="en-US" dirty="0"/>
              <a:t> 
</a:t>
            </a:r>
          </a:p>
        </p:txBody>
      </p:sp>
      <p:sp>
        <p:nvSpPr>
          <p:cNvPr id="3" name="Content Placeholder 2">
            <a:extLst>
              <a:ext uri="{FF2B5EF4-FFF2-40B4-BE49-F238E27FC236}">
                <a16:creationId xmlns:a16="http://schemas.microsoft.com/office/drawing/2014/main" id="{4EE375E0-F7EF-EE15-8FD3-3AC8F54256C8}"/>
              </a:ext>
            </a:extLst>
          </p:cNvPr>
          <p:cNvSpPr>
            <a:spLocks noGrp="1"/>
          </p:cNvSpPr>
          <p:nvPr>
            <p:ph idx="1"/>
          </p:nvPr>
        </p:nvSpPr>
        <p:spPr>
          <a:xfrm>
            <a:off x="1266529" y="2732545"/>
            <a:ext cx="5384169" cy="3232826"/>
          </a:xfrm>
        </p:spPr>
        <p:txBody>
          <a:bodyPr anchor="t">
            <a:normAutofit/>
          </a:bodyPr>
          <a:lstStyle/>
          <a:p>
            <a:pPr algn="ctr"/>
            <a:r>
              <a:rPr lang="es-ES" dirty="0">
                <a:latin typeface="Helvetica Neue"/>
              </a:rPr>
              <a:t>Mantener alimentos, equipos y utensilios específicos separados entre sí es una forma muy efectiva de reducir la contaminación cruzada. Los restos de alimentos no aptos para alérgicos, por ejemplo, nunca deben tocar alimentos aptos para alérgicos.
</a:t>
            </a:r>
            <a:endParaRPr lang="en-US" dirty="0"/>
          </a:p>
        </p:txBody>
      </p:sp>
      <p:pic>
        <p:nvPicPr>
          <p:cNvPr id="35" name="Graphic 6" descr="Table Setting">
            <a:extLst>
              <a:ext uri="{FF2B5EF4-FFF2-40B4-BE49-F238E27FC236}">
                <a16:creationId xmlns:a16="http://schemas.microsoft.com/office/drawing/2014/main" id="{ABDB5FB7-D0E3-9DB2-3903-480FE452B8A4}"/>
              </a:ext>
            </a:extLst>
          </p:cNvPr>
          <p:cNvPicPr>
            <a:picLocks noChangeAspect="1"/>
          </p:cNvPicPr>
          <p:nvPr/>
        </p:nvPicPr>
        <p:blipFill>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1239" y="1547707"/>
            <a:ext cx="3666392" cy="3666392"/>
          </a:xfrm>
          <a:prstGeom prst="rect">
            <a:avLst/>
          </a:prstGeom>
        </p:spPr>
      </p:pic>
      <p:grpSp>
        <p:nvGrpSpPr>
          <p:cNvPr id="36" name="Group 15">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37" name="Rectangle 16">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8" name="Straight Connector 17">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18">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4975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72">
            <a:extLst>
              <a:ext uri="{FF2B5EF4-FFF2-40B4-BE49-F238E27FC236}">
                <a16:creationId xmlns:a16="http://schemas.microsoft.com/office/drawing/2014/main" id="{FAC9656C-AED6-412E-9226-B7F196400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74">
            <a:extLst>
              <a:ext uri="{FF2B5EF4-FFF2-40B4-BE49-F238E27FC236}">
                <a16:creationId xmlns:a16="http://schemas.microsoft.com/office/drawing/2014/main" id="{F5BC820D-D527-47CE-ABB0-DA0BB5B04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76">
            <a:extLst>
              <a:ext uri="{FF2B5EF4-FFF2-40B4-BE49-F238E27FC236}">
                <a16:creationId xmlns:a16="http://schemas.microsoft.com/office/drawing/2014/main" id="{D1DD315B-AEF9-490C-9438-C80F8040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1189103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932AAB5-8B8E-449F-5933-AEC5521E7554}"/>
              </a:ext>
            </a:extLst>
          </p:cNvPr>
          <p:cNvSpPr>
            <a:spLocks noGrp="1"/>
          </p:cNvSpPr>
          <p:nvPr>
            <p:ph type="title"/>
          </p:nvPr>
        </p:nvSpPr>
        <p:spPr>
          <a:xfrm>
            <a:off x="1028700" y="1028700"/>
            <a:ext cx="4038600" cy="4800600"/>
          </a:xfrm>
        </p:spPr>
        <p:txBody>
          <a:bodyPr anchor="ctr">
            <a:normAutofit/>
          </a:bodyPr>
          <a:lstStyle/>
          <a:p>
            <a:pPr algn="ctr"/>
            <a:r>
              <a:rPr lang="en-US" dirty="0" err="1"/>
              <a:t>Contaminación</a:t>
            </a:r>
            <a:r>
              <a:rPr lang="en-US" dirty="0"/>
              <a:t> </a:t>
            </a:r>
            <a:r>
              <a:rPr lang="en-US" dirty="0" err="1"/>
              <a:t>cruzada</a:t>
            </a:r>
            <a:r>
              <a:rPr lang="en-US" dirty="0"/>
              <a:t>:
</a:t>
            </a:r>
          </a:p>
        </p:txBody>
      </p:sp>
      <p:graphicFrame>
        <p:nvGraphicFramePr>
          <p:cNvPr id="34" name="Content Placeholder 4">
            <a:extLst>
              <a:ext uri="{FF2B5EF4-FFF2-40B4-BE49-F238E27FC236}">
                <a16:creationId xmlns:a16="http://schemas.microsoft.com/office/drawing/2014/main" id="{C71CEC79-7767-E9BC-541E-76ECA2610474}"/>
              </a:ext>
            </a:extLst>
          </p:cNvPr>
          <p:cNvGraphicFramePr>
            <a:graphicFrameLocks noGrp="1"/>
          </p:cNvGraphicFramePr>
          <p:nvPr>
            <p:ph idx="1"/>
            <p:extLst>
              <p:ext uri="{D42A27DB-BD31-4B8C-83A1-F6EECF244321}">
                <p14:modId xmlns:p14="http://schemas.microsoft.com/office/powerpoint/2010/main" val="2199106689"/>
              </p:ext>
            </p:extLst>
          </p:nvPr>
        </p:nvGraphicFramePr>
        <p:xfrm>
          <a:off x="6095999" y="868197"/>
          <a:ext cx="5343083" cy="512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2608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id="{E84EE6A7-BAA1-4637-940F-44728FC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FFF577-4879-401A-6BBF-24DF8719506D}"/>
              </a:ext>
            </a:extLst>
          </p:cNvPr>
          <p:cNvSpPr>
            <a:spLocks noGrp="1"/>
          </p:cNvSpPr>
          <p:nvPr>
            <p:ph type="title"/>
          </p:nvPr>
        </p:nvSpPr>
        <p:spPr>
          <a:xfrm>
            <a:off x="1409223" y="1737360"/>
            <a:ext cx="3350907" cy="3066868"/>
          </a:xfrm>
        </p:spPr>
        <p:txBody>
          <a:bodyPr anchor="ctr">
            <a:normAutofit/>
          </a:bodyPr>
          <a:lstStyle/>
          <a:p>
            <a:pPr algn="ctr"/>
            <a:r>
              <a:rPr lang="en-US" dirty="0" err="1"/>
              <a:t>Enfermedades</a:t>
            </a:r>
            <a:r>
              <a:rPr lang="en-US" dirty="0"/>
              <a:t> </a:t>
            </a:r>
            <a:r>
              <a:rPr lang="en-US" dirty="0" err="1"/>
              <a:t>transmitidas</a:t>
            </a:r>
            <a:r>
              <a:rPr lang="en-US" dirty="0"/>
              <a:t> </a:t>
            </a:r>
            <a:r>
              <a:rPr lang="en-US" dirty="0" err="1"/>
              <a:t>por</a:t>
            </a:r>
            <a:r>
              <a:rPr lang="en-US" dirty="0"/>
              <a:t> </a:t>
            </a:r>
            <a:r>
              <a:rPr lang="en-US" dirty="0" err="1"/>
              <a:t>los</a:t>
            </a:r>
            <a:r>
              <a:rPr lang="en-US" dirty="0"/>
              <a:t> </a:t>
            </a:r>
            <a:r>
              <a:rPr lang="en-US" dirty="0" err="1"/>
              <a:t>alimentos</a:t>
            </a:r>
            <a:br>
              <a:rPr lang="en-US" dirty="0"/>
            </a:br>
            <a:endParaRPr lang="en-US" dirty="0"/>
          </a:p>
        </p:txBody>
      </p:sp>
      <p:sp>
        <p:nvSpPr>
          <p:cNvPr id="3" name="Content Placeholder 2">
            <a:extLst>
              <a:ext uri="{FF2B5EF4-FFF2-40B4-BE49-F238E27FC236}">
                <a16:creationId xmlns:a16="http://schemas.microsoft.com/office/drawing/2014/main" id="{6F04BB4F-7BCA-DB39-6548-C5765C0AA06B}"/>
              </a:ext>
            </a:extLst>
          </p:cNvPr>
          <p:cNvSpPr>
            <a:spLocks noGrp="1"/>
          </p:cNvSpPr>
          <p:nvPr>
            <p:ph idx="1"/>
          </p:nvPr>
        </p:nvSpPr>
        <p:spPr>
          <a:xfrm>
            <a:off x="6096001" y="1034142"/>
            <a:ext cx="5067299" cy="4463143"/>
          </a:xfrm>
        </p:spPr>
        <p:txBody>
          <a:bodyPr anchor="ctr">
            <a:normAutofit/>
          </a:bodyPr>
          <a:lstStyle/>
          <a:p>
            <a:pPr algn="ctr"/>
            <a:r>
              <a:rPr lang="es-ES" dirty="0">
                <a:latin typeface="Helvetica Neue"/>
              </a:rPr>
              <a:t>Una enfermedad transmitida por los alimentos (intoxicación alimentaria) es una enfermedad que ocurre después de que las personas comen alimentos contaminados con gérmenes, toxinas o alguna otra forma de contaminación física. Los síntomas de una enfermedad transmitida por los alimentos incluyen diarrea, vómitos, fiebre, calambres y náuseas; y pueden durar varios días e incluso causar la muerte. [1]
</a:t>
            </a:r>
            <a:endParaRPr lang="en-US" dirty="0"/>
          </a:p>
        </p:txBody>
      </p:sp>
      <p:grpSp>
        <p:nvGrpSpPr>
          <p:cNvPr id="12" name="Group 11">
            <a:extLst>
              <a:ext uri="{FF2B5EF4-FFF2-40B4-BE49-F238E27FC236}">
                <a16:creationId xmlns:a16="http://schemas.microsoft.com/office/drawing/2014/main" id="{F07B0A1C-8465-4A90-9085-2269F48F5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95908" y="5578618"/>
            <a:ext cx="867485" cy="115439"/>
            <a:chOff x="8910933" y="1861308"/>
            <a:chExt cx="867485" cy="115439"/>
          </a:xfrm>
        </p:grpSpPr>
        <p:sp>
          <p:nvSpPr>
            <p:cNvPr id="13" name="Rectangle 12">
              <a:extLst>
                <a:ext uri="{FF2B5EF4-FFF2-40B4-BE49-F238E27FC236}">
                  <a16:creationId xmlns:a16="http://schemas.microsoft.com/office/drawing/2014/main" id="{A7AB5D39-26FD-45C8-84C0-0702BBEBF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 name="Straight Connector 13">
              <a:extLst>
                <a:ext uri="{FF2B5EF4-FFF2-40B4-BE49-F238E27FC236}">
                  <a16:creationId xmlns:a16="http://schemas.microsoft.com/office/drawing/2014/main" id="{C35DDF1B-7F48-4DBD-98E4-A87D56670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EE9251-6599-4E3A-9CE8-87A1A04055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4497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5" name="Rectangle 2048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6" name="Rectangle 2049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7" name="Rectangle 2049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097BF1-C931-D149-0DEC-3ED251946A87}"/>
              </a:ext>
            </a:extLst>
          </p:cNvPr>
          <p:cNvSpPr>
            <a:spLocks noGrp="1"/>
          </p:cNvSpPr>
          <p:nvPr>
            <p:ph type="title"/>
          </p:nvPr>
        </p:nvSpPr>
        <p:spPr>
          <a:xfrm>
            <a:off x="1053063" y="485775"/>
            <a:ext cx="5513874" cy="1527010"/>
          </a:xfrm>
        </p:spPr>
        <p:txBody>
          <a:bodyPr anchor="b">
            <a:normAutofit fontScale="90000"/>
          </a:bodyPr>
          <a:lstStyle/>
          <a:p>
            <a:pPr algn="ctr"/>
            <a:r>
              <a:rPr lang="en-US" dirty="0"/>
              <a:t>LAVADO ADECUADO DE MANOS
</a:t>
            </a:r>
          </a:p>
        </p:txBody>
      </p:sp>
      <p:sp>
        <p:nvSpPr>
          <p:cNvPr id="5" name="Content Placeholder 4">
            <a:extLst>
              <a:ext uri="{FF2B5EF4-FFF2-40B4-BE49-F238E27FC236}">
                <a16:creationId xmlns:a16="http://schemas.microsoft.com/office/drawing/2014/main" id="{6CDB5A5A-7FC8-72C6-4657-D522D483EA21}"/>
              </a:ext>
            </a:extLst>
          </p:cNvPr>
          <p:cNvSpPr>
            <a:spLocks noGrp="1"/>
          </p:cNvSpPr>
          <p:nvPr>
            <p:ph idx="1"/>
          </p:nvPr>
        </p:nvSpPr>
        <p:spPr>
          <a:xfrm>
            <a:off x="1053063" y="2171810"/>
            <a:ext cx="5513875" cy="4114689"/>
          </a:xfrm>
        </p:spPr>
        <p:txBody>
          <a:bodyPr anchor="t">
            <a:normAutofit lnSpcReduction="10000"/>
          </a:bodyPr>
          <a:lstStyle/>
          <a:p>
            <a:pPr algn="ctr">
              <a:lnSpc>
                <a:spcPct val="100000"/>
              </a:lnSpc>
            </a:pPr>
            <a:endParaRPr lang="en-US" sz="800" b="0" i="0" dirty="0">
              <a:effectLst/>
              <a:latin typeface="Helvetica Neue"/>
            </a:endParaRPr>
          </a:p>
          <a:p>
            <a:pPr algn="ctr">
              <a:lnSpc>
                <a:spcPct val="100000"/>
              </a:lnSpc>
            </a:pPr>
            <a:r>
              <a:rPr lang="en-US" sz="1400" dirty="0" err="1">
                <a:latin typeface="Helvetica Neue"/>
              </a:rPr>
              <a:t>Cuándo</a:t>
            </a:r>
            <a:r>
              <a:rPr lang="en-US" sz="1400" dirty="0">
                <a:latin typeface="Helvetica Neue"/>
              </a:rPr>
              <a:t> </a:t>
            </a:r>
            <a:r>
              <a:rPr lang="en-US" sz="1400" dirty="0" err="1">
                <a:latin typeface="Helvetica Neue"/>
              </a:rPr>
              <a:t>lavar</a:t>
            </a:r>
            <a:r>
              <a:rPr lang="en-US" sz="1400" dirty="0">
                <a:latin typeface="Helvetica Neue"/>
              </a:rPr>
              <a:t>
</a:t>
            </a:r>
            <a:r>
              <a:rPr lang="es-ES" sz="1400" dirty="0">
                <a:latin typeface="Helvetica Neue"/>
              </a:rPr>
              <a:t>Todo el personal debe lavarse las manos después de estornudar, toser, tocarse la boca, tocarse la nariz, usar el baño, fumar, usar palillos de dientes, manipular alimentos crudos, limpiar y manipular objetos tóxicos, objetos sucios, basura y dinero.
Los miembros del personal de cocina deben lavarse las manos (incluidas las partes expuestas de sus brazos) antes de comenzar a preparar alimentos, trabajar con alimentos expuestos y limpiar equipos y utensilios. Además, deben lavarse las manos:
después de manipular equipos o utensilios sucios</a:t>
            </a:r>
            <a:endParaRPr lang="en-US" sz="1400" b="0" i="0" dirty="0">
              <a:effectLst/>
              <a:latin typeface="Helvetica Neue"/>
            </a:endParaRPr>
          </a:p>
          <a:p>
            <a:pPr algn="ctr">
              <a:lnSpc>
                <a:spcPct val="100000"/>
              </a:lnSpc>
              <a:buFont typeface="Arial" panose="020B0604020202020204" pitchFamily="34" charset="0"/>
              <a:buChar char="•"/>
            </a:pPr>
            <a:r>
              <a:rPr lang="es-ES" sz="1400" dirty="0">
                <a:latin typeface="Helvetica Neue"/>
              </a:rPr>
              <a:t>al cambiar tareas que involucraban alimentos expuestos
al cambiar entre alimentos crudos y alimentos listos para comer</a:t>
            </a:r>
            <a:endParaRPr lang="en-US" sz="1400" b="0" i="0" dirty="0">
              <a:effectLst/>
              <a:latin typeface="Helvetica Neue"/>
            </a:endParaRPr>
          </a:p>
          <a:p>
            <a:pPr algn="ctr">
              <a:lnSpc>
                <a:spcPct val="100000"/>
              </a:lnSpc>
              <a:buFont typeface="Arial" panose="020B0604020202020204" pitchFamily="34" charset="0"/>
              <a:buChar char="•"/>
            </a:pPr>
            <a:r>
              <a:rPr lang="en-US" sz="1400" dirty="0">
                <a:latin typeface="Helvetica Neue"/>
              </a:rPr>
              <a:t>antes de </a:t>
            </a:r>
            <a:r>
              <a:rPr lang="en-US" sz="1400" dirty="0" err="1">
                <a:latin typeface="Helvetica Neue"/>
              </a:rPr>
              <a:t>ponerse</a:t>
            </a:r>
            <a:r>
              <a:rPr lang="en-US" sz="1400" dirty="0">
                <a:latin typeface="Helvetica Neue"/>
              </a:rPr>
              <a:t> </a:t>
            </a:r>
            <a:r>
              <a:rPr lang="en-US" sz="1400" dirty="0" err="1">
                <a:latin typeface="Helvetica Neue"/>
              </a:rPr>
              <a:t>guantes</a:t>
            </a:r>
            <a:r>
              <a:rPr lang="en-US" sz="1400" dirty="0">
                <a:latin typeface="Helvetica Neue"/>
              </a:rPr>
              <a:t> para </a:t>
            </a:r>
            <a:r>
              <a:rPr lang="en-US" sz="1400" dirty="0" err="1">
                <a:latin typeface="Helvetica Neue"/>
              </a:rPr>
              <a:t>tareas</a:t>
            </a:r>
            <a:r>
              <a:rPr lang="en-US" sz="1400" dirty="0">
                <a:latin typeface="Helvetica Neue"/>
              </a:rPr>
              <a:t> que </a:t>
            </a:r>
            <a:r>
              <a:rPr lang="en-US" sz="1400" dirty="0" err="1">
                <a:latin typeface="Helvetica Neue"/>
              </a:rPr>
              <a:t>involucran</a:t>
            </a:r>
            <a:r>
              <a:rPr lang="en-US" sz="1400" dirty="0">
                <a:latin typeface="Helvetica Neue"/>
              </a:rPr>
              <a:t> </a:t>
            </a:r>
            <a:r>
              <a:rPr lang="en-US" sz="1400" dirty="0" err="1">
                <a:latin typeface="Helvetica Neue"/>
              </a:rPr>
              <a:t>alimentos</a:t>
            </a:r>
            <a:r>
              <a:rPr lang="en-US" sz="1400" dirty="0">
                <a:latin typeface="Helvetica Neue"/>
              </a:rPr>
              <a:t>
</a:t>
            </a:r>
            <a:r>
              <a:rPr lang="es-ES" sz="1400" dirty="0">
                <a:latin typeface="Helvetica Neue"/>
              </a:rPr>
              <a:t>después de todas las demás actividades que puedan contaminar las manos</a:t>
            </a:r>
            <a:endParaRPr lang="en-US" sz="1400" b="0" i="0" dirty="0">
              <a:effectLst/>
              <a:latin typeface="Helvetica Neue"/>
            </a:endParaRPr>
          </a:p>
          <a:p>
            <a:pPr algn="ctr">
              <a:lnSpc>
                <a:spcPct val="100000"/>
              </a:lnSpc>
            </a:pPr>
            <a:endParaRPr lang="en-US" sz="1400" b="0" i="0" dirty="0">
              <a:effectLst/>
              <a:latin typeface="Helvetica Neue"/>
            </a:endParaRPr>
          </a:p>
          <a:p>
            <a:pPr algn="ctr">
              <a:lnSpc>
                <a:spcPct val="100000"/>
              </a:lnSpc>
            </a:pPr>
            <a:endParaRPr lang="en-US" sz="800" dirty="0"/>
          </a:p>
        </p:txBody>
      </p:sp>
      <p:pic>
        <p:nvPicPr>
          <p:cNvPr id="20484" name="Picture 4" descr="12 Step Hand Washing Guide | Kimberly-Clark Professional">
            <a:extLst>
              <a:ext uri="{FF2B5EF4-FFF2-40B4-BE49-F238E27FC236}">
                <a16:creationId xmlns:a16="http://schemas.microsoft.com/office/drawing/2014/main" id="{3433BD59-A072-2C8B-5D0F-DD91E0B2F9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31" r="4682" b="2"/>
          <a:stretch/>
        </p:blipFill>
        <p:spPr bwMode="auto">
          <a:xfrm>
            <a:off x="7620000" y="10"/>
            <a:ext cx="4573289"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and-Washing">
            <a:extLst>
              <a:ext uri="{FF2B5EF4-FFF2-40B4-BE49-F238E27FC236}">
                <a16:creationId xmlns:a16="http://schemas.microsoft.com/office/drawing/2014/main" id="{F92635AC-C388-38FF-1DDE-84344DC68E8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413" r="-3" b="-3"/>
          <a:stretch/>
        </p:blipFill>
        <p:spPr bwMode="auto">
          <a:xfrm>
            <a:off x="7619999" y="3428999"/>
            <a:ext cx="4573289"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20548" name="Group 2049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20496" name="Rectangle 2049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0497" name="Straight Connector 2049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498" name="Straight Connector 2049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6095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3B29-06C7-37AC-F501-1EC43BDD2F84}"/>
              </a:ext>
            </a:extLst>
          </p:cNvPr>
          <p:cNvSpPr>
            <a:spLocks noGrp="1"/>
          </p:cNvSpPr>
          <p:nvPr>
            <p:ph type="title"/>
          </p:nvPr>
        </p:nvSpPr>
        <p:spPr/>
        <p:txBody>
          <a:bodyPr/>
          <a:lstStyle/>
          <a:p>
            <a:r>
              <a:rPr lang="en-US" dirty="0"/>
              <a:t>CÓMO LAVAR
</a:t>
            </a:r>
          </a:p>
        </p:txBody>
      </p:sp>
      <p:sp>
        <p:nvSpPr>
          <p:cNvPr id="3" name="Content Placeholder 2">
            <a:extLst>
              <a:ext uri="{FF2B5EF4-FFF2-40B4-BE49-F238E27FC236}">
                <a16:creationId xmlns:a16="http://schemas.microsoft.com/office/drawing/2014/main" id="{A15CC628-C5C2-C499-C422-F1DEB25C8687}"/>
              </a:ext>
            </a:extLst>
          </p:cNvPr>
          <p:cNvSpPr>
            <a:spLocks noGrp="1"/>
          </p:cNvSpPr>
          <p:nvPr>
            <p:ph idx="1"/>
          </p:nvPr>
        </p:nvSpPr>
        <p:spPr/>
        <p:txBody>
          <a:bodyPr>
            <a:normAutofit lnSpcReduction="10000"/>
          </a:bodyPr>
          <a:lstStyle/>
          <a:p>
            <a:r>
              <a:rPr lang="es-ES" dirty="0">
                <a:solidFill>
                  <a:srgbClr val="243B53"/>
                </a:solidFill>
                <a:latin typeface="Helvetica Neue"/>
              </a:rPr>
              <a:t>El personal de cocina debe seguir un procedimiento específico para limpiarse las manos (incluidas las partes expuestas de los brazos):
Enjuáguese las manos con agua limpia y tibia
Aplicar una cantidad generosa del jabón recomendado
Frote vigorosamente las manos juntas durante al menos 10 a 15 segundos mientras elimina la suciedad debajo de las uñas
Enjuague bien las manos con agua limpia y tibia
Inmediatamente después del lavado de manos con el método de secado recomendado, como toallas de papel desechables.
</a:t>
            </a:r>
            <a:endParaRPr lang="en-US" dirty="0"/>
          </a:p>
        </p:txBody>
      </p:sp>
    </p:spTree>
    <p:extLst>
      <p:ext uri="{BB962C8B-B14F-4D97-AF65-F5344CB8AC3E}">
        <p14:creationId xmlns:p14="http://schemas.microsoft.com/office/powerpoint/2010/main" val="47888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5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5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5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CD0906-60A9-7860-5AD8-078BEFD53F20}"/>
              </a:ext>
            </a:extLst>
          </p:cNvPr>
          <p:cNvSpPr>
            <a:spLocks noGrp="1"/>
          </p:cNvSpPr>
          <p:nvPr>
            <p:ph type="title"/>
          </p:nvPr>
        </p:nvSpPr>
        <p:spPr>
          <a:xfrm>
            <a:off x="1028700" y="723901"/>
            <a:ext cx="5836920" cy="1288884"/>
          </a:xfrm>
        </p:spPr>
        <p:txBody>
          <a:bodyPr anchor="b">
            <a:normAutofit fontScale="90000"/>
          </a:bodyPr>
          <a:lstStyle/>
          <a:p>
            <a:pPr algn="ctr">
              <a:lnSpc>
                <a:spcPct val="100000"/>
              </a:lnSpc>
            </a:pPr>
            <a:r>
              <a:rPr lang="es-ES" sz="2700" dirty="0">
                <a:latin typeface="Helvetica Neue"/>
              </a:rPr>
              <a:t>¿Qué causa una reacción alérgica?</a:t>
            </a:r>
            <a:br>
              <a:rPr lang="es-ES" sz="2700" dirty="0">
                <a:latin typeface="Helvetica Neue"/>
              </a:rPr>
            </a:br>
            <a:r>
              <a:rPr lang="es-ES" sz="2700" dirty="0">
                <a:latin typeface="Helvetica Neue"/>
              </a:rPr>
              <a:t>
</a:t>
            </a:r>
            <a:endParaRPr lang="en-US" sz="2700" dirty="0"/>
          </a:p>
        </p:txBody>
      </p:sp>
      <p:sp>
        <p:nvSpPr>
          <p:cNvPr id="44" name="Content Placeholder 2">
            <a:extLst>
              <a:ext uri="{FF2B5EF4-FFF2-40B4-BE49-F238E27FC236}">
                <a16:creationId xmlns:a16="http://schemas.microsoft.com/office/drawing/2014/main" id="{B09D3256-D216-680C-8EAE-9A7150D8F6FA}"/>
              </a:ext>
            </a:extLst>
          </p:cNvPr>
          <p:cNvSpPr>
            <a:spLocks noGrp="1"/>
          </p:cNvSpPr>
          <p:nvPr>
            <p:ph idx="1"/>
          </p:nvPr>
        </p:nvSpPr>
        <p:spPr>
          <a:xfrm>
            <a:off x="1266529" y="1638300"/>
            <a:ext cx="5384169" cy="4327071"/>
          </a:xfrm>
        </p:spPr>
        <p:txBody>
          <a:bodyPr anchor="t">
            <a:normAutofit fontScale="77500" lnSpcReduction="20000"/>
          </a:bodyPr>
          <a:lstStyle/>
          <a:p>
            <a:pPr algn="ctr">
              <a:lnSpc>
                <a:spcPct val="100000"/>
              </a:lnSpc>
            </a:pPr>
            <a:r>
              <a:rPr lang="es-ES" sz="1800" dirty="0">
                <a:latin typeface="Helvetica Neue"/>
              </a:rPr>
              <a:t>Una reacción alérgica ocurre cuando una parte del sistema inmunitario del cuerpo, la inmunoglobulina E (IgE), se une a las proteínas en los alimentos. La inmunoglobulina E (IgE) es una de las cinco inmunoglobulinas, y se encuentra principalmente en la piel y las membranas mucosas. Cuando los dos reaccionan, liberan sustancias químicas como la histamina, una sustancia química natural en el cuerpo que desempeña un papel en la inflamación y la picazón. [1, 2]
</a:t>
            </a:r>
            <a:endParaRPr lang="en-US" sz="1000" baseline="30000" dirty="0">
              <a:latin typeface="Helvetica Neue"/>
            </a:endParaRPr>
          </a:p>
          <a:p>
            <a:pPr algn="ctr">
              <a:lnSpc>
                <a:spcPct val="100000"/>
              </a:lnSpc>
            </a:pPr>
            <a:endParaRPr lang="en-US" sz="1000" b="0" i="0" baseline="30000" dirty="0">
              <a:effectLst/>
              <a:latin typeface="Helvetica Neue"/>
            </a:endParaRPr>
          </a:p>
          <a:p>
            <a:pPr algn="ctr">
              <a:lnSpc>
                <a:spcPct val="100000"/>
              </a:lnSpc>
            </a:pPr>
            <a:endParaRPr lang="en-US" sz="1000" b="0" i="0" dirty="0">
              <a:effectLst/>
              <a:latin typeface="Helvetica Neue"/>
            </a:endParaRPr>
          </a:p>
          <a:p>
            <a:pPr algn="ctr">
              <a:lnSpc>
                <a:spcPct val="100000"/>
              </a:lnSpc>
            </a:pPr>
            <a:endParaRPr lang="en-US" sz="1000" dirty="0">
              <a:latin typeface="Helvetica Neue"/>
            </a:endParaRPr>
          </a:p>
          <a:p>
            <a:pPr algn="ctr">
              <a:lnSpc>
                <a:spcPct val="100000"/>
              </a:lnSpc>
            </a:pPr>
            <a:endParaRPr lang="en-US" sz="1000" b="0" i="0" dirty="0">
              <a:effectLst/>
              <a:latin typeface="Helvetica Neue"/>
            </a:endParaRPr>
          </a:p>
          <a:p>
            <a:pPr algn="ctr">
              <a:lnSpc>
                <a:spcPct val="100000"/>
              </a:lnSpc>
            </a:pPr>
            <a:endParaRPr lang="en-US" sz="1000" dirty="0">
              <a:latin typeface="Helvetica Neue"/>
            </a:endParaRPr>
          </a:p>
          <a:p>
            <a:pPr algn="ctr">
              <a:lnSpc>
                <a:spcPct val="100000"/>
              </a:lnSpc>
            </a:pPr>
            <a:endParaRPr lang="en-US" sz="1000" b="0" i="0" dirty="0">
              <a:effectLst/>
              <a:latin typeface="Helvetica Neue"/>
            </a:endParaRPr>
          </a:p>
          <a:p>
            <a:pPr algn="ctr">
              <a:lnSpc>
                <a:spcPct val="100000"/>
              </a:lnSpc>
            </a:pPr>
            <a:endParaRPr lang="en-US" sz="1000" b="0" i="0" dirty="0">
              <a:effectLst/>
              <a:latin typeface="Helvetica Neue"/>
            </a:endParaRPr>
          </a:p>
          <a:p>
            <a:pPr algn="ctr">
              <a:lnSpc>
                <a:spcPct val="100000"/>
              </a:lnSpc>
              <a:buFont typeface="+mj-lt"/>
              <a:buAutoNum type="arabicPeriod"/>
            </a:pPr>
            <a:r>
              <a:rPr lang="en-US" sz="1000" b="0" i="0" dirty="0" err="1">
                <a:effectLst/>
                <a:latin typeface="Helvetica Neue"/>
              </a:rPr>
              <a:t>Sicherer</a:t>
            </a:r>
            <a:r>
              <a:rPr lang="en-US" sz="1000" b="0" i="0" dirty="0">
                <a:effectLst/>
                <a:latin typeface="Helvetica Neue"/>
              </a:rPr>
              <a:t> SH, Sampson HA (February 2014). "Food allergy: Epidemiology, pathogenesis, diagnosis, and treatment". J Allergy Clin Immunol. 133 (2): 291–307, quiz 308.</a:t>
            </a:r>
          </a:p>
          <a:p>
            <a:pPr algn="ctr">
              <a:lnSpc>
                <a:spcPct val="100000"/>
              </a:lnSpc>
              <a:buFont typeface="+mj-lt"/>
              <a:buAutoNum type="arabicPeriod"/>
            </a:pPr>
            <a:r>
              <a:rPr lang="en-US" sz="1000" b="0" i="0" dirty="0">
                <a:effectLst/>
                <a:latin typeface="Helvetica Neue"/>
              </a:rPr>
              <a:t>National Institute of Allergy and Infectious Diseases (July 2012). "Food Allergy An Overview"</a:t>
            </a:r>
          </a:p>
          <a:p>
            <a:pPr algn="ctr">
              <a:lnSpc>
                <a:spcPct val="100000"/>
              </a:lnSpc>
              <a:buFont typeface="+mj-lt"/>
              <a:buAutoNum type="arabicPeriod"/>
            </a:pPr>
            <a:r>
              <a:rPr lang="en-US" sz="1000" b="0" i="0" dirty="0">
                <a:effectLst/>
                <a:latin typeface="Helvetica Neue"/>
              </a:rPr>
              <a:t>Andersen HH, </a:t>
            </a:r>
            <a:r>
              <a:rPr lang="en-US" sz="1000" b="0" i="0" dirty="0" err="1">
                <a:effectLst/>
                <a:latin typeface="Helvetica Neue"/>
              </a:rPr>
              <a:t>Elberling</a:t>
            </a:r>
            <a:r>
              <a:rPr lang="en-US" sz="1000" b="0" i="0" dirty="0">
                <a:effectLst/>
                <a:latin typeface="Helvetica Neue"/>
              </a:rPr>
              <a:t> J, Arendt-Nielsen L (September 2015). "Human surrogate models of histaminergic and non-histaminergic itch". Acta Dermato-</a:t>
            </a:r>
            <a:r>
              <a:rPr lang="en-US" sz="1000" b="0" i="0" dirty="0" err="1">
                <a:effectLst/>
                <a:latin typeface="Helvetica Neue"/>
              </a:rPr>
              <a:t>Venereologica</a:t>
            </a:r>
            <a:r>
              <a:rPr lang="en-US" sz="1000" b="0" i="0" dirty="0">
                <a:effectLst/>
                <a:latin typeface="Helvetica Neue"/>
              </a:rPr>
              <a:t>. 95 (7): 771–7.</a:t>
            </a:r>
          </a:p>
          <a:p>
            <a:pPr algn="ctr">
              <a:lnSpc>
                <a:spcPct val="100000"/>
              </a:lnSpc>
            </a:pPr>
            <a:endParaRPr lang="en-US" sz="1000" dirty="0"/>
          </a:p>
        </p:txBody>
      </p:sp>
      <p:pic>
        <p:nvPicPr>
          <p:cNvPr id="32" name="Picture 31">
            <a:extLst>
              <a:ext uri="{FF2B5EF4-FFF2-40B4-BE49-F238E27FC236}">
                <a16:creationId xmlns:a16="http://schemas.microsoft.com/office/drawing/2014/main" id="{5D4134CC-2887-B637-2DFE-8D72CA1E13DD}"/>
              </a:ext>
            </a:extLst>
          </p:cNvPr>
          <p:cNvPicPr>
            <a:picLocks noChangeAspect="1"/>
          </p:cNvPicPr>
          <p:nvPr/>
        </p:nvPicPr>
        <p:blipFill>
          <a:blip r:embed="rId2">
            <a:alphaModFix/>
          </a:blip>
          <a:stretch>
            <a:fillRect/>
          </a:stretch>
        </p:blipFill>
        <p:spPr>
          <a:xfrm>
            <a:off x="7270118" y="1433891"/>
            <a:ext cx="4483562" cy="3418715"/>
          </a:xfrm>
          <a:prstGeom prst="rect">
            <a:avLst/>
          </a:prstGeom>
        </p:spPr>
      </p:pic>
      <p:grpSp>
        <p:nvGrpSpPr>
          <p:cNvPr id="76" name="Group 5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77" name="Rectangle 5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59" name="Straight Connector 5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 name="AutoShape 6" descr="Allergic reaction Vector Art Stock Images | Depositphotos">
            <a:extLst>
              <a:ext uri="{FF2B5EF4-FFF2-40B4-BE49-F238E27FC236}">
                <a16:creationId xmlns:a16="http://schemas.microsoft.com/office/drawing/2014/main" id="{239C88D6-6218-2AC0-BA60-A22F9E178C0A}"/>
              </a:ext>
            </a:extLst>
          </p:cNvPr>
          <p:cNvSpPr>
            <a:spLocks noChangeAspect="1" noChangeArrowheads="1"/>
          </p:cNvSpPr>
          <p:nvPr/>
        </p:nvSpPr>
        <p:spPr bwMode="auto">
          <a:xfrm>
            <a:off x="1904999" y="1876665"/>
            <a:ext cx="1828801" cy="1828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20118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3" name="Rectangle 12">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 name="Straight Connector 13">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7" name="Rectangle 16">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
            <a:extLst>
              <a:ext uri="{FF2B5EF4-FFF2-40B4-BE49-F238E27FC236}">
                <a16:creationId xmlns:a16="http://schemas.microsoft.com/office/drawing/2014/main" id="{FBE11A49-02A1-4D4C-9A49-CDF496B10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614421"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B8F46-4AC3-2F99-49E8-E534634A69B7}"/>
              </a:ext>
            </a:extLst>
          </p:cNvPr>
          <p:cNvSpPr>
            <a:spLocks noGrp="1"/>
          </p:cNvSpPr>
          <p:nvPr>
            <p:ph type="title"/>
          </p:nvPr>
        </p:nvSpPr>
        <p:spPr>
          <a:xfrm>
            <a:off x="1082340" y="1066800"/>
            <a:ext cx="3931320" cy="2267193"/>
          </a:xfrm>
        </p:spPr>
        <p:txBody>
          <a:bodyPr vert="horz" lIns="91440" tIns="45720" rIns="91440" bIns="45720" rtlCol="0" anchor="b">
            <a:normAutofit/>
          </a:bodyPr>
          <a:lstStyle/>
          <a:p>
            <a:pPr algn="ctr"/>
            <a:r>
              <a:rPr lang="en-US" sz="2800" cap="all" spc="390" dirty="0"/>
              <a:t>LAVADO DE MANOS </a:t>
            </a:r>
            <a:endParaRPr lang="en-US" sz="2800" kern="1200" cap="all" spc="390" baseline="0" dirty="0">
              <a:solidFill>
                <a:schemeClr val="tx2"/>
              </a:solidFill>
              <a:latin typeface="+mj-lt"/>
              <a:ea typeface="+mj-ea"/>
              <a:cs typeface="+mj-cs"/>
            </a:endParaRPr>
          </a:p>
        </p:txBody>
      </p:sp>
      <p:pic>
        <p:nvPicPr>
          <p:cNvPr id="5" name="Content Placeholder 4" descr="A picture containing text, book&#10;&#10;Description automatically generated">
            <a:extLst>
              <a:ext uri="{FF2B5EF4-FFF2-40B4-BE49-F238E27FC236}">
                <a16:creationId xmlns:a16="http://schemas.microsoft.com/office/drawing/2014/main" id="{563DB887-3527-4493-CD36-ECC7119A91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7432" y="723900"/>
            <a:ext cx="5429236" cy="5429236"/>
          </a:xfrm>
          <a:prstGeom prst="rect">
            <a:avLst/>
          </a:prstGeom>
        </p:spPr>
      </p:pic>
      <p:grpSp>
        <p:nvGrpSpPr>
          <p:cNvPr id="21" name="Group 20">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3871114"/>
            <a:ext cx="867485" cy="115439"/>
            <a:chOff x="8910933" y="1861308"/>
            <a:chExt cx="867485" cy="115439"/>
          </a:xfrm>
        </p:grpSpPr>
        <p:sp>
          <p:nvSpPr>
            <p:cNvPr id="22" name="Rectangle 21">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33443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08" name="Rectangle 2151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9" name="Rectangle 2151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0" name="Rectangle 2151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159AB-CE52-3468-294E-9ACDF72C47A6}"/>
              </a:ext>
            </a:extLst>
          </p:cNvPr>
          <p:cNvSpPr>
            <a:spLocks noGrp="1"/>
          </p:cNvSpPr>
          <p:nvPr>
            <p:ph type="title"/>
          </p:nvPr>
        </p:nvSpPr>
        <p:spPr>
          <a:xfrm>
            <a:off x="1077426" y="723901"/>
            <a:ext cx="5465148" cy="1288884"/>
          </a:xfrm>
        </p:spPr>
        <p:txBody>
          <a:bodyPr anchor="b">
            <a:normAutofit fontScale="90000"/>
          </a:bodyPr>
          <a:lstStyle/>
          <a:p>
            <a:pPr algn="ctr"/>
            <a:r>
              <a:rPr lang="es-ES" dirty="0">
                <a:latin typeface="Helvetica Neue"/>
              </a:rPr>
              <a:t>Uso de desinfectante de manos</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17021581-3CDF-8136-6521-5BAFECB79F66}"/>
              </a:ext>
            </a:extLst>
          </p:cNvPr>
          <p:cNvSpPr>
            <a:spLocks noGrp="1"/>
          </p:cNvSpPr>
          <p:nvPr>
            <p:ph idx="1"/>
          </p:nvPr>
        </p:nvSpPr>
        <p:spPr>
          <a:xfrm>
            <a:off x="1077426" y="2732545"/>
            <a:ext cx="5465149" cy="3232826"/>
          </a:xfrm>
        </p:spPr>
        <p:txBody>
          <a:bodyPr anchor="t">
            <a:normAutofit/>
          </a:bodyPr>
          <a:lstStyle/>
          <a:p>
            <a:pPr algn="ctr">
              <a:lnSpc>
                <a:spcPct val="100000"/>
              </a:lnSpc>
            </a:pPr>
            <a:r>
              <a:rPr lang="es-ES" sz="1100" dirty="0">
                <a:latin typeface="Helvetica Neue"/>
              </a:rPr>
              <a:t>Se pueden usar lociones o soluciones desinfectantes para manos además del lavado de manos, pero son demasiado ineficientes para usarlas solas. Por lo tanto, deben usarse solo en manos limpias.
También deben estar hechos con ingredientes antimicrobianos aprobados que figuran en la publicación de la FDA Productos farmacéuticos aprobados con evaluaciones de equivalencia terapéutica o en la monografía de la FDA para productos de medicamentos antisépticos de venta libre para el cuidado de la salud. Los desinfectantes de manos que se usan como inmersión para manos deben ser tan fuertes como 100 MG / L de cloro.
Los desinfectantes de manos que no cumplan con los criterios anteriores se pueden usar solo si van seguidos de (1) enjuague completo de las manos con agua limpia antes de entrar en contacto con los alimentos o usar guantes o (2) situaciones que no impliquen tocar alimentos. [1]
</a:t>
            </a:r>
            <a:r>
              <a:rPr lang="en-US" sz="1100" b="0" i="0" dirty="0">
                <a:effectLst/>
                <a:latin typeface="Helvetica Neue"/>
                <a:hlinkClick r:id="rId2">
                  <a:extLst>
                    <a:ext uri="{A12FA001-AC4F-418D-AE19-62706E023703}">
                      <ahyp:hlinkClr xmlns:ahyp="http://schemas.microsoft.com/office/drawing/2018/hyperlinkcolor" val="tx"/>
                    </a:ext>
                  </a:extLst>
                </a:hlinkClick>
              </a:rPr>
              <a:t>https://www.agriculture.pa.gov/consumer_protection/FoodSafety/Retail%20Food/Retail%20Foods%20Facilities%20and%20Restaurants/Documents/FDA%20Food%20Code%202017.pdf</a:t>
            </a:r>
            <a:r>
              <a:rPr lang="en-US" sz="1100" b="0" i="0" dirty="0">
                <a:effectLst/>
                <a:latin typeface="Helvetica Neue"/>
              </a:rPr>
              <a:t>.</a:t>
            </a:r>
          </a:p>
          <a:p>
            <a:pPr algn="ctr">
              <a:lnSpc>
                <a:spcPct val="100000"/>
              </a:lnSpc>
            </a:pPr>
            <a:endParaRPr lang="en-US" sz="1100" b="0" i="0" dirty="0">
              <a:effectLst/>
              <a:latin typeface="Helvetica Neue"/>
            </a:endParaRPr>
          </a:p>
          <a:p>
            <a:pPr algn="ctr">
              <a:lnSpc>
                <a:spcPct val="100000"/>
              </a:lnSpc>
            </a:pPr>
            <a:endParaRPr lang="en-US" sz="1100" dirty="0"/>
          </a:p>
        </p:txBody>
      </p:sp>
      <p:pic>
        <p:nvPicPr>
          <p:cNvPr id="21506" name="Picture 2" descr="FREE Hand Sanitizer Clipart with outline | Pearly Arts">
            <a:extLst>
              <a:ext uri="{FF2B5EF4-FFF2-40B4-BE49-F238E27FC236}">
                <a16:creationId xmlns:a16="http://schemas.microsoft.com/office/drawing/2014/main" id="{FEA23C26-2528-42FD-A5FE-37566DD0C17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4845" r="18488"/>
          <a:stretch/>
        </p:blipFill>
        <p:spPr bwMode="auto">
          <a:xfrm>
            <a:off x="7620000" y="10"/>
            <a:ext cx="4572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1512" name="Group 2151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21518" name="Rectangle 2151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519" name="Straight Connector 2151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520" name="Straight Connector 2151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1590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0">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4" descr="Adhesive bandages">
            <a:extLst>
              <a:ext uri="{FF2B5EF4-FFF2-40B4-BE49-F238E27FC236}">
                <a16:creationId xmlns:a16="http://schemas.microsoft.com/office/drawing/2014/main" id="{98FCCB04-B99D-C52B-1523-381F33072EFB}"/>
              </a:ext>
            </a:extLst>
          </p:cNvPr>
          <p:cNvPicPr>
            <a:picLocks noChangeAspect="1"/>
          </p:cNvPicPr>
          <p:nvPr/>
        </p:nvPicPr>
        <p:blipFill rotWithShape="1">
          <a:blip r:embed="rId2">
            <a:alphaModFix amt="40000"/>
          </a:blip>
          <a:srcRect t="15587"/>
          <a:stretch/>
        </p:blipFill>
        <p:spPr>
          <a:xfrm>
            <a:off x="20" y="10"/>
            <a:ext cx="12191979" cy="6869638"/>
          </a:xfrm>
          <a:prstGeom prst="rect">
            <a:avLst/>
          </a:prstGeom>
        </p:spPr>
      </p:pic>
      <p:sp>
        <p:nvSpPr>
          <p:cNvPr id="2" name="Title 1">
            <a:extLst>
              <a:ext uri="{FF2B5EF4-FFF2-40B4-BE49-F238E27FC236}">
                <a16:creationId xmlns:a16="http://schemas.microsoft.com/office/drawing/2014/main" id="{524EE6FE-9792-04AA-AA21-145F4D86EB70}"/>
              </a:ext>
            </a:extLst>
          </p:cNvPr>
          <p:cNvSpPr>
            <a:spLocks noGrp="1"/>
          </p:cNvSpPr>
          <p:nvPr>
            <p:ph type="title"/>
          </p:nvPr>
        </p:nvSpPr>
        <p:spPr>
          <a:xfrm>
            <a:off x="1736785" y="723900"/>
            <a:ext cx="8718430" cy="1288489"/>
          </a:xfrm>
          <a:effectLst>
            <a:outerShdw blurRad="50800" dist="12700" dir="2700000" algn="tl" rotWithShape="0">
              <a:prstClr val="black">
                <a:alpha val="40000"/>
              </a:prstClr>
            </a:outerShdw>
          </a:effectLst>
        </p:spPr>
        <p:txBody>
          <a:bodyPr>
            <a:normAutofit/>
          </a:bodyPr>
          <a:lstStyle/>
          <a:p>
            <a:pPr algn="ctr"/>
            <a:r>
              <a:rPr lang="en-US" dirty="0">
                <a:solidFill>
                  <a:schemeClr val="tx1"/>
                </a:solidFill>
              </a:rPr>
              <a:t>HIGIENE PERSONAL
</a:t>
            </a:r>
          </a:p>
        </p:txBody>
      </p:sp>
      <p:sp>
        <p:nvSpPr>
          <p:cNvPr id="3" name="Content Placeholder 2">
            <a:extLst>
              <a:ext uri="{FF2B5EF4-FFF2-40B4-BE49-F238E27FC236}">
                <a16:creationId xmlns:a16="http://schemas.microsoft.com/office/drawing/2014/main" id="{DE1907D4-C21B-E1AC-613E-B64D98D31F9E}"/>
              </a:ext>
            </a:extLst>
          </p:cNvPr>
          <p:cNvSpPr>
            <a:spLocks noGrp="1"/>
          </p:cNvSpPr>
          <p:nvPr>
            <p:ph idx="1"/>
          </p:nvPr>
        </p:nvSpPr>
        <p:spPr>
          <a:xfrm>
            <a:off x="2701962" y="2161903"/>
            <a:ext cx="6788076" cy="3416512"/>
          </a:xfrm>
          <a:effectLst>
            <a:outerShdw blurRad="50800" dist="12700" dir="2700000" algn="tl" rotWithShape="0">
              <a:prstClr val="black">
                <a:alpha val="40000"/>
              </a:prstClr>
            </a:outerShdw>
          </a:effectLst>
        </p:spPr>
        <p:txBody>
          <a:bodyPr>
            <a:normAutofit/>
          </a:bodyPr>
          <a:lstStyle/>
          <a:p>
            <a:pPr algn="ctr">
              <a:lnSpc>
                <a:spcPct val="100000"/>
              </a:lnSpc>
            </a:pPr>
            <a:r>
              <a:rPr lang="en-US" sz="1400" dirty="0" err="1">
                <a:solidFill>
                  <a:schemeClr val="tx1"/>
                </a:solidFill>
                <a:latin typeface="Helvetica Neue"/>
              </a:rPr>
              <a:t>Abrigos</a:t>
            </a:r>
            <a:r>
              <a:rPr lang="en-US" sz="1400" dirty="0">
                <a:solidFill>
                  <a:schemeClr val="tx1"/>
                </a:solidFill>
                <a:latin typeface="Helvetica Neue"/>
              </a:rPr>
              <a:t>
</a:t>
            </a:r>
            <a:r>
              <a:rPr lang="es-ES" sz="1400" dirty="0">
                <a:solidFill>
                  <a:schemeClr val="tx1"/>
                </a:solidFill>
                <a:latin typeface="Helvetica Neue"/>
              </a:rPr>
              <a:t>Tanto la ropa como el calzado, incluidos los uniformes, deben mantenerse limpios. Deben usarse solo para el trabajo. [1] La ropa limpia ayuda a prevenir la contaminación de alimentos, equipos, utensilios, ropa de cama y otros artículos de servicio. Si es aplicable a las responsabilidades del personal, el uso de delantales limpios es siempre una necesidad.
</a:t>
            </a:r>
            <a:r>
              <a:rPr lang="en-US" sz="1400" dirty="0" err="1">
                <a:solidFill>
                  <a:schemeClr val="tx1"/>
                </a:solidFill>
                <a:latin typeface="Helvetica Neue"/>
              </a:rPr>
              <a:t>Joyería</a:t>
            </a:r>
            <a:endParaRPr lang="en-US" sz="1400" b="0" i="0" dirty="0">
              <a:solidFill>
                <a:schemeClr val="tx1"/>
              </a:solidFill>
              <a:effectLst/>
              <a:latin typeface="Helvetica Neue"/>
            </a:endParaRPr>
          </a:p>
          <a:p>
            <a:pPr algn="ctr">
              <a:lnSpc>
                <a:spcPct val="100000"/>
              </a:lnSpc>
            </a:pPr>
            <a:r>
              <a:rPr lang="es-ES" sz="1400" dirty="0">
                <a:solidFill>
                  <a:schemeClr val="tx1"/>
                </a:solidFill>
                <a:latin typeface="Helvetica Neue"/>
              </a:rPr>
              <a:t>El personal de cocina puede usar solo un anillo liso, como un anillo de boda, mientras prepara la comida. No se pueden usar joyas de información médica en los brazos o las manos.
</a:t>
            </a:r>
            <a:r>
              <a:rPr lang="en-US" sz="1400" b="0" i="0" dirty="0">
                <a:solidFill>
                  <a:schemeClr val="tx1"/>
                </a:solidFill>
                <a:effectLst/>
                <a:latin typeface="Helvetica Neue"/>
              </a:rPr>
              <a:t>BC Cook Articulation Committee. (2015). Food Safety, Sanitation, and Personal Hygiene. Victoria, B.C.: </a:t>
            </a:r>
            <a:r>
              <a:rPr lang="en-US" sz="1400" b="0" i="0" dirty="0" err="1">
                <a:solidFill>
                  <a:schemeClr val="tx1"/>
                </a:solidFill>
                <a:effectLst/>
                <a:latin typeface="Helvetica Neue"/>
              </a:rPr>
              <a:t>BCcampus</a:t>
            </a:r>
            <a:r>
              <a:rPr lang="en-US" sz="1400" b="0" i="0" dirty="0">
                <a:solidFill>
                  <a:schemeClr val="tx1"/>
                </a:solidFill>
                <a:effectLst/>
                <a:latin typeface="Helvetica Neue"/>
              </a:rPr>
              <a:t>. Retrieved from </a:t>
            </a:r>
            <a:r>
              <a:rPr lang="en-US" sz="1400" b="0" i="0" dirty="0">
                <a:solidFill>
                  <a:schemeClr val="tx1"/>
                </a:solidFill>
                <a:effectLst/>
                <a:latin typeface="Helvetica Neue"/>
                <a:hlinkClick r:id="rId3"/>
              </a:rPr>
              <a:t>https://opentextbc.ca/foodsafety</a:t>
            </a:r>
            <a:r>
              <a:rPr lang="en-US" sz="1400" b="0" i="0" dirty="0">
                <a:solidFill>
                  <a:schemeClr val="tx1"/>
                </a:solidFill>
                <a:effectLst/>
                <a:latin typeface="Helvetica Neue"/>
              </a:rPr>
              <a:t>.</a:t>
            </a:r>
          </a:p>
          <a:p>
            <a:pPr algn="ctr">
              <a:lnSpc>
                <a:spcPct val="100000"/>
              </a:lnSpc>
            </a:pPr>
            <a:endParaRPr lang="en-US" sz="1400" dirty="0">
              <a:solidFill>
                <a:schemeClr val="tx1"/>
              </a:solidFill>
            </a:endParaRPr>
          </a:p>
        </p:txBody>
      </p:sp>
      <p:grpSp>
        <p:nvGrpSpPr>
          <p:cNvPr id="34" name="Group 12">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4" name="Rectangle 13">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35" name="Straight Connector 14">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2273204"/>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9A636D-9CEC-4A76-A113-104B10543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53EEF0-2806-4C52-A779-F5B786040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6942F-2BB6-D28D-098D-E729E79B3137}"/>
              </a:ext>
            </a:extLst>
          </p:cNvPr>
          <p:cNvSpPr>
            <a:spLocks noGrp="1"/>
          </p:cNvSpPr>
          <p:nvPr>
            <p:ph type="title"/>
          </p:nvPr>
        </p:nvSpPr>
        <p:spPr>
          <a:xfrm>
            <a:off x="1906656" y="1359628"/>
            <a:ext cx="8378688" cy="1160052"/>
          </a:xfrm>
        </p:spPr>
        <p:txBody>
          <a:bodyPr anchor="b">
            <a:normAutofit/>
          </a:bodyPr>
          <a:lstStyle/>
          <a:p>
            <a:pPr algn="ctr"/>
            <a:r>
              <a:rPr lang="en-US" dirty="0" err="1">
                <a:latin typeface="Helvetica Neue"/>
              </a:rPr>
              <a:t>Lavado</a:t>
            </a:r>
            <a:r>
              <a:rPr lang="en-US" dirty="0">
                <a:latin typeface="Helvetica Neue"/>
              </a:rPr>
              <a:t> corporal y </a:t>
            </a:r>
            <a:r>
              <a:rPr lang="en-US" dirty="0" err="1">
                <a:latin typeface="Helvetica Neue"/>
              </a:rPr>
              <a:t>capilar</a:t>
            </a:r>
            <a:br>
              <a:rPr lang="en-US" b="0" i="0" dirty="0">
                <a:effectLst/>
                <a:latin typeface="Helvetica Neue"/>
              </a:rPr>
            </a:br>
            <a:endParaRPr lang="en-US" dirty="0"/>
          </a:p>
        </p:txBody>
      </p:sp>
      <p:sp>
        <p:nvSpPr>
          <p:cNvPr id="18" name="Content Placeholder 2">
            <a:extLst>
              <a:ext uri="{FF2B5EF4-FFF2-40B4-BE49-F238E27FC236}">
                <a16:creationId xmlns:a16="http://schemas.microsoft.com/office/drawing/2014/main" id="{BF7B9CC4-88A3-79E8-7240-C3AD565ED37F}"/>
              </a:ext>
            </a:extLst>
          </p:cNvPr>
          <p:cNvSpPr>
            <a:spLocks noGrp="1"/>
          </p:cNvSpPr>
          <p:nvPr>
            <p:ph idx="1"/>
          </p:nvPr>
        </p:nvSpPr>
        <p:spPr>
          <a:xfrm>
            <a:off x="2985078" y="2071618"/>
            <a:ext cx="6221845" cy="4062481"/>
          </a:xfrm>
        </p:spPr>
        <p:txBody>
          <a:bodyPr anchor="ctr">
            <a:normAutofit fontScale="92500"/>
          </a:bodyPr>
          <a:lstStyle/>
          <a:p>
            <a:pPr algn="ctr">
              <a:lnSpc>
                <a:spcPct val="100000"/>
              </a:lnSpc>
            </a:pPr>
            <a:r>
              <a:rPr lang="es-ES" sz="1200" dirty="0">
                <a:latin typeface="Helvetica Neue"/>
              </a:rPr>
              <a:t>El cabello debe mantenerse limpio y cubierto o atado hacia atrás antes de preparar y servir la comida. Además, los trabajadores de alimentos deben realizar lo siguiente cada día:
afeitar
champú
ducha
peinar el cabello
La ley federal requiere que el personal de cocina use restricciones para el cabello, como sombreros, cubiertas para el cabello o redes, restricciones para la barba y ropa que cubra el vello corporal, para evitar que el cabello entre en contacto con los alimentos expuestos, equipos limpios, utensilios y ropa de cama. Los empleados que trabajan en otras áreas, como el personal del mostrador, los anfitriones y los camareros, no tienen que seguir esta regla si tienen un pequeño riesgo de contaminar alimentos, equipos, utensilios y ropa de cama.
Se requiere que el personal de cocina mantenga sus uñas limpias, recortadas y limadas para que los bordes no sean ásperos y no puedan atrapar ningún alimento, abrir paquetes de alimentos o abrir guantes. El esmalte de uñas o las uñas artificiales no están permitidos cuando se trabaja con alimentos a menos que el personal use guantes intactos.
</a:t>
            </a:r>
            <a:endParaRPr lang="en-US" sz="1100" dirty="0"/>
          </a:p>
        </p:txBody>
      </p:sp>
      <p:grpSp>
        <p:nvGrpSpPr>
          <p:cNvPr id="14" name="Group 13">
            <a:extLst>
              <a:ext uri="{FF2B5EF4-FFF2-40B4-BE49-F238E27FC236}">
                <a16:creationId xmlns:a16="http://schemas.microsoft.com/office/drawing/2014/main" id="{1148C992-36DE-4449-B92D-49AE04B5D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1016086"/>
            <a:ext cx="867485" cy="115439"/>
            <a:chOff x="8910933" y="1861308"/>
            <a:chExt cx="867485" cy="115439"/>
          </a:xfrm>
        </p:grpSpPr>
        <p:sp>
          <p:nvSpPr>
            <p:cNvPr id="15" name="Rectangle 14">
              <a:extLst>
                <a:ext uri="{FF2B5EF4-FFF2-40B4-BE49-F238E27FC236}">
                  <a16:creationId xmlns:a16="http://schemas.microsoft.com/office/drawing/2014/main" id="{D765B2C1-DF41-437F-9F2D-C33E46FA2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6AA37ED-ED19-4857-9B2C-777E8F707C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5F6E87-86FB-440C-9EB4-A48D11C72C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93140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62" name="Rectangle 22534">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67" name="Rectangle 22536">
            <a:extLst>
              <a:ext uri="{FF2B5EF4-FFF2-40B4-BE49-F238E27FC236}">
                <a16:creationId xmlns:a16="http://schemas.microsoft.com/office/drawing/2014/main" id="{E8D0C60F-E7BC-47C4-989A-5CF3E68BD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72" name="Rectangle 5">
            <a:extLst>
              <a:ext uri="{FF2B5EF4-FFF2-40B4-BE49-F238E27FC236}">
                <a16:creationId xmlns:a16="http://schemas.microsoft.com/office/drawing/2014/main" id="{B572D2B0-57F9-4D28-8840-98CD62539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A4C3CF-B6B8-366B-1B02-29E6DBE83F6C}"/>
              </a:ext>
            </a:extLst>
          </p:cNvPr>
          <p:cNvSpPr>
            <a:spLocks noGrp="1"/>
          </p:cNvSpPr>
          <p:nvPr>
            <p:ph type="title"/>
          </p:nvPr>
        </p:nvSpPr>
        <p:spPr>
          <a:xfrm>
            <a:off x="1424941" y="1737360"/>
            <a:ext cx="3261360" cy="2524187"/>
          </a:xfrm>
        </p:spPr>
        <p:txBody>
          <a:bodyPr anchor="ctr">
            <a:normAutofit/>
          </a:bodyPr>
          <a:lstStyle/>
          <a:p>
            <a:pPr algn="ctr"/>
            <a:r>
              <a:rPr lang="en-US" dirty="0" err="1">
                <a:latin typeface="Helvetica Neue"/>
              </a:rPr>
              <a:t>Lavado</a:t>
            </a:r>
            <a:r>
              <a:rPr lang="en-US" dirty="0">
                <a:latin typeface="Helvetica Neue"/>
              </a:rPr>
              <a:t> de </a:t>
            </a:r>
            <a:r>
              <a:rPr lang="en-US" dirty="0" err="1">
                <a:latin typeface="Helvetica Neue"/>
              </a:rPr>
              <a:t>platos</a:t>
            </a:r>
            <a:br>
              <a:rPr lang="en-US" b="0" i="0" dirty="0">
                <a:effectLst/>
                <a:latin typeface="Helvetica Neue"/>
              </a:rPr>
            </a:br>
            <a:endParaRPr lang="en-US" dirty="0"/>
          </a:p>
        </p:txBody>
      </p:sp>
      <p:sp>
        <p:nvSpPr>
          <p:cNvPr id="3" name="Content Placeholder 2">
            <a:extLst>
              <a:ext uri="{FF2B5EF4-FFF2-40B4-BE49-F238E27FC236}">
                <a16:creationId xmlns:a16="http://schemas.microsoft.com/office/drawing/2014/main" id="{36534E14-3864-47E8-E115-F0EDF53E0793}"/>
              </a:ext>
            </a:extLst>
          </p:cNvPr>
          <p:cNvSpPr>
            <a:spLocks noGrp="1"/>
          </p:cNvSpPr>
          <p:nvPr>
            <p:ph idx="1"/>
          </p:nvPr>
        </p:nvSpPr>
        <p:spPr>
          <a:xfrm>
            <a:off x="6972300" y="771525"/>
            <a:ext cx="4419886" cy="5362575"/>
          </a:xfrm>
        </p:spPr>
        <p:txBody>
          <a:bodyPr anchor="ctr">
            <a:normAutofit fontScale="92500"/>
          </a:bodyPr>
          <a:lstStyle/>
          <a:p>
            <a:pPr algn="ctr">
              <a:lnSpc>
                <a:spcPct val="100000"/>
              </a:lnSpc>
            </a:pPr>
            <a:r>
              <a:rPr lang="es-ES" sz="1100" dirty="0" err="1">
                <a:latin typeface="Helvetica Neue"/>
              </a:rPr>
              <a:t>Pre-enjuague</a:t>
            </a:r>
            <a:r>
              <a:rPr lang="es-ES" sz="1100" dirty="0">
                <a:latin typeface="Helvetica Neue"/>
              </a:rPr>
              <a:t>
El enjuague previo es un paso diseñado para eliminar los alimentos que quedan después del raspado. También reduce los costos de energía y agua durante la etapa de lavado, ya que el agua caliente y la alta presión del agua aflojarán los alimentos atascados.
Enjuagar
El enjuague ocurre en el segundo fregadero (medio) de un fregadero de 3 compartimentos. En este fregadero, se utiliza agua limpia y caliente para eliminar los residuos de detergente y cualquier resto de partículas de alimentos de los utensilios y equipos. La temperatura de un enjuague con agua caliente debe estar entre 100 ° F y 110 ° F.  Para un enjuague con agua fría, la temperatura debe estar entre 70-75 ° F.
Desinfección con agua caliente
La desinfección con agua caliente limpia los artículos con agua caliente y humeante. El saneamiento adecuado requiere que los utensilios y el equipo permanezcan en agua caliente (171 ° F) durante 30 segundos.
Desinfección química
La desinfección química requiere que los utensilios y el equipo permanezcan en una solución química aprobada durante al menos un minuto. Dado que este es un paso basado en productos químicos, es importante:
mantener fría la temperatura de la solución, ya que las altas temperaturas pueden hacer que los productos químicos se evaporen de la solución; y
Evite el uso excesivo, ya que el uso excesivo de un producto químico puede contaminar los alimentos y enfermar a los clientes.
</a:t>
            </a:r>
            <a:endParaRPr lang="en-US" sz="500" dirty="0"/>
          </a:p>
        </p:txBody>
      </p:sp>
      <p:pic>
        <p:nvPicPr>
          <p:cNvPr id="22530" name="Picture 2" descr="I Learned Everything Important About Succeeding as an Entrepreneur Washing  Dishes for My First Boss">
            <a:extLst>
              <a:ext uri="{FF2B5EF4-FFF2-40B4-BE49-F238E27FC236}">
                <a16:creationId xmlns:a16="http://schemas.microsoft.com/office/drawing/2014/main" id="{0F7E872F-746B-2E28-F345-AFC63C0DAA2B}"/>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1466330" y="4902032"/>
            <a:ext cx="3000114" cy="1996440"/>
          </a:xfrm>
          <a:prstGeom prst="rect">
            <a:avLst/>
          </a:prstGeom>
          <a:noFill/>
          <a:extLst>
            <a:ext uri="{909E8E84-426E-40DD-AFC4-6F175D3DCCD1}">
              <a14:hiddenFill xmlns:a14="http://schemas.microsoft.com/office/drawing/2010/main">
                <a:solidFill>
                  <a:srgbClr val="FFFFFF"/>
                </a:solidFill>
              </a14:hiddenFill>
            </a:ext>
          </a:extLst>
        </p:spPr>
      </p:pic>
      <p:grpSp>
        <p:nvGrpSpPr>
          <p:cNvPr id="22573" name="Group 22540">
            <a:extLst>
              <a:ext uri="{FF2B5EF4-FFF2-40B4-BE49-F238E27FC236}">
                <a16:creationId xmlns:a16="http://schemas.microsoft.com/office/drawing/2014/main" id="{7CD49DFA-3E95-4EE4-8505-DADB9ABC70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22542" name="Rectangle 22541">
              <a:extLst>
                <a:ext uri="{FF2B5EF4-FFF2-40B4-BE49-F238E27FC236}">
                  <a16:creationId xmlns:a16="http://schemas.microsoft.com/office/drawing/2014/main" id="{36D817C6-71C0-49E6-8B19-E9E9217A2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543" name="Straight Connector 22542">
              <a:extLst>
                <a:ext uri="{FF2B5EF4-FFF2-40B4-BE49-F238E27FC236}">
                  <a16:creationId xmlns:a16="http://schemas.microsoft.com/office/drawing/2014/main" id="{A23AD9A9-354F-444B-9370-B698970FEF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544" name="Straight Connector 22543">
              <a:extLst>
                <a:ext uri="{FF2B5EF4-FFF2-40B4-BE49-F238E27FC236}">
                  <a16:creationId xmlns:a16="http://schemas.microsoft.com/office/drawing/2014/main" id="{027F4928-516E-4CF1-8E81-C48527970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2227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1799D-9CC6-D01D-1092-6C7E90333B9D}"/>
              </a:ext>
            </a:extLst>
          </p:cNvPr>
          <p:cNvSpPr>
            <a:spLocks noGrp="1"/>
          </p:cNvSpPr>
          <p:nvPr>
            <p:ph type="title"/>
          </p:nvPr>
        </p:nvSpPr>
        <p:spPr/>
        <p:txBody>
          <a:bodyPr>
            <a:normAutofit fontScale="90000"/>
          </a:bodyPr>
          <a:lstStyle/>
          <a:p>
            <a:r>
              <a:rPr lang="en-US" dirty="0" err="1">
                <a:solidFill>
                  <a:srgbClr val="243B53"/>
                </a:solidFill>
                <a:latin typeface="Helvetica Neue"/>
              </a:rPr>
              <a:t>Procedimientos</a:t>
            </a:r>
            <a:r>
              <a:rPr lang="en-US" dirty="0">
                <a:solidFill>
                  <a:srgbClr val="243B53"/>
                </a:solidFill>
                <a:latin typeface="Helvetica Neue"/>
              </a:rPr>
              <a:t> </a:t>
            </a:r>
            <a:r>
              <a:rPr lang="en-US" dirty="0" err="1">
                <a:solidFill>
                  <a:srgbClr val="243B53"/>
                </a:solidFill>
                <a:latin typeface="Helvetica Neue"/>
              </a:rPr>
              <a:t>operativos</a:t>
            </a:r>
            <a:r>
              <a:rPr lang="en-US" dirty="0">
                <a:solidFill>
                  <a:srgbClr val="243B53"/>
                </a:solidFill>
                <a:latin typeface="Helvetica Neue"/>
              </a:rPr>
              <a:t> </a:t>
            </a:r>
            <a:r>
              <a:rPr lang="en-US" dirty="0" err="1">
                <a:solidFill>
                  <a:srgbClr val="243B53"/>
                </a:solidFill>
                <a:latin typeface="Helvetica Neue"/>
              </a:rPr>
              <a:t>estándar</a:t>
            </a:r>
            <a:r>
              <a:rPr lang="en-US" dirty="0">
                <a:solidFill>
                  <a:srgbClr val="243B53"/>
                </a:solidFill>
                <a:latin typeface="Helvetica Neue"/>
              </a:rPr>
              <a:t> de </a:t>
            </a:r>
            <a:r>
              <a:rPr lang="en-US" dirty="0" err="1">
                <a:solidFill>
                  <a:srgbClr val="243B53"/>
                </a:solidFill>
                <a:latin typeface="Helvetica Neue"/>
              </a:rPr>
              <a:t>saneamiento</a:t>
            </a:r>
            <a:r>
              <a:rPr lang="en-US" dirty="0">
                <a:solidFill>
                  <a:srgbClr val="243B53"/>
                </a:solidFill>
                <a:latin typeface="Helvetica Neue"/>
              </a:rPr>
              <a:t> (SSOP)</a:t>
            </a:r>
            <a:br>
              <a:rPr lang="en-US" dirty="0">
                <a:solidFill>
                  <a:srgbClr val="243B53"/>
                </a:solidFill>
                <a:latin typeface="Helvetica Neue"/>
              </a:rPr>
            </a:br>
            <a:r>
              <a:rPr lang="en-US" dirty="0">
                <a:solidFill>
                  <a:srgbClr val="243B53"/>
                </a:solidFill>
                <a:latin typeface="Helvetica Neue"/>
              </a:rPr>
              <a:t>
</a:t>
            </a:r>
            <a:endParaRPr lang="en-US" dirty="0"/>
          </a:p>
        </p:txBody>
      </p:sp>
      <p:sp>
        <p:nvSpPr>
          <p:cNvPr id="3" name="Content Placeholder 2">
            <a:extLst>
              <a:ext uri="{FF2B5EF4-FFF2-40B4-BE49-F238E27FC236}">
                <a16:creationId xmlns:a16="http://schemas.microsoft.com/office/drawing/2014/main" id="{060A8E06-5B4E-4751-367E-753E7630412F}"/>
              </a:ext>
            </a:extLst>
          </p:cNvPr>
          <p:cNvSpPr>
            <a:spLocks noGrp="1"/>
          </p:cNvSpPr>
          <p:nvPr>
            <p:ph idx="1"/>
          </p:nvPr>
        </p:nvSpPr>
        <p:spPr/>
        <p:txBody>
          <a:bodyPr/>
          <a:lstStyle/>
          <a:p>
            <a:r>
              <a:rPr lang="es-ES" dirty="0">
                <a:solidFill>
                  <a:srgbClr val="243B53"/>
                </a:solidFill>
                <a:latin typeface="Helvetica Neue"/>
              </a:rPr>
              <a:t>Los procedimientos operativos estándar de saneamiento (SOP de saneamiento) son procedimientos escritos para prevenir la contaminación directa de un producto. Todos los establecimientos de alimentos deben mantener procedimientos escritos en el lugar y ponerlos a disposición del Servicio de Inspección y Seguridad Alimentaria (FSIS) del USDA a pedido.
Tenga en cuenta que esta política requiere documentación diaria de los intentos de seguir sus procedimientos, incluidas las acciones correctivas.
</a:t>
            </a:r>
            <a:endParaRPr lang="en-US" dirty="0"/>
          </a:p>
        </p:txBody>
      </p:sp>
    </p:spTree>
    <p:extLst>
      <p:ext uri="{BB962C8B-B14F-4D97-AF65-F5344CB8AC3E}">
        <p14:creationId xmlns:p14="http://schemas.microsoft.com/office/powerpoint/2010/main" val="1372314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576F-4834-7840-7E58-D737A6B817BD}"/>
              </a:ext>
            </a:extLst>
          </p:cNvPr>
          <p:cNvSpPr>
            <a:spLocks noGrp="1"/>
          </p:cNvSpPr>
          <p:nvPr>
            <p:ph type="title"/>
          </p:nvPr>
        </p:nvSpPr>
        <p:spPr/>
        <p:txBody>
          <a:bodyPr/>
          <a:lstStyle/>
          <a:p>
            <a:r>
              <a:rPr lang="en-US" dirty="0">
                <a:solidFill>
                  <a:srgbClr val="243B53"/>
                </a:solidFill>
                <a:latin typeface="Helvetica Neue"/>
              </a:rPr>
              <a:t>SSOP de </a:t>
            </a:r>
            <a:r>
              <a:rPr lang="en-US" dirty="0" err="1">
                <a:solidFill>
                  <a:srgbClr val="243B53"/>
                </a:solidFill>
                <a:latin typeface="Helvetica Neue"/>
              </a:rPr>
              <a:t>ejemplo</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4359BC94-5A2B-6C83-3FEA-E5CE5A682250}"/>
              </a:ext>
            </a:extLst>
          </p:cNvPr>
          <p:cNvSpPr>
            <a:spLocks noGrp="1"/>
          </p:cNvSpPr>
          <p:nvPr>
            <p:ph idx="1"/>
          </p:nvPr>
        </p:nvSpPr>
        <p:spPr/>
        <p:txBody>
          <a:bodyPr>
            <a:normAutofit fontScale="77500" lnSpcReduction="20000"/>
          </a:bodyPr>
          <a:lstStyle/>
          <a:p>
            <a:r>
              <a:rPr lang="es-ES" dirty="0">
                <a:solidFill>
                  <a:srgbClr val="243B53"/>
                </a:solidFill>
                <a:latin typeface="Helvetica Neue"/>
              </a:rPr>
              <a:t>EJEMPLO – PROCEDIMIENTO OPERATIVO ESTÁNDAR DE SANEAMIENTO (SSOP)
NOMBRE DE LA EMPRESA es un establecimiento de procesamiento de carne roja. Esta planta recibe carne de res y cerdo para su posterior procesamiento. Esta planta corta y muele el producto y también lo envasa.
ESTRUCTURA DE GESTIÓN
Dueño–
Gerente de Planta –
Capitanes de equipo –
Los capitanes de equipo son responsables de implementar y monitorear diariamente el POE de saneamiento y registrar los hallazgos y cualquier acción correctiva. Los capitanes de equipo son responsables de capacitar y asignar tareas específicas a otros empleados y monitorear su desempeño dentro del POE de saneamiento. Todos los registros, datos, listas de verificación y otra información relacionada con el SOP de saneamiento se mantendrán archivados y se pondrán a disposición del personal de inspección.
</a:t>
            </a:r>
            <a:endParaRPr lang="en-US" dirty="0"/>
          </a:p>
        </p:txBody>
      </p:sp>
    </p:spTree>
    <p:extLst>
      <p:ext uri="{BB962C8B-B14F-4D97-AF65-F5344CB8AC3E}">
        <p14:creationId xmlns:p14="http://schemas.microsoft.com/office/powerpoint/2010/main" val="25810667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E20B6B-B341-6DC3-DC90-45FF04AE7B95}"/>
              </a:ext>
            </a:extLst>
          </p:cNvPr>
          <p:cNvSpPr>
            <a:spLocks noGrp="1"/>
          </p:cNvSpPr>
          <p:nvPr>
            <p:ph idx="1"/>
          </p:nvPr>
        </p:nvSpPr>
        <p:spPr/>
        <p:txBody>
          <a:bodyPr>
            <a:normAutofit fontScale="92500"/>
          </a:bodyPr>
          <a:lstStyle/>
          <a:p>
            <a:r>
              <a:rPr lang="en-US" b="0" i="0" dirty="0">
                <a:solidFill>
                  <a:srgbClr val="243B53"/>
                </a:solidFill>
                <a:effectLst/>
                <a:latin typeface="Helvetica Neue"/>
              </a:rPr>
              <a:t>I. </a:t>
            </a:r>
            <a:r>
              <a:rPr lang="es-ES" dirty="0">
                <a:solidFill>
                  <a:srgbClr val="243B53"/>
                </a:solidFill>
                <a:latin typeface="Helvetica Neue"/>
              </a:rPr>
              <a:t>Saneamiento preoperacional – Objetivo de limpieza de equipos e instalaciones</a:t>
            </a:r>
            <a:endParaRPr lang="en-US" b="0" i="0" dirty="0">
              <a:solidFill>
                <a:srgbClr val="243B53"/>
              </a:solidFill>
              <a:effectLst/>
              <a:latin typeface="Helvetica Neue"/>
            </a:endParaRPr>
          </a:p>
          <a:p>
            <a:r>
              <a:rPr lang="en-US" b="0" i="0" dirty="0">
                <a:solidFill>
                  <a:srgbClr val="243B53"/>
                </a:solidFill>
                <a:effectLst/>
                <a:latin typeface="Helvetica Neue"/>
              </a:rPr>
              <a:t>A. </a:t>
            </a:r>
            <a:r>
              <a:rPr lang="es-ES" dirty="0">
                <a:solidFill>
                  <a:srgbClr val="243B53"/>
                </a:solidFill>
                <a:latin typeface="Helvetica Neue"/>
              </a:rPr>
              <a:t>Todos los equipos serán desmontados, limpiados y desinfectados antes de comenzar la producción.</a:t>
            </a:r>
            <a:r>
              <a:rPr lang="en-US" b="0" i="0" dirty="0">
                <a:solidFill>
                  <a:srgbClr val="243B53"/>
                </a:solidFill>
                <a:effectLst/>
                <a:latin typeface="Helvetica Neue"/>
              </a:rPr>
              <a:t>.</a:t>
            </a:r>
          </a:p>
          <a:p>
            <a:r>
              <a:rPr lang="en-US" b="0" i="0" dirty="0">
                <a:solidFill>
                  <a:srgbClr val="243B53"/>
                </a:solidFill>
                <a:effectLst/>
                <a:latin typeface="Helvetica Neue"/>
              </a:rPr>
              <a:t>1. </a:t>
            </a:r>
            <a:r>
              <a:rPr lang="es-ES" dirty="0">
                <a:solidFill>
                  <a:srgbClr val="243B53"/>
                </a:solidFill>
                <a:latin typeface="Helvetica Neue"/>
              </a:rPr>
              <a:t>Procedimiento sanitario para la limpieza y desinfección de equipos</a:t>
            </a:r>
            <a:r>
              <a:rPr lang="en-US" b="0" i="0" dirty="0">
                <a:solidFill>
                  <a:srgbClr val="243B53"/>
                </a:solidFill>
                <a:effectLst/>
                <a:latin typeface="Helvetica Neue"/>
              </a:rPr>
              <a:t>.</a:t>
            </a:r>
          </a:p>
          <a:p>
            <a:r>
              <a:rPr lang="en-US" b="0" i="0" dirty="0">
                <a:solidFill>
                  <a:srgbClr val="243B53"/>
                </a:solidFill>
                <a:effectLst/>
                <a:latin typeface="Helvetica Neue"/>
              </a:rPr>
              <a:t>a</a:t>
            </a:r>
            <a:r>
              <a:rPr lang="es-ES" dirty="0">
                <a:solidFill>
                  <a:srgbClr val="243B53"/>
                </a:solidFill>
                <a:latin typeface="Helvetica Neue"/>
              </a:rPr>
              <a:t>. Se eliminarán los residuos del producto en todos los equipos</a:t>
            </a:r>
            <a:r>
              <a:rPr lang="en-US" b="0" i="0" dirty="0">
                <a:solidFill>
                  <a:srgbClr val="243B53"/>
                </a:solidFill>
                <a:effectLst/>
                <a:latin typeface="Helvetica Neue"/>
              </a:rPr>
              <a:t>.</a:t>
            </a:r>
          </a:p>
          <a:p>
            <a:r>
              <a:rPr lang="en-US" b="0" i="0" dirty="0">
                <a:solidFill>
                  <a:srgbClr val="243B53"/>
                </a:solidFill>
                <a:effectLst/>
                <a:latin typeface="Helvetica Neue"/>
              </a:rPr>
              <a:t>b</a:t>
            </a:r>
            <a:r>
              <a:rPr lang="es-ES" dirty="0">
                <a:solidFill>
                  <a:srgbClr val="243B53"/>
                </a:solidFill>
                <a:latin typeface="Helvetica Neue"/>
              </a:rPr>
              <a:t>. El equipo se enjuagará con agua para eliminar los residuos restantes.</a:t>
            </a:r>
            <a:r>
              <a:rPr lang="en-US" b="0" i="0" dirty="0">
                <a:solidFill>
                  <a:srgbClr val="243B53"/>
                </a:solidFill>
                <a:effectLst/>
                <a:latin typeface="Helvetica Neue"/>
              </a:rPr>
              <a:t>.</a:t>
            </a:r>
          </a:p>
          <a:p>
            <a:r>
              <a:rPr lang="en-US" b="0" i="0" dirty="0">
                <a:solidFill>
                  <a:srgbClr val="243B53"/>
                </a:solidFill>
                <a:effectLst/>
                <a:latin typeface="Helvetica Neue"/>
              </a:rPr>
              <a:t>c. </a:t>
            </a:r>
            <a:r>
              <a:rPr lang="es-ES" dirty="0">
                <a:solidFill>
                  <a:srgbClr val="243B53"/>
                </a:solidFill>
                <a:latin typeface="Helvetica Neue"/>
              </a:rPr>
              <a:t>Se aplicará un limpiador aprobado al equipo y se limpiará adecuadamente.</a:t>
            </a:r>
            <a:r>
              <a:rPr lang="en-US" b="0" i="0" dirty="0">
                <a:solidFill>
                  <a:srgbClr val="243B53"/>
                </a:solidFill>
                <a:effectLst/>
                <a:latin typeface="Helvetica Neue"/>
              </a:rPr>
              <a:t>.</a:t>
            </a:r>
          </a:p>
          <a:p>
            <a:r>
              <a:rPr lang="en-US" b="0" i="0" dirty="0">
                <a:solidFill>
                  <a:srgbClr val="243B53"/>
                </a:solidFill>
                <a:effectLst/>
                <a:latin typeface="Helvetica Neue"/>
              </a:rPr>
              <a:t>d. </a:t>
            </a:r>
            <a:r>
              <a:rPr lang="es-ES" dirty="0">
                <a:solidFill>
                  <a:srgbClr val="243B53"/>
                </a:solidFill>
                <a:latin typeface="Helvetica Neue"/>
              </a:rPr>
              <a:t>El equipo se desinfectará con desinfectante aprobado y se enjuagará con agua potable.</a:t>
            </a:r>
            <a:r>
              <a:rPr lang="en-US" b="0" i="0" dirty="0">
                <a:solidFill>
                  <a:srgbClr val="243B53"/>
                </a:solidFill>
                <a:effectLst/>
                <a:latin typeface="Helvetica Neue"/>
              </a:rPr>
              <a:t>.</a:t>
            </a:r>
          </a:p>
          <a:p>
            <a:r>
              <a:rPr lang="en-US" b="0" i="0" dirty="0">
                <a:solidFill>
                  <a:srgbClr val="243B53"/>
                </a:solidFill>
                <a:effectLst/>
                <a:latin typeface="Helvetica Neue"/>
              </a:rPr>
              <a:t>e. </a:t>
            </a:r>
            <a:r>
              <a:rPr lang="es-ES" dirty="0">
                <a:solidFill>
                  <a:srgbClr val="243B53"/>
                </a:solidFill>
                <a:latin typeface="Helvetica Neue"/>
              </a:rPr>
              <a:t>El equipo se vuelve a montar</a:t>
            </a:r>
            <a:r>
              <a:rPr lang="en-US" b="0" i="0" dirty="0">
                <a:solidFill>
                  <a:srgbClr val="243B53"/>
                </a:solidFill>
                <a:effectLst/>
                <a:latin typeface="Helvetica Neue"/>
              </a:rPr>
              <a:t>.</a:t>
            </a:r>
          </a:p>
          <a:p>
            <a:endParaRPr lang="en-US" dirty="0"/>
          </a:p>
        </p:txBody>
      </p:sp>
    </p:spTree>
    <p:extLst>
      <p:ext uri="{BB962C8B-B14F-4D97-AF65-F5344CB8AC3E}">
        <p14:creationId xmlns:p14="http://schemas.microsoft.com/office/powerpoint/2010/main" val="162579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9554D-0246-1883-1676-316E21E99EA3}"/>
              </a:ext>
            </a:extLst>
          </p:cNvPr>
          <p:cNvSpPr>
            <a:spLocks noGrp="1"/>
          </p:cNvSpPr>
          <p:nvPr>
            <p:ph type="title"/>
          </p:nvPr>
        </p:nvSpPr>
        <p:spPr/>
        <p:txBody>
          <a:bodyPr>
            <a:normAutofit fontScale="90000"/>
          </a:bodyPr>
          <a:lstStyle/>
          <a:p>
            <a:r>
              <a:rPr lang="es-ES" dirty="0">
                <a:solidFill>
                  <a:srgbClr val="243B53"/>
                </a:solidFill>
                <a:latin typeface="Helvetica Neue"/>
              </a:rPr>
              <a:t>Implementación, monitoreo y mantenimiento de registros
</a:t>
            </a:r>
            <a:endParaRPr lang="en-US" dirty="0"/>
          </a:p>
        </p:txBody>
      </p:sp>
      <p:sp>
        <p:nvSpPr>
          <p:cNvPr id="3" name="Content Placeholder 2">
            <a:extLst>
              <a:ext uri="{FF2B5EF4-FFF2-40B4-BE49-F238E27FC236}">
                <a16:creationId xmlns:a16="http://schemas.microsoft.com/office/drawing/2014/main" id="{BE36D20D-B085-6FE3-854D-C765B3BCCAE2}"/>
              </a:ext>
            </a:extLst>
          </p:cNvPr>
          <p:cNvSpPr>
            <a:spLocks noGrp="1"/>
          </p:cNvSpPr>
          <p:nvPr>
            <p:ph idx="1"/>
          </p:nvPr>
        </p:nvSpPr>
        <p:spPr/>
        <p:txBody>
          <a:bodyPr/>
          <a:lstStyle/>
          <a:p>
            <a:pPr algn="l"/>
            <a:endParaRPr lang="en-US" b="0" i="0" dirty="0">
              <a:solidFill>
                <a:srgbClr val="243B53"/>
              </a:solidFill>
              <a:effectLst/>
              <a:latin typeface="Helvetica Neue"/>
            </a:endParaRPr>
          </a:p>
          <a:p>
            <a:r>
              <a:rPr lang="es-ES" dirty="0">
                <a:solidFill>
                  <a:srgbClr val="243B53"/>
                </a:solidFill>
                <a:latin typeface="Helvetica Neue"/>
              </a:rPr>
              <a:t>Los capitanes de equipo realizan una inspección diaria del saneamiento organoléptico después de la limpieza y desinfección del equipo preoperacional. Los resultados se registrarán en un formulario de saneamiento preoperacional. Si se considera aceptable, se verificará la línea apropiada. Si se necesitan acciones correctivas, dichas acciones serán documentadas.
</a:t>
            </a:r>
            <a:endParaRPr lang="en-US" dirty="0"/>
          </a:p>
        </p:txBody>
      </p:sp>
    </p:spTree>
    <p:extLst>
      <p:ext uri="{BB962C8B-B14F-4D97-AF65-F5344CB8AC3E}">
        <p14:creationId xmlns:p14="http://schemas.microsoft.com/office/powerpoint/2010/main" val="11335809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9B5335-4600-886A-0FFD-86F11EDCEB7F}"/>
              </a:ext>
            </a:extLst>
          </p:cNvPr>
          <p:cNvSpPr>
            <a:spLocks noGrp="1"/>
          </p:cNvSpPr>
          <p:nvPr>
            <p:ph idx="1"/>
          </p:nvPr>
        </p:nvSpPr>
        <p:spPr>
          <a:xfrm>
            <a:off x="1028700" y="715617"/>
            <a:ext cx="10134600" cy="5415628"/>
          </a:xfrm>
        </p:spPr>
        <p:txBody>
          <a:bodyPr>
            <a:normAutofit fontScale="62500" lnSpcReduction="20000"/>
          </a:bodyPr>
          <a:lstStyle/>
          <a:p>
            <a:r>
              <a:rPr lang="en-US" b="0" i="0" dirty="0">
                <a:solidFill>
                  <a:srgbClr val="243B53"/>
                </a:solidFill>
                <a:effectLst/>
                <a:latin typeface="Helvetica Neue"/>
              </a:rPr>
              <a:t>3. </a:t>
            </a:r>
            <a:r>
              <a:rPr lang="es-ES" dirty="0">
                <a:solidFill>
                  <a:srgbClr val="243B53"/>
                </a:solidFill>
                <a:latin typeface="Helvetica Neue"/>
              </a:rPr>
              <a:t>Acciones correctivas Los capitanes de equipo determinan que el equipo disponible no pasa el examen organoléptico, el procedimiento de limpieza y las inspecciones se repiten. Los capitanes de equipo supervisan la limpieza del equipo disponible y capacitan a los empleados si es necesario. Las acciones correctivas se registran en los formularios de saneamiento preoperacional.
B. Limpieza de instalaciones incluyendo pisos, paredes y techos.
1. Procedimientos de limpieza:
Los escombros son barridos y desechados.
Las instalaciones se enjuagan con agua potable.
Las instalaciones se limpian con un limpiador aprobado.
Las instalaciones se enjuagan con agua potable.
2. La limpieza de pisos y paredes se realiza al final de cada día de producción. Los techos se limpian según sea necesario.
3. Supervisión de los establecimientos
El capitán del equipo realiza una inspección organoléptica diaria antes de que comience la operación. Los resultados se registran en un formulario de saneamiento preoperacional.
4. Acción correctiva
Cuando el capitán del equipo comprueba que las instalaciones no pasan la inspección organoléptica, se repiten los procedimientos de limpieza e inspecciones. El capitán del equipo inspecciona la limpieza de las instalaciones y vuelve a capacitar a los empleados según sea necesario. Las acciones correctivas para prevenir la contaminación o adulteración directa del producto se registran en los formularios de saneamiento preoperativo.
</a:t>
            </a:r>
            <a:endParaRPr lang="en-US" dirty="0"/>
          </a:p>
        </p:txBody>
      </p:sp>
    </p:spTree>
    <p:extLst>
      <p:ext uri="{BB962C8B-B14F-4D97-AF65-F5344CB8AC3E}">
        <p14:creationId xmlns:p14="http://schemas.microsoft.com/office/powerpoint/2010/main" val="3054635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791483-B8F8-D440-7CB9-B0427B0D2B4F}"/>
              </a:ext>
            </a:extLst>
          </p:cNvPr>
          <p:cNvSpPr>
            <a:spLocks noGrp="1"/>
          </p:cNvSpPr>
          <p:nvPr>
            <p:ph type="title"/>
          </p:nvPr>
        </p:nvSpPr>
        <p:spPr>
          <a:xfrm>
            <a:off x="1077426" y="723901"/>
            <a:ext cx="5465148" cy="1288884"/>
          </a:xfrm>
        </p:spPr>
        <p:txBody>
          <a:bodyPr anchor="b">
            <a:normAutofit fontScale="90000"/>
          </a:bodyPr>
          <a:lstStyle/>
          <a:p>
            <a:pPr algn="ctr">
              <a:lnSpc>
                <a:spcPct val="100000"/>
              </a:lnSpc>
            </a:pPr>
            <a:r>
              <a:rPr lang="es-ES" sz="2500" dirty="0">
                <a:latin typeface="Helvetica Neue"/>
              </a:rPr>
              <a:t>¿Cómo afecta al sistema inmunológico?</a:t>
            </a:r>
            <a:br>
              <a:rPr lang="es-ES" sz="2500" dirty="0">
                <a:latin typeface="Helvetica Neue"/>
              </a:rPr>
            </a:br>
            <a:r>
              <a:rPr lang="es-ES" sz="2500" dirty="0">
                <a:latin typeface="Helvetica Neue"/>
              </a:rPr>
              <a:t>
</a:t>
            </a:r>
            <a:endParaRPr lang="en-US" sz="2500" dirty="0"/>
          </a:p>
        </p:txBody>
      </p:sp>
      <p:sp>
        <p:nvSpPr>
          <p:cNvPr id="3" name="Content Placeholder 2">
            <a:extLst>
              <a:ext uri="{FF2B5EF4-FFF2-40B4-BE49-F238E27FC236}">
                <a16:creationId xmlns:a16="http://schemas.microsoft.com/office/drawing/2014/main" id="{9418B903-3D64-61FF-5CC1-9143908F5CDC}"/>
              </a:ext>
            </a:extLst>
          </p:cNvPr>
          <p:cNvSpPr>
            <a:spLocks noGrp="1"/>
          </p:cNvSpPr>
          <p:nvPr>
            <p:ph idx="1"/>
          </p:nvPr>
        </p:nvSpPr>
        <p:spPr>
          <a:xfrm>
            <a:off x="1077426" y="2012785"/>
            <a:ext cx="5465149" cy="3952586"/>
          </a:xfrm>
        </p:spPr>
        <p:txBody>
          <a:bodyPr anchor="t">
            <a:normAutofit fontScale="92500" lnSpcReduction="10000"/>
          </a:bodyPr>
          <a:lstStyle/>
          <a:p>
            <a:pPr algn="ctr">
              <a:lnSpc>
                <a:spcPct val="100000"/>
              </a:lnSpc>
            </a:pPr>
            <a:r>
              <a:rPr lang="es-ES" sz="1600" dirty="0">
                <a:latin typeface="Helvetica Neue"/>
              </a:rPr>
              <a:t>La respuesta a los alérgenos comienza en el sistema inmune al reaccionar exageradamente a algunas sustancias alimenticias y al producir anticuerpos en un esfuerzo por atacarlas. La respuesta del cuerpo a ese ataque (estornudos, picazón, etc.) puede debilitar la capacidad del sistema inmunitario para combatir los virus y gérmenes reales. 
Lo que comienza como una serie de estornudos o picazón podría hacer que el cuerpo sea más susceptible a las infecciones sinusales, de oído o de las vías respiratorias superiores. [1]
</a:t>
            </a:r>
            <a:endParaRPr lang="en-US" sz="11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0" i="0" baseline="30000" dirty="0">
              <a:effectLst/>
              <a:latin typeface="Helvetica Neue"/>
            </a:endParaRPr>
          </a:p>
          <a:p>
            <a:pPr algn="ctr">
              <a:lnSpc>
                <a:spcPct val="100000"/>
              </a:lnSpc>
            </a:pPr>
            <a:r>
              <a:rPr lang="en-US" sz="1100" dirty="0">
                <a:hlinkClick r:id="rId2"/>
              </a:rPr>
              <a:t>https://www.intercoastalmedical.com/2018/01/12/can-allergies-lower-your-immune-system</a:t>
            </a:r>
            <a:r>
              <a:rPr lang="en-US" sz="1100" dirty="0"/>
              <a:t>.</a:t>
            </a:r>
          </a:p>
          <a:p>
            <a:pPr algn="ctr">
              <a:lnSpc>
                <a:spcPct val="100000"/>
              </a:lnSpc>
            </a:pPr>
            <a:endParaRPr lang="en-US" sz="1100" dirty="0"/>
          </a:p>
        </p:txBody>
      </p:sp>
      <p:pic>
        <p:nvPicPr>
          <p:cNvPr id="22" name="Picture 4" descr="Blood cells with one infected cell">
            <a:extLst>
              <a:ext uri="{FF2B5EF4-FFF2-40B4-BE49-F238E27FC236}">
                <a16:creationId xmlns:a16="http://schemas.microsoft.com/office/drawing/2014/main" id="{201F3E19-5833-537B-D8A9-31197D4BB356}"/>
              </a:ext>
            </a:extLst>
          </p:cNvPr>
          <p:cNvPicPr>
            <a:picLocks noChangeAspect="1"/>
          </p:cNvPicPr>
          <p:nvPr/>
        </p:nvPicPr>
        <p:blipFill rotWithShape="1">
          <a:blip r:embed="rId3">
            <a:alphaModFix/>
          </a:blip>
          <a:srcRect l="26119" r="36381"/>
          <a:stretch/>
        </p:blipFill>
        <p:spPr>
          <a:xfrm>
            <a:off x="7620000" y="10"/>
            <a:ext cx="4572000" cy="6857990"/>
          </a:xfrm>
          <a:prstGeom prst="rect">
            <a:avLst/>
          </a:prstGeom>
        </p:spPr>
      </p:pic>
      <p:grpSp>
        <p:nvGrpSpPr>
          <p:cNvPr id="15" name="Group 1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16" name="Rectangle 1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47321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4C7C-9075-7369-4DA6-FFAF83031128}"/>
              </a:ext>
            </a:extLst>
          </p:cNvPr>
          <p:cNvSpPr>
            <a:spLocks noGrp="1"/>
          </p:cNvSpPr>
          <p:nvPr>
            <p:ph type="title"/>
          </p:nvPr>
        </p:nvSpPr>
        <p:spPr/>
        <p:txBody>
          <a:bodyPr>
            <a:normAutofit fontScale="90000"/>
          </a:bodyPr>
          <a:lstStyle/>
          <a:p>
            <a:r>
              <a:rPr lang="en-US" b="0" i="0" dirty="0">
                <a:solidFill>
                  <a:srgbClr val="243B53"/>
                </a:solidFill>
                <a:effectLst/>
                <a:latin typeface="Helvetica Neue"/>
              </a:rPr>
              <a:t>II. </a:t>
            </a:r>
            <a:r>
              <a:rPr lang="es-ES" dirty="0">
                <a:solidFill>
                  <a:srgbClr val="243B53"/>
                </a:solidFill>
                <a:latin typeface="Helvetica Neue"/>
              </a:rPr>
              <a:t>SANEAMIENTO OPERACIONAL: OBJETIVO DE LIMPIEZA DE EQUIPOS E INSTALACIONES</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E1CF4ACF-FEA7-62EA-CB61-7FAD27288DC3}"/>
              </a:ext>
            </a:extLst>
          </p:cNvPr>
          <p:cNvSpPr>
            <a:spLocks noGrp="1"/>
          </p:cNvSpPr>
          <p:nvPr>
            <p:ph idx="1"/>
          </p:nvPr>
        </p:nvSpPr>
        <p:spPr/>
        <p:txBody>
          <a:bodyPr>
            <a:normAutofit fontScale="92500" lnSpcReduction="20000"/>
          </a:bodyPr>
          <a:lstStyle/>
          <a:p>
            <a:r>
              <a:rPr lang="en-US" b="0" i="0" dirty="0">
                <a:solidFill>
                  <a:srgbClr val="243B53"/>
                </a:solidFill>
                <a:effectLst/>
                <a:latin typeface="Helvetica Neue"/>
              </a:rPr>
              <a:t>A. </a:t>
            </a:r>
            <a:r>
              <a:rPr lang="es-ES" dirty="0">
                <a:solidFill>
                  <a:srgbClr val="243B53"/>
                </a:solidFill>
                <a:latin typeface="Helvetica Neue"/>
              </a:rPr>
              <a:t>El procesamiento se realiza en condiciones sanitarias para evitar la contaminación directa y cruzada del producto.
</a:t>
            </a:r>
            <a:r>
              <a:rPr lang="en-US" b="0" i="0" dirty="0">
                <a:solidFill>
                  <a:srgbClr val="243B53"/>
                </a:solidFill>
                <a:effectLst/>
                <a:latin typeface="Helvetica Neue"/>
              </a:rPr>
              <a:t>1. </a:t>
            </a:r>
            <a:r>
              <a:rPr lang="es-ES" dirty="0">
                <a:solidFill>
                  <a:srgbClr val="243B53"/>
                </a:solidFill>
                <a:latin typeface="Helvetica Neue"/>
              </a:rPr>
              <a:t>Procedimientos sanitarios para su tramitación.
</a:t>
            </a:r>
            <a:r>
              <a:rPr lang="en-US" b="0" i="0" dirty="0">
                <a:solidFill>
                  <a:srgbClr val="243B53"/>
                </a:solidFill>
                <a:effectLst/>
                <a:latin typeface="Helvetica Neue"/>
              </a:rPr>
              <a:t>Employees clean and sanitize hands, gloves, knives, other hand tools, cutting boards, etc., as necessary during processing to prevent contamination of products.</a:t>
            </a:r>
          </a:p>
          <a:p>
            <a:pPr>
              <a:buFont typeface="+mj-lt"/>
              <a:buAutoNum type="alphaLcPeriod"/>
            </a:pPr>
            <a:r>
              <a:rPr lang="es-ES" dirty="0">
                <a:solidFill>
                  <a:srgbClr val="243B53"/>
                </a:solidFill>
                <a:latin typeface="Helvetica Neue"/>
              </a:rPr>
              <a:t>Todas las mesas de equipos y otras superficies de contacto con productos se limpian y desinfectan durante todo el día según sea necesario.
Las prendas exteriores, como delantales y guantes, se cuelgan en áreas diseñadas cuando los empleados abandonan el área de procesamiento. Las prendas exteriores se mantienen de manera limpia e higiénica y se cambian al menos diariamente y con mayor frecuencia si es necesario.
</a:t>
            </a:r>
            <a:endParaRPr lang="en-US" dirty="0"/>
          </a:p>
        </p:txBody>
      </p:sp>
    </p:spTree>
    <p:extLst>
      <p:ext uri="{BB962C8B-B14F-4D97-AF65-F5344CB8AC3E}">
        <p14:creationId xmlns:p14="http://schemas.microsoft.com/office/powerpoint/2010/main" val="872759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74AE-BF05-94EE-0A5C-1D1ADFED7E08}"/>
              </a:ext>
            </a:extLst>
          </p:cNvPr>
          <p:cNvSpPr>
            <a:spLocks noGrp="1"/>
          </p:cNvSpPr>
          <p:nvPr>
            <p:ph type="title"/>
          </p:nvPr>
        </p:nvSpPr>
        <p:spPr/>
        <p:txBody>
          <a:bodyPr/>
          <a:lstStyle/>
          <a:p>
            <a:r>
              <a:rPr lang="en-US" b="0" i="0" dirty="0">
                <a:solidFill>
                  <a:srgbClr val="243B53"/>
                </a:solidFill>
                <a:effectLst/>
                <a:latin typeface="Helvetica Neue"/>
              </a:rPr>
              <a:t>2. </a:t>
            </a:r>
            <a:r>
              <a:rPr lang="es-ES" dirty="0">
                <a:solidFill>
                  <a:srgbClr val="243B53"/>
                </a:solidFill>
                <a:latin typeface="Helvetica Neue"/>
              </a:rPr>
              <a:t>Monitoreo y mantenimiento de registros</a:t>
            </a:r>
            <a:endParaRPr lang="en-US" dirty="0"/>
          </a:p>
        </p:txBody>
      </p:sp>
      <p:sp>
        <p:nvSpPr>
          <p:cNvPr id="3" name="Content Placeholder 2">
            <a:extLst>
              <a:ext uri="{FF2B5EF4-FFF2-40B4-BE49-F238E27FC236}">
                <a16:creationId xmlns:a16="http://schemas.microsoft.com/office/drawing/2014/main" id="{0446D162-4C41-F37B-3708-1A76D042B9E1}"/>
              </a:ext>
            </a:extLst>
          </p:cNvPr>
          <p:cNvSpPr>
            <a:spLocks noGrp="1"/>
          </p:cNvSpPr>
          <p:nvPr>
            <p:ph idx="1"/>
          </p:nvPr>
        </p:nvSpPr>
        <p:spPr/>
        <p:txBody>
          <a:bodyPr/>
          <a:lstStyle/>
          <a:p>
            <a:r>
              <a:rPr lang="es-ES" dirty="0">
                <a:solidFill>
                  <a:srgbClr val="243B53"/>
                </a:solidFill>
                <a:latin typeface="Helvetica Neue"/>
              </a:rPr>
              <a:t>Los capitanes de equipo son responsables de garantizar que se mantengan las prácticas de higiene, los procedimientos de manejo sanitario y los procedimientos de limpieza de los empleados. El capitán del equipo supervisa los procedimientos de saneamiento durante el día. Los resultados se registran diariamente en un Formulario de Saneamiento Operacional.
</a:t>
            </a:r>
            <a:endParaRPr lang="en-US" dirty="0"/>
          </a:p>
        </p:txBody>
      </p:sp>
    </p:spTree>
    <p:extLst>
      <p:ext uri="{BB962C8B-B14F-4D97-AF65-F5344CB8AC3E}">
        <p14:creationId xmlns:p14="http://schemas.microsoft.com/office/powerpoint/2010/main" val="3680920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72AF8-F41F-EF72-4D33-264FA35E8D74}"/>
              </a:ext>
            </a:extLst>
          </p:cNvPr>
          <p:cNvSpPr>
            <a:spLocks noGrp="1"/>
          </p:cNvSpPr>
          <p:nvPr>
            <p:ph type="title"/>
          </p:nvPr>
        </p:nvSpPr>
        <p:spPr/>
        <p:txBody>
          <a:bodyPr/>
          <a:lstStyle/>
          <a:p>
            <a:r>
              <a:rPr lang="en-US" b="0" i="0" dirty="0">
                <a:solidFill>
                  <a:srgbClr val="243B53"/>
                </a:solidFill>
                <a:effectLst/>
                <a:latin typeface="Helvetica Neue"/>
              </a:rPr>
              <a:t>3</a:t>
            </a:r>
            <a:r>
              <a:rPr lang="en-US" dirty="0">
                <a:solidFill>
                  <a:srgbClr val="243B53"/>
                </a:solidFill>
                <a:latin typeface="Helvetica Neue"/>
              </a:rPr>
              <a:t>. </a:t>
            </a:r>
            <a:r>
              <a:rPr lang="en-US" dirty="0" err="1">
                <a:solidFill>
                  <a:srgbClr val="243B53"/>
                </a:solidFill>
                <a:latin typeface="Helvetica Neue"/>
              </a:rPr>
              <a:t>Acción</a:t>
            </a:r>
            <a:r>
              <a:rPr lang="en-US" dirty="0">
                <a:solidFill>
                  <a:srgbClr val="243B53"/>
                </a:solidFill>
                <a:latin typeface="Helvetica Neue"/>
              </a:rPr>
              <a:t> </a:t>
            </a:r>
            <a:r>
              <a:rPr lang="en-US" dirty="0" err="1">
                <a:solidFill>
                  <a:srgbClr val="243B53"/>
                </a:solidFill>
                <a:latin typeface="Helvetica Neue"/>
              </a:rPr>
              <a:t>correctiva</a:t>
            </a:r>
            <a:br>
              <a:rPr lang="en-US" dirty="0">
                <a:solidFill>
                  <a:srgbClr val="243B53"/>
                </a:solidFill>
                <a:latin typeface="Helvetica Neue"/>
              </a:rPr>
            </a:br>
            <a:endParaRPr lang="en-US" dirty="0"/>
          </a:p>
        </p:txBody>
      </p:sp>
      <p:sp>
        <p:nvSpPr>
          <p:cNvPr id="3" name="Content Placeholder 2">
            <a:extLst>
              <a:ext uri="{FF2B5EF4-FFF2-40B4-BE49-F238E27FC236}">
                <a16:creationId xmlns:a16="http://schemas.microsoft.com/office/drawing/2014/main" id="{C3FC587A-44EF-040C-1F9F-715BD2FEC634}"/>
              </a:ext>
            </a:extLst>
          </p:cNvPr>
          <p:cNvSpPr>
            <a:spLocks noGrp="1"/>
          </p:cNvSpPr>
          <p:nvPr>
            <p:ph idx="1"/>
          </p:nvPr>
        </p:nvSpPr>
        <p:spPr/>
        <p:txBody>
          <a:bodyPr/>
          <a:lstStyle/>
          <a:p>
            <a:r>
              <a:rPr lang="es-ES" dirty="0">
                <a:solidFill>
                  <a:srgbClr val="243B53"/>
                </a:solidFill>
                <a:latin typeface="Helvetica Neue"/>
              </a:rPr>
              <a:t>El capitán del equipo identifica problemas de saneamiento y detiene la producción si es necesario y notifica a los empleados de procesamiento que tomen las medidas adecuadas para corregir los problemas de saneamiento. Si es necesario, los empleados de procesamiento se vuelven a capacitar y las acciones correctivas se registran en el formulario de saneamiento operativo.
</a:t>
            </a:r>
            <a:endParaRPr lang="en-US" dirty="0"/>
          </a:p>
        </p:txBody>
      </p:sp>
    </p:spTree>
    <p:extLst>
      <p:ext uri="{BB962C8B-B14F-4D97-AF65-F5344CB8AC3E}">
        <p14:creationId xmlns:p14="http://schemas.microsoft.com/office/powerpoint/2010/main" val="18525040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B7804E36-6605-4C15-AE05-652814944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660D5C27-8D3C-4B26-892C-65D34D694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7251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12703459-5B5E-4B0D-999D-DB8565B7F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4561" y="159026"/>
            <a:ext cx="5798876"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ood label example">
            <a:extLst>
              <a:ext uri="{FF2B5EF4-FFF2-40B4-BE49-F238E27FC236}">
                <a16:creationId xmlns:a16="http://schemas.microsoft.com/office/drawing/2014/main" id="{935E50A6-9C37-7068-3A19-A8DDAC141C01}"/>
              </a:ext>
            </a:extLst>
          </p:cNvPr>
          <p:cNvPicPr>
            <a:picLocks noChangeAspect="1" noChangeArrowheads="1"/>
          </p:cNvPicPr>
          <p:nvPr/>
        </p:nvPicPr>
        <p:blipFill rotWithShape="1">
          <a:blip r:embed="rId2">
            <a:alphaModFix amt="41000"/>
            <a:extLst>
              <a:ext uri="{28A0092B-C50C-407E-A947-70E740481C1C}">
                <a14:useLocalDpi xmlns:a14="http://schemas.microsoft.com/office/drawing/2010/main" val="0"/>
              </a:ext>
            </a:extLst>
          </a:blip>
          <a:srcRect l="24660" r="16133" b="1"/>
          <a:stretch/>
        </p:blipFill>
        <p:spPr bwMode="auto">
          <a:xfrm>
            <a:off x="20" y="10"/>
            <a:ext cx="6095981" cy="6872504"/>
          </a:xfrm>
          <a:prstGeom prst="rect">
            <a:avLst/>
          </a:prstGeom>
          <a:noFill/>
          <a:extLst>
            <a:ext uri="{909E8E84-426E-40DD-AFC4-6F175D3DCCD1}">
              <a14:hiddenFill xmlns:a14="http://schemas.microsoft.com/office/drawing/2010/main">
                <a:solidFill>
                  <a:srgbClr val="FFFFFF"/>
                </a:solidFill>
              </a14:hiddenFill>
            </a:ext>
          </a:extLst>
        </p:spPr>
      </p:pic>
      <p:grpSp>
        <p:nvGrpSpPr>
          <p:cNvPr id="6159" name="Group 6158">
            <a:extLst>
              <a:ext uri="{FF2B5EF4-FFF2-40B4-BE49-F238E27FC236}">
                <a16:creationId xmlns:a16="http://schemas.microsoft.com/office/drawing/2014/main" id="{D653FA49-39A3-4265-8670-1CC425A6E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7" y="5850470"/>
            <a:ext cx="867485" cy="115439"/>
            <a:chOff x="8910933" y="1861308"/>
            <a:chExt cx="867485" cy="115439"/>
          </a:xfrm>
        </p:grpSpPr>
        <p:sp>
          <p:nvSpPr>
            <p:cNvPr id="6160" name="Rectangle 6159">
              <a:extLst>
                <a:ext uri="{FF2B5EF4-FFF2-40B4-BE49-F238E27FC236}">
                  <a16:creationId xmlns:a16="http://schemas.microsoft.com/office/drawing/2014/main" id="{4DC43A9D-6FE6-4C0D-8F62-BE6F97205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6161" name="Straight Connector 6160">
              <a:extLst>
                <a:ext uri="{FF2B5EF4-FFF2-40B4-BE49-F238E27FC236}">
                  <a16:creationId xmlns:a16="http://schemas.microsoft.com/office/drawing/2014/main" id="{2A21C79E-831C-44CF-B6A5-1677130A9C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62" name="Straight Connector 6161">
              <a:extLst>
                <a:ext uri="{FF2B5EF4-FFF2-40B4-BE49-F238E27FC236}">
                  <a16:creationId xmlns:a16="http://schemas.microsoft.com/office/drawing/2014/main" id="{B1E9E6F4-D7E6-42EA-9D33-18D653D152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8AAB6270-E43B-65B7-B7E8-28D08C443B08}"/>
              </a:ext>
            </a:extLst>
          </p:cNvPr>
          <p:cNvSpPr>
            <a:spLocks noGrp="1"/>
          </p:cNvSpPr>
          <p:nvPr>
            <p:ph type="title"/>
          </p:nvPr>
        </p:nvSpPr>
        <p:spPr>
          <a:xfrm>
            <a:off x="1028700" y="723900"/>
            <a:ext cx="10134600" cy="1289050"/>
          </a:xfrm>
          <a:effectLst>
            <a:outerShdw blurRad="50800" dist="12700" dir="2700000" algn="tl" rotWithShape="0">
              <a:prstClr val="black">
                <a:alpha val="40000"/>
              </a:prstClr>
            </a:outerShdw>
          </a:effectLst>
        </p:spPr>
        <p:txBody>
          <a:bodyPr anchor="ctr">
            <a:normAutofit/>
          </a:bodyPr>
          <a:lstStyle/>
          <a:p>
            <a:pPr algn="ctr"/>
            <a:r>
              <a:rPr lang="es-ES" dirty="0">
                <a:solidFill>
                  <a:schemeClr val="bg1"/>
                </a:solidFill>
                <a:latin typeface="Helvetica Neue"/>
              </a:rPr>
              <a:t>Parte: 4 Cómo leer las etiquetas de los alimentos
</a:t>
            </a:r>
            <a:endParaRPr lang="en-US" dirty="0">
              <a:solidFill>
                <a:schemeClr val="bg1"/>
              </a:solidFill>
            </a:endParaRPr>
          </a:p>
        </p:txBody>
      </p:sp>
    </p:spTree>
    <p:extLst>
      <p:ext uri="{BB962C8B-B14F-4D97-AF65-F5344CB8AC3E}">
        <p14:creationId xmlns:p14="http://schemas.microsoft.com/office/powerpoint/2010/main" val="1486398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0">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2">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4">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A3B31D1-EB4A-A5D5-6541-F8C6B9062BAC}"/>
              </a:ext>
            </a:extLst>
          </p:cNvPr>
          <p:cNvSpPr>
            <a:spLocks noGrp="1"/>
          </p:cNvSpPr>
          <p:nvPr>
            <p:ph type="title"/>
          </p:nvPr>
        </p:nvSpPr>
        <p:spPr>
          <a:xfrm>
            <a:off x="1028701" y="963919"/>
            <a:ext cx="10134600" cy="1036994"/>
          </a:xfrm>
        </p:spPr>
        <p:txBody>
          <a:bodyPr anchor="b">
            <a:normAutofit fontScale="90000"/>
          </a:bodyPr>
          <a:lstStyle/>
          <a:p>
            <a:pPr algn="ctr"/>
            <a:r>
              <a:rPr lang="en-US" dirty="0" err="1"/>
              <a:t>Etiquetas</a:t>
            </a:r>
            <a:r>
              <a:rPr lang="en-US" dirty="0"/>
              <a:t> de </a:t>
            </a:r>
            <a:r>
              <a:rPr lang="en-US" dirty="0" err="1"/>
              <a:t>los</a:t>
            </a:r>
            <a:r>
              <a:rPr lang="en-US" dirty="0"/>
              <a:t> </a:t>
            </a:r>
            <a:r>
              <a:rPr lang="en-US" dirty="0" err="1"/>
              <a:t>alimentos</a:t>
            </a:r>
            <a:r>
              <a:rPr lang="en-US" dirty="0"/>
              <a:t>
</a:t>
            </a:r>
          </a:p>
        </p:txBody>
      </p:sp>
      <p:grpSp>
        <p:nvGrpSpPr>
          <p:cNvPr id="46" name="Group 16">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8" name="Rectangle 17">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9" name="Straight Connector 18">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47" name="Content Placeholder 4">
            <a:extLst>
              <a:ext uri="{FF2B5EF4-FFF2-40B4-BE49-F238E27FC236}">
                <a16:creationId xmlns:a16="http://schemas.microsoft.com/office/drawing/2014/main" id="{EB50F924-6E30-6A2D-DE8D-D1C1CFAEFF9D}"/>
              </a:ext>
            </a:extLst>
          </p:cNvPr>
          <p:cNvGraphicFramePr>
            <a:graphicFrameLocks noGrp="1"/>
          </p:cNvGraphicFramePr>
          <p:nvPr>
            <p:ph idx="1"/>
            <p:extLst>
              <p:ext uri="{D42A27DB-BD31-4B8C-83A1-F6EECF244321}">
                <p14:modId xmlns:p14="http://schemas.microsoft.com/office/powerpoint/2010/main" val="820457079"/>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4952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37">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9">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41">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071318-F057-9627-7962-93DEC6E49115}"/>
              </a:ext>
            </a:extLst>
          </p:cNvPr>
          <p:cNvSpPr>
            <a:spLocks noGrp="1"/>
          </p:cNvSpPr>
          <p:nvPr>
            <p:ph type="title"/>
          </p:nvPr>
        </p:nvSpPr>
        <p:spPr>
          <a:xfrm>
            <a:off x="6849264" y="733100"/>
            <a:ext cx="4618836" cy="1275669"/>
          </a:xfrm>
        </p:spPr>
        <p:txBody>
          <a:bodyPr anchor="b">
            <a:normAutofit fontScale="90000"/>
          </a:bodyPr>
          <a:lstStyle/>
          <a:p>
            <a:pPr algn="ctr">
              <a:lnSpc>
                <a:spcPct val="100000"/>
              </a:lnSpc>
            </a:pPr>
            <a:r>
              <a:rPr lang="es-ES" sz="1800" dirty="0">
                <a:latin typeface="Helvetica Neue"/>
              </a:rPr>
              <a:t>Alérgenos regulados no FALCPA (Ley de Etiquetado de Alérgenos Alimentarios y Protección al Consumidor de 2004)</a:t>
            </a:r>
            <a:br>
              <a:rPr lang="es-ES" sz="1800" dirty="0">
                <a:latin typeface="Helvetica Neue"/>
              </a:rPr>
            </a:br>
            <a:r>
              <a:rPr lang="es-ES" sz="1800" dirty="0">
                <a:latin typeface="Helvetica Neue"/>
              </a:rPr>
              <a:t>
</a:t>
            </a:r>
            <a:endParaRPr lang="en-US" sz="1800" dirty="0"/>
          </a:p>
        </p:txBody>
      </p:sp>
      <p:sp>
        <p:nvSpPr>
          <p:cNvPr id="31" name="Content Placeholder 2">
            <a:extLst>
              <a:ext uri="{FF2B5EF4-FFF2-40B4-BE49-F238E27FC236}">
                <a16:creationId xmlns:a16="http://schemas.microsoft.com/office/drawing/2014/main" id="{2460976D-A17E-295B-74C0-006DD12F054D}"/>
              </a:ext>
            </a:extLst>
          </p:cNvPr>
          <p:cNvSpPr>
            <a:spLocks noGrp="1"/>
          </p:cNvSpPr>
          <p:nvPr>
            <p:ph idx="1"/>
          </p:nvPr>
        </p:nvSpPr>
        <p:spPr>
          <a:xfrm>
            <a:off x="7182615" y="1719473"/>
            <a:ext cx="3943575" cy="4024952"/>
          </a:xfrm>
        </p:spPr>
        <p:txBody>
          <a:bodyPr anchor="t">
            <a:normAutofit fontScale="92500" lnSpcReduction="20000"/>
          </a:bodyPr>
          <a:lstStyle/>
          <a:p>
            <a:pPr algn="ctr">
              <a:lnSpc>
                <a:spcPct val="100000"/>
              </a:lnSpc>
            </a:pPr>
            <a:r>
              <a:rPr lang="es-ES" sz="1600" dirty="0">
                <a:latin typeface="Helvetica Neue"/>
              </a:rPr>
              <a:t>El sésamo, la mostaza y otros alérgenos no regulados por FALCPA pueden estar en los alimentos, pero es posible que no se enumeren por separado si son parte de una especia o saborizante. En este caso, pueden describirse como "saborizantes naturales". Sin embargo, después del 1 de enero de 2023, la Ley de Seguridad, Tratamiento, Educación e Investigación de Alergias Alimentarias (FASTER) de 2021 requerirá que los productos de sésamo tengan un etiquetado de alérgenos específicos. [1]
</a:t>
            </a:r>
            <a:endParaRPr lang="en-US" sz="16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0" i="0" baseline="30000" dirty="0">
              <a:effectLst/>
              <a:latin typeface="Helvetica Neue"/>
            </a:endParaRPr>
          </a:p>
          <a:p>
            <a:pPr algn="ctr">
              <a:lnSpc>
                <a:spcPct val="100000"/>
              </a:lnSpc>
            </a:pPr>
            <a:r>
              <a:rPr lang="en-US" sz="1100" dirty="0">
                <a:hlinkClick r:id="rId2"/>
              </a:rPr>
              <a:t>https://www.foodallergy.org/resources/how-read-food-label</a:t>
            </a:r>
            <a:r>
              <a:rPr lang="en-US" sz="1100" dirty="0"/>
              <a:t>.</a:t>
            </a:r>
          </a:p>
          <a:p>
            <a:pPr algn="ctr">
              <a:lnSpc>
                <a:spcPct val="100000"/>
              </a:lnSpc>
            </a:pPr>
            <a:endParaRPr lang="en-US" sz="1100" dirty="0"/>
          </a:p>
        </p:txBody>
      </p:sp>
      <p:pic>
        <p:nvPicPr>
          <p:cNvPr id="32" name="Picture 4" descr="Grains on a table">
            <a:extLst>
              <a:ext uri="{FF2B5EF4-FFF2-40B4-BE49-F238E27FC236}">
                <a16:creationId xmlns:a16="http://schemas.microsoft.com/office/drawing/2014/main" id="{75CC83F4-AE23-A396-6D9A-02FCD316F2C1}"/>
              </a:ext>
            </a:extLst>
          </p:cNvPr>
          <p:cNvPicPr>
            <a:picLocks noChangeAspect="1"/>
          </p:cNvPicPr>
          <p:nvPr/>
        </p:nvPicPr>
        <p:blipFill rotWithShape="1">
          <a:blip r:embed="rId3">
            <a:alphaModFix/>
          </a:blip>
          <a:srcRect l="33279" r="7610"/>
          <a:stretch/>
        </p:blipFill>
        <p:spPr>
          <a:xfrm>
            <a:off x="1682" y="10"/>
            <a:ext cx="6096000" cy="6857990"/>
          </a:xfrm>
          <a:prstGeom prst="rect">
            <a:avLst/>
          </a:prstGeom>
        </p:spPr>
      </p:pic>
      <p:grpSp>
        <p:nvGrpSpPr>
          <p:cNvPr id="55" name="Group 43">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56" name="Rectangle 44">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6" name="Straight Connector 45">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2388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69" name="Rectangle 2355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70" name="Rectangle 2356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71" name="Rectangle 2356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F7098-734C-72A4-9526-437A89E56E02}"/>
              </a:ext>
            </a:extLst>
          </p:cNvPr>
          <p:cNvSpPr>
            <a:spLocks noGrp="1"/>
          </p:cNvSpPr>
          <p:nvPr>
            <p:ph type="title"/>
          </p:nvPr>
        </p:nvSpPr>
        <p:spPr>
          <a:xfrm>
            <a:off x="1028700" y="723901"/>
            <a:ext cx="5836920" cy="1288884"/>
          </a:xfrm>
        </p:spPr>
        <p:txBody>
          <a:bodyPr anchor="b">
            <a:normAutofit/>
          </a:bodyPr>
          <a:lstStyle/>
          <a:p>
            <a:pPr algn="ctr"/>
            <a:r>
              <a:rPr lang="en-US" sz="3000" b="1" i="0">
                <a:effectLst/>
                <a:latin typeface="Montserrat" panose="00000500000000000000" pitchFamily="2" charset="0"/>
              </a:rPr>
              <a:t>“May Contain” Statements</a:t>
            </a:r>
            <a:br>
              <a:rPr lang="en-US" sz="3000" b="1" i="0">
                <a:effectLst/>
                <a:latin typeface="Montserrat" panose="00000500000000000000" pitchFamily="2" charset="0"/>
              </a:rPr>
            </a:br>
            <a:endParaRPr lang="en-US" sz="3000"/>
          </a:p>
        </p:txBody>
      </p:sp>
      <p:sp>
        <p:nvSpPr>
          <p:cNvPr id="3" name="Content Placeholder 2">
            <a:extLst>
              <a:ext uri="{FF2B5EF4-FFF2-40B4-BE49-F238E27FC236}">
                <a16:creationId xmlns:a16="http://schemas.microsoft.com/office/drawing/2014/main" id="{D12EC187-7CC6-D24A-D730-C6825CA11BDF}"/>
              </a:ext>
            </a:extLst>
          </p:cNvPr>
          <p:cNvSpPr>
            <a:spLocks noGrp="1"/>
          </p:cNvSpPr>
          <p:nvPr>
            <p:ph idx="1"/>
          </p:nvPr>
        </p:nvSpPr>
        <p:spPr>
          <a:xfrm>
            <a:off x="1266529" y="2536917"/>
            <a:ext cx="5384169" cy="3428454"/>
          </a:xfrm>
        </p:spPr>
        <p:txBody>
          <a:bodyPr anchor="t">
            <a:normAutofit lnSpcReduction="10000"/>
          </a:bodyPr>
          <a:lstStyle/>
          <a:p>
            <a:pPr algn="ctr">
              <a:lnSpc>
                <a:spcPct val="100000"/>
              </a:lnSpc>
            </a:pPr>
            <a:r>
              <a:rPr lang="en-US" sz="1400" b="0" i="0" dirty="0">
                <a:effectLst/>
                <a:latin typeface="Montserrat" panose="00000500000000000000" pitchFamily="2" charset="0"/>
              </a:rPr>
              <a:t>You may also notice other precautionary language on food labels. These include statements such as “may contain,” “processed in facility that also processes” or “made on equipment with.” These warnings often follow the ingredients list.</a:t>
            </a:r>
          </a:p>
          <a:p>
            <a:pPr algn="ctr">
              <a:lnSpc>
                <a:spcPct val="100000"/>
              </a:lnSpc>
            </a:pPr>
            <a:r>
              <a:rPr lang="en-US" sz="1400" b="0" i="0" dirty="0">
                <a:effectLst/>
                <a:latin typeface="Montserrat" panose="00000500000000000000" pitchFamily="2" charset="0"/>
              </a:rPr>
              <a:t>Such advisory labeling is voluntary for manufacturers. There are no laws governing or requiring these statements—neither when to include them nor what their wording should be. They may or may not indicate if a product unintentionally contains, or has come in contact with, a specific allergen. Likewise, the absence of an advisory label does not mean that a product is safe.</a:t>
            </a:r>
          </a:p>
          <a:p>
            <a:pPr algn="ctr">
              <a:lnSpc>
                <a:spcPct val="100000"/>
              </a:lnSpc>
            </a:pPr>
            <a:r>
              <a:rPr lang="en-US" sz="1400" b="0" i="0" dirty="0">
                <a:effectLst/>
                <a:latin typeface="Montserrat" panose="00000500000000000000" pitchFamily="2" charset="0"/>
              </a:rPr>
              <a:t>Per the U.S. Food and Drug Administration (FDA), advisory food labels “should not be used as a substitute for adhering to current good manufacturing practices and must be truthful and not misleading.”</a:t>
            </a:r>
          </a:p>
          <a:p>
            <a:pPr algn="ctr">
              <a:lnSpc>
                <a:spcPct val="100000"/>
              </a:lnSpc>
            </a:pPr>
            <a:endParaRPr lang="en-US" sz="1100" dirty="0"/>
          </a:p>
        </p:txBody>
      </p:sp>
      <p:pic>
        <p:nvPicPr>
          <p:cNvPr id="23554" name="Picture 2" descr="Mythbuster – If someone has a food allergy, is it okay for them to eat a  product that has a “may contain” statement? - Food Allergy Canada">
            <a:extLst>
              <a:ext uri="{FF2B5EF4-FFF2-40B4-BE49-F238E27FC236}">
                <a16:creationId xmlns:a16="http://schemas.microsoft.com/office/drawing/2014/main" id="{C257BDFA-D021-2354-F763-709CCB3F666C}"/>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813652" y="2906224"/>
            <a:ext cx="3666392" cy="2846845"/>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2356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23566" name="Rectangle 2356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3567" name="Straight Connector 2356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568" name="Straight Connector 2356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3556" name="Picture 4" descr="May Contain Traces of: Allergen Precautionary Statements and Allergen  Management | My CMS">
            <a:extLst>
              <a:ext uri="{FF2B5EF4-FFF2-40B4-BE49-F238E27FC236}">
                <a16:creationId xmlns:a16="http://schemas.microsoft.com/office/drawing/2014/main" id="{3BF8794D-F7DE-8CF8-FD65-4B6E58ADF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160" y="1025340"/>
            <a:ext cx="3381375"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916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996A-758F-9EBB-25D6-80A4CB2C3032}"/>
              </a:ext>
            </a:extLst>
          </p:cNvPr>
          <p:cNvSpPr>
            <a:spLocks noGrp="1"/>
          </p:cNvSpPr>
          <p:nvPr>
            <p:ph type="title"/>
          </p:nvPr>
        </p:nvSpPr>
        <p:spPr/>
        <p:txBody>
          <a:bodyPr>
            <a:normAutofit fontScale="90000"/>
          </a:bodyPr>
          <a:lstStyle/>
          <a:p>
            <a:r>
              <a:rPr lang="es-ES" b="1" dirty="0">
                <a:solidFill>
                  <a:srgbClr val="1D4F91"/>
                </a:solidFill>
                <a:latin typeface="Montserrat" panose="00000500000000000000" pitchFamily="2" charset="0"/>
              </a:rPr>
              <a:t>Más consejos para leer las etiquetas de los alimentos</a:t>
            </a:r>
            <a:br>
              <a:rPr lang="en-US" b="1" i="0" dirty="0">
                <a:solidFill>
                  <a:srgbClr val="1D4F91"/>
                </a:solidFill>
                <a:effectLst/>
                <a:latin typeface="Montserrat" panose="00000500000000000000" pitchFamily="2" charset="0"/>
              </a:rPr>
            </a:br>
            <a:endParaRPr lang="en-US" dirty="0"/>
          </a:p>
        </p:txBody>
      </p:sp>
      <p:sp>
        <p:nvSpPr>
          <p:cNvPr id="3" name="Content Placeholder 2">
            <a:extLst>
              <a:ext uri="{FF2B5EF4-FFF2-40B4-BE49-F238E27FC236}">
                <a16:creationId xmlns:a16="http://schemas.microsoft.com/office/drawing/2014/main" id="{084A507B-55E9-B8E1-6068-2AE87EBF5495}"/>
              </a:ext>
            </a:extLst>
          </p:cNvPr>
          <p:cNvSpPr>
            <a:spLocks noGrp="1"/>
          </p:cNvSpPr>
          <p:nvPr>
            <p:ph idx="1"/>
          </p:nvPr>
        </p:nvSpPr>
        <p:spPr/>
        <p:txBody>
          <a:bodyPr>
            <a:normAutofit fontScale="85000" lnSpcReduction="20000"/>
          </a:bodyPr>
          <a:lstStyle/>
          <a:p>
            <a:pPr>
              <a:buFont typeface="Arial" panose="020B0604020202020204" pitchFamily="34" charset="0"/>
              <a:buChar char="•"/>
            </a:pPr>
            <a:r>
              <a:rPr lang="es-ES" dirty="0">
                <a:solidFill>
                  <a:srgbClr val="38393A"/>
                </a:solidFill>
                <a:latin typeface="Montserrat" panose="00000500000000000000" pitchFamily="2" charset="0"/>
              </a:rPr>
              <a:t>Familiarícese con su alérgeno y los alimentos en los que aparece a menudo. Los alérgenos alimentarios pueden aparecer en lugares sorprendentes y tener nombres menos comunes. Conocer su alérgeno por dentro y por fuera mejorará sus habilidades detectivescas. Aquí hay algunos consejos para evitar su alérgeno. 
Si no está seguro de si un producto podría haber estado en contacto con su(s) alérgeno(s), llame al fabricante. Pregúnteles sobre sus ingredientes y prácticas de fabricación</a:t>
            </a:r>
            <a:r>
              <a:rPr lang="en-US" b="0" i="0" dirty="0">
                <a:solidFill>
                  <a:srgbClr val="38393A"/>
                </a:solidFill>
                <a:effectLst/>
                <a:latin typeface="Montserrat" panose="00000500000000000000" pitchFamily="2" charset="0"/>
              </a:rPr>
              <a:t>.</a:t>
            </a:r>
          </a:p>
          <a:p>
            <a:pPr>
              <a:buFont typeface="Arial" panose="020B0604020202020204" pitchFamily="34" charset="0"/>
              <a:buChar char="•"/>
            </a:pPr>
            <a:r>
              <a:rPr lang="es-ES" dirty="0">
                <a:solidFill>
                  <a:srgbClr val="38393A"/>
                </a:solidFill>
                <a:latin typeface="Montserrat" panose="00000500000000000000" pitchFamily="2" charset="0"/>
              </a:rPr>
              <a:t>Si encuentra un producto que no tiene una lista de ingredientes, no lo compre.
Tenga mucho cuidado con los productos importados. Las regulaciones de etiquetado de alimentos varían según el país. Se supone que los artículos importados deben seguir FALCPA y otras leyes nacionales de etiquetado de alimentos, pero ocasionalmente no lo hacen.
Un niño con alergia alimentaria puede comenzar a revisar las etiquetas de los alimentos tan pronto como aprenda a leer. Practique en casa y cuando esté de compras, con la ayuda de un adulto.</a:t>
            </a:r>
            <a:endParaRPr lang="en-US" dirty="0"/>
          </a:p>
        </p:txBody>
      </p:sp>
    </p:spTree>
    <p:extLst>
      <p:ext uri="{BB962C8B-B14F-4D97-AF65-F5344CB8AC3E}">
        <p14:creationId xmlns:p14="http://schemas.microsoft.com/office/powerpoint/2010/main" val="4435226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01A3-F3D9-9FE3-98A1-6FC0A8289D44}"/>
              </a:ext>
            </a:extLst>
          </p:cNvPr>
          <p:cNvSpPr>
            <a:spLocks noGrp="1"/>
          </p:cNvSpPr>
          <p:nvPr>
            <p:ph type="title"/>
          </p:nvPr>
        </p:nvSpPr>
        <p:spPr/>
        <p:txBody>
          <a:bodyPr>
            <a:normAutofit fontScale="90000"/>
          </a:bodyPr>
          <a:lstStyle/>
          <a:p>
            <a:r>
              <a:rPr lang="es-ES" dirty="0"/>
              <a:t>Cómo leer las etiquetas de los alimentos para las alergias alimentarias:
</a:t>
            </a:r>
            <a:endParaRPr lang="en-US" dirty="0"/>
          </a:p>
        </p:txBody>
      </p:sp>
      <p:pic>
        <p:nvPicPr>
          <p:cNvPr id="4" name="Online Media 3" title="Food for Thought | Reading Food Labels">
            <a:hlinkClick r:id="" action="ppaction://media"/>
            <a:extLst>
              <a:ext uri="{FF2B5EF4-FFF2-40B4-BE49-F238E27FC236}">
                <a16:creationId xmlns:a16="http://schemas.microsoft.com/office/drawing/2014/main" id="{466E610A-5F88-9A51-9919-1140B1265532}"/>
              </a:ext>
            </a:extLst>
          </p:cNvPr>
          <p:cNvPicPr>
            <a:picLocks noGrp="1" noRot="1" noChangeAspect="1"/>
          </p:cNvPicPr>
          <p:nvPr>
            <p:ph idx="1"/>
            <a:videoFile r:link="rId1"/>
          </p:nvPr>
        </p:nvPicPr>
        <p:blipFill>
          <a:blip r:embed="rId3"/>
          <a:stretch>
            <a:fillRect/>
          </a:stretch>
        </p:blipFill>
        <p:spPr>
          <a:xfrm>
            <a:off x="2584450" y="2162175"/>
            <a:ext cx="7024688" cy="3968750"/>
          </a:xfrm>
          <a:prstGeom prst="rect">
            <a:avLst/>
          </a:prstGeom>
        </p:spPr>
      </p:pic>
    </p:spTree>
    <p:extLst>
      <p:ext uri="{BB962C8B-B14F-4D97-AF65-F5344CB8AC3E}">
        <p14:creationId xmlns:p14="http://schemas.microsoft.com/office/powerpoint/2010/main" val="184053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5"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5899"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B51FDD8-AD6C-BE15-16E8-25002213408D}"/>
              </a:ext>
            </a:extLst>
          </p:cNvPr>
          <p:cNvSpPr>
            <a:spLocks noGrp="1"/>
          </p:cNvSpPr>
          <p:nvPr>
            <p:ph type="title"/>
          </p:nvPr>
        </p:nvSpPr>
        <p:spPr>
          <a:xfrm>
            <a:off x="7150882" y="1000366"/>
            <a:ext cx="3995397" cy="1239627"/>
          </a:xfrm>
        </p:spPr>
        <p:txBody>
          <a:bodyPr anchor="b">
            <a:normAutofit/>
          </a:bodyPr>
          <a:lstStyle/>
          <a:p>
            <a:pPr algn="ctr">
              <a:lnSpc>
                <a:spcPct val="100000"/>
              </a:lnSpc>
            </a:pPr>
            <a:r>
              <a:rPr lang="en-US" sz="2500" b="1" dirty="0" err="1">
                <a:latin typeface="Montserrat" panose="00000500000000000000" pitchFamily="2" charset="0"/>
              </a:rPr>
              <a:t>Otras</a:t>
            </a:r>
            <a:r>
              <a:rPr lang="en-US" sz="2500" b="1" dirty="0">
                <a:latin typeface="Montserrat" panose="00000500000000000000" pitchFamily="2" charset="0"/>
              </a:rPr>
              <a:t> </a:t>
            </a:r>
            <a:r>
              <a:rPr lang="en-US" sz="2500" b="1" dirty="0" err="1">
                <a:latin typeface="Montserrat" panose="00000500000000000000" pitchFamily="2" charset="0"/>
              </a:rPr>
              <a:t>declaraciones</a:t>
            </a:r>
            <a:r>
              <a:rPr lang="en-US" sz="2500" b="1" dirty="0">
                <a:latin typeface="Montserrat" panose="00000500000000000000" pitchFamily="2" charset="0"/>
              </a:rPr>
              <a:t> de </a:t>
            </a:r>
            <a:r>
              <a:rPr lang="en-US" sz="2500" b="1" dirty="0" err="1">
                <a:latin typeface="Montserrat" panose="00000500000000000000" pitchFamily="2" charset="0"/>
              </a:rPr>
              <a:t>alérgenos</a:t>
            </a:r>
            <a:br>
              <a:rPr lang="en-US" sz="2500" b="1" i="0" dirty="0">
                <a:effectLst/>
                <a:latin typeface="Montserrat" panose="00000500000000000000" pitchFamily="2" charset="0"/>
              </a:rPr>
            </a:br>
            <a:endParaRPr lang="en-US" sz="2500" dirty="0"/>
          </a:p>
        </p:txBody>
      </p:sp>
      <p:sp>
        <p:nvSpPr>
          <p:cNvPr id="5" name="Content Placeholder 4">
            <a:extLst>
              <a:ext uri="{FF2B5EF4-FFF2-40B4-BE49-F238E27FC236}">
                <a16:creationId xmlns:a16="http://schemas.microsoft.com/office/drawing/2014/main" id="{E8E622D1-E9F6-DC7F-0F55-00CEF4C059FB}"/>
              </a:ext>
            </a:extLst>
          </p:cNvPr>
          <p:cNvSpPr>
            <a:spLocks noGrp="1"/>
          </p:cNvSpPr>
          <p:nvPr>
            <p:ph idx="1"/>
          </p:nvPr>
        </p:nvSpPr>
        <p:spPr>
          <a:xfrm>
            <a:off x="7279965" y="2884395"/>
            <a:ext cx="3766670" cy="2469140"/>
          </a:xfrm>
        </p:spPr>
        <p:txBody>
          <a:bodyPr>
            <a:normAutofit fontScale="85000" lnSpcReduction="10000"/>
          </a:bodyPr>
          <a:lstStyle/>
          <a:p>
            <a:pPr algn="ctr">
              <a:lnSpc>
                <a:spcPct val="100000"/>
              </a:lnSpc>
            </a:pPr>
            <a:r>
              <a:rPr lang="es-ES" sz="1900" dirty="0">
                <a:latin typeface="Montserrat" panose="00000500000000000000" pitchFamily="2" charset="0"/>
              </a:rPr>
              <a:t>Frases como "sin maní" y "sin huevo" no están reguladas. Las etiquetas de los productos pueden llevar estas frases, pero deben fabricarse en instalaciones donde los alérgenos están presentes. Siempre póngase en contacto con el fabricante si no está seguro.
</a:t>
            </a:r>
            <a:endParaRPr lang="en-US" sz="1900" dirty="0"/>
          </a:p>
        </p:txBody>
      </p:sp>
      <p:pic>
        <p:nvPicPr>
          <p:cNvPr id="24578" name="Picture 2" descr="May Contain Nuts: A Crash Course on FDA Food Allergy Labeling Laws —  Allergy Amulet">
            <a:extLst>
              <a:ext uri="{FF2B5EF4-FFF2-40B4-BE49-F238E27FC236}">
                <a16:creationId xmlns:a16="http://schemas.microsoft.com/office/drawing/2014/main" id="{C6ED3D93-4EDE-9333-4879-67F3E81AE5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901" y="1467040"/>
            <a:ext cx="5372100" cy="4008413"/>
          </a:xfrm>
          <a:prstGeom prst="rect">
            <a:avLst/>
          </a:prstGeom>
          <a:noFill/>
          <a:extLst>
            <a:ext uri="{909E8E84-426E-40DD-AFC4-6F175D3DCCD1}">
              <a14:hiddenFill xmlns:a14="http://schemas.microsoft.com/office/drawing/2010/main">
                <a:solidFill>
                  <a:srgbClr val="FFFFFF"/>
                </a:solidFill>
              </a14:hiddenFill>
            </a:ext>
          </a:extLst>
        </p:spPr>
      </p:pic>
      <p:grpSp>
        <p:nvGrpSpPr>
          <p:cNvPr id="24587" name="Group 24586">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92478" y="2543656"/>
            <a:ext cx="867485" cy="115439"/>
            <a:chOff x="8910933" y="1861308"/>
            <a:chExt cx="867485" cy="115439"/>
          </a:xfrm>
        </p:grpSpPr>
        <p:sp>
          <p:nvSpPr>
            <p:cNvPr id="24588" name="Rectangle 24587">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89" name="Straight Connector 24588">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590" name="Straight Connector 24589">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525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B73CF-4A43-0722-A229-DDFA9986198D}"/>
              </a:ext>
            </a:extLst>
          </p:cNvPr>
          <p:cNvSpPr>
            <a:spLocks noGrp="1"/>
          </p:cNvSpPr>
          <p:nvPr>
            <p:ph type="title"/>
          </p:nvPr>
        </p:nvSpPr>
        <p:spPr/>
        <p:txBody>
          <a:bodyPr/>
          <a:lstStyle/>
          <a:p>
            <a:r>
              <a:rPr lang="en-US" dirty="0" err="1">
                <a:solidFill>
                  <a:srgbClr val="243B53"/>
                </a:solidFill>
                <a:latin typeface="Helvetica Neue"/>
              </a:rPr>
              <a:t>Estadística</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0EAAE4C3-FF0D-73BD-6E2E-264F97B8AED7}"/>
              </a:ext>
            </a:extLst>
          </p:cNvPr>
          <p:cNvSpPr>
            <a:spLocks noGrp="1"/>
          </p:cNvSpPr>
          <p:nvPr>
            <p:ph idx="1"/>
          </p:nvPr>
        </p:nvSpPr>
        <p:spPr>
          <a:xfrm>
            <a:off x="1028700" y="1526796"/>
            <a:ext cx="10134600" cy="4882393"/>
          </a:xfrm>
        </p:spPr>
        <p:txBody>
          <a:bodyPr>
            <a:normAutofit fontScale="40000" lnSpcReduction="20000"/>
          </a:bodyPr>
          <a:lstStyle/>
          <a:p>
            <a:r>
              <a:rPr lang="es-ES" sz="3000" dirty="0">
                <a:solidFill>
                  <a:srgbClr val="243B53"/>
                </a:solidFill>
                <a:latin typeface="Helvetica Neue"/>
              </a:rPr>
              <a:t>En total, alrededor del cuatro por ciento de los adultos tienen una alergia alimentaria de algún tipo, y del seis al ocho por ciento de los niños menores de tres años también tienen una. Doce millones de ellos están en los Estados Unidos. Los mariscos, los cacahuetes, las nueces de árbol, el pescado y los huevos constituyen aproximadamente el 90% de todas las alergias alimentarias. [1] Los adultos son en su mayoría alérgicos a los mariscos, cacahuetes, nueces de árbol, pescado y huevos, mientras que los niños son en su mayoría alérgicos a la leche, los huevos, los cacahuetes y las nueces de árbol. [2]
De los niños que son alérgicos a la proteína de la leche, el 75% de ellos puede tolerar productos lácteos horneados como galletas, pasteles y fórmulas secas. [3] Y aproximadamente la mitad de los niños pequeños que son alérgicos a la leche, los huevos, la soja, los cacahuetes, las nueces de árbol y el trigo superarán su alergia cuando cumplan seis años de edad. Pero aquellos que siguen siendo alérgicos cuando cumplen doce años de edad tienen menos de un ocho por ciento de probabilidades de superar la alergia. [4]
Alrededor del 20% de las personas que son alérgicas a los cacahuetes y el 9% de las personas que son alérgicas a las nueces de árbol superan sus alergias,[5] pero estos tipos de alergias tienen menos probabilidades de ser superadas en general.
</a:t>
            </a:r>
            <a:endParaRPr lang="en-US" dirty="0">
              <a:solidFill>
                <a:srgbClr val="243B53"/>
              </a:solidFill>
              <a:latin typeface="Helvetica Neue"/>
            </a:endParaRPr>
          </a:p>
          <a:p>
            <a:pPr algn="l"/>
            <a:endParaRPr lang="en-US" b="0" i="0" dirty="0">
              <a:solidFill>
                <a:srgbClr val="243B53"/>
              </a:solidFill>
              <a:effectLst/>
              <a:latin typeface="Helvetica Neue"/>
            </a:endParaRPr>
          </a:p>
          <a:p>
            <a:pPr algn="l"/>
            <a:endParaRPr lang="en-US" dirty="0">
              <a:solidFill>
                <a:srgbClr val="243B53"/>
              </a:solidFill>
              <a:latin typeface="Helvetica Neue"/>
            </a:endParaRPr>
          </a:p>
          <a:p>
            <a:pPr algn="l"/>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pPr algn="l">
              <a:buFont typeface="+mj-lt"/>
              <a:buAutoNum type="arabicPeriod"/>
            </a:pPr>
            <a:r>
              <a:rPr lang="en-US" sz="1600" b="0" i="0" dirty="0">
                <a:solidFill>
                  <a:srgbClr val="243B53"/>
                </a:solidFill>
                <a:effectLst/>
                <a:latin typeface="Helvetica Neue"/>
              </a:rPr>
              <a:t>About Food Allergies Allergens". Food Allergy Initiative. December 9, 2013</a:t>
            </a:r>
          </a:p>
          <a:p>
            <a:pPr algn="l">
              <a:buFont typeface="+mj-lt"/>
              <a:buAutoNum type="arabicPeriod"/>
            </a:pPr>
            <a:r>
              <a:rPr lang="en-US" sz="1600" b="0" i="0" dirty="0">
                <a:solidFill>
                  <a:srgbClr val="243B53"/>
                </a:solidFill>
                <a:effectLst/>
                <a:latin typeface="Helvetica Neue"/>
              </a:rPr>
              <a:t>National Institute of Allergy and Infectious Diseases (July 2004). "Food Allergy: An Overview" (PDF). National Institutes of Health. p. 35.</a:t>
            </a:r>
          </a:p>
          <a:p>
            <a:pPr algn="l">
              <a:buFont typeface="+mj-lt"/>
              <a:buAutoNum type="arabicPeriod"/>
            </a:pPr>
            <a:r>
              <a:rPr lang="en-US" sz="1600" b="0" i="0" dirty="0" err="1">
                <a:solidFill>
                  <a:srgbClr val="243B53"/>
                </a:solidFill>
                <a:effectLst/>
                <a:latin typeface="Helvetica Neue"/>
              </a:rPr>
              <a:t>Lucendo</a:t>
            </a:r>
            <a:r>
              <a:rPr lang="en-US" sz="1600" b="0" i="0" dirty="0">
                <a:solidFill>
                  <a:srgbClr val="243B53"/>
                </a:solidFill>
                <a:effectLst/>
                <a:latin typeface="Helvetica Neue"/>
              </a:rPr>
              <a:t> AJ, Arias A, Gonzalez-</a:t>
            </a:r>
            <a:r>
              <a:rPr lang="en-US" sz="1600" b="0" i="0" dirty="0" err="1">
                <a:solidFill>
                  <a:srgbClr val="243B53"/>
                </a:solidFill>
                <a:effectLst/>
                <a:latin typeface="Helvetica Neue"/>
              </a:rPr>
              <a:t>Cervera</a:t>
            </a:r>
            <a:r>
              <a:rPr lang="en-US" sz="1600" b="0" i="0" dirty="0">
                <a:solidFill>
                  <a:srgbClr val="243B53"/>
                </a:solidFill>
                <a:effectLst/>
                <a:latin typeface="Helvetica Neue"/>
              </a:rPr>
              <a:t> J, </a:t>
            </a:r>
            <a:r>
              <a:rPr lang="en-US" sz="1600" b="0" i="0" dirty="0" err="1">
                <a:solidFill>
                  <a:srgbClr val="243B53"/>
                </a:solidFill>
                <a:effectLst/>
                <a:latin typeface="Helvetica Neue"/>
              </a:rPr>
              <a:t>Mota</a:t>
            </a:r>
            <a:r>
              <a:rPr lang="en-US" sz="1600" b="0" i="0" dirty="0">
                <a:solidFill>
                  <a:srgbClr val="243B53"/>
                </a:solidFill>
                <a:effectLst/>
                <a:latin typeface="Helvetica Neue"/>
              </a:rPr>
              <a:t>-Huertas T, </a:t>
            </a:r>
            <a:r>
              <a:rPr lang="en-US" sz="1600" b="0" i="0" dirty="0" err="1">
                <a:solidFill>
                  <a:srgbClr val="243B53"/>
                </a:solidFill>
                <a:effectLst/>
                <a:latin typeface="Helvetica Neue"/>
              </a:rPr>
              <a:t>Yague</a:t>
            </a:r>
            <a:r>
              <a:rPr lang="en-US" sz="1600" b="0" i="0" dirty="0">
                <a:solidFill>
                  <a:srgbClr val="243B53"/>
                </a:solidFill>
                <a:effectLst/>
                <a:latin typeface="Helvetica Neue"/>
              </a:rPr>
              <a:t>-Compadre JL. Tolerance of a cow's milk-based hydrolyzed formula in patients with eosinophilic esophagitis triggered by milk. Allergy; 68:1065–72.</a:t>
            </a:r>
          </a:p>
          <a:p>
            <a:pPr algn="l">
              <a:buFont typeface="+mj-lt"/>
              <a:buAutoNum type="arabicPeriod"/>
            </a:pPr>
            <a:r>
              <a:rPr lang="en-US" sz="1600" b="0" i="0" dirty="0">
                <a:solidFill>
                  <a:srgbClr val="243B53"/>
                </a:solidFill>
                <a:effectLst/>
                <a:latin typeface="Helvetica Neue"/>
              </a:rPr>
              <a:t>"What Are Food Allergies? Food Allergy Summary". Asthma and Allergy Foundation of America. March 28, 2007</a:t>
            </a:r>
          </a:p>
          <a:p>
            <a:pPr algn="l">
              <a:buFont typeface="+mj-lt"/>
              <a:buAutoNum type="arabicPeriod"/>
            </a:pPr>
            <a:r>
              <a:rPr lang="en-US" sz="1600" b="0" i="0" dirty="0">
                <a:solidFill>
                  <a:srgbClr val="243B53"/>
                </a:solidFill>
                <a:effectLst/>
                <a:latin typeface="Helvetica Neue"/>
              </a:rPr>
              <a:t>Fleischer DM, Conover-Walker MK, Matsui EC, et al. (November 2005). "The natural history of tree nut allergy". J Allergy Clin Immunol. 116 (5): 1087–93.</a:t>
            </a:r>
          </a:p>
          <a:p>
            <a:endParaRPr lang="en-US" dirty="0"/>
          </a:p>
        </p:txBody>
      </p:sp>
    </p:spTree>
    <p:extLst>
      <p:ext uri="{BB962C8B-B14F-4D97-AF65-F5344CB8AC3E}">
        <p14:creationId xmlns:p14="http://schemas.microsoft.com/office/powerpoint/2010/main" val="1607500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091491-E2FA-484F-67D8-4D3C03418CBE}"/>
              </a:ext>
            </a:extLst>
          </p:cNvPr>
          <p:cNvSpPr>
            <a:spLocks noGrp="1"/>
          </p:cNvSpPr>
          <p:nvPr>
            <p:ph type="title"/>
          </p:nvPr>
        </p:nvSpPr>
        <p:spPr>
          <a:xfrm>
            <a:off x="1028700" y="723901"/>
            <a:ext cx="5836920" cy="1288884"/>
          </a:xfrm>
        </p:spPr>
        <p:txBody>
          <a:bodyPr anchor="b">
            <a:normAutofit fontScale="90000"/>
          </a:bodyPr>
          <a:lstStyle/>
          <a:p>
            <a:pPr algn="ctr"/>
            <a:r>
              <a:rPr lang="pt-BR" dirty="0"/>
              <a:t>Política de alergia alimentaria NM-AAA
</a:t>
            </a:r>
            <a:endParaRPr lang="en-US" dirty="0"/>
          </a:p>
        </p:txBody>
      </p:sp>
      <p:sp>
        <p:nvSpPr>
          <p:cNvPr id="4102" name="Content Placeholder 4101">
            <a:extLst>
              <a:ext uri="{FF2B5EF4-FFF2-40B4-BE49-F238E27FC236}">
                <a16:creationId xmlns:a16="http://schemas.microsoft.com/office/drawing/2014/main" id="{C171D611-191E-5CA1-AD6C-E1F34608E632}"/>
              </a:ext>
            </a:extLst>
          </p:cNvPr>
          <p:cNvSpPr>
            <a:spLocks noGrp="1"/>
          </p:cNvSpPr>
          <p:nvPr>
            <p:ph idx="1"/>
          </p:nvPr>
        </p:nvSpPr>
        <p:spPr>
          <a:xfrm>
            <a:off x="1266529" y="2732545"/>
            <a:ext cx="5384169" cy="3232826"/>
          </a:xfrm>
        </p:spPr>
        <p:txBody>
          <a:bodyPr anchor="t">
            <a:normAutofit fontScale="85000" lnSpcReduction="10000"/>
          </a:bodyPr>
          <a:lstStyle/>
          <a:p>
            <a:pPr algn="ctr"/>
            <a:r>
              <a:rPr lang="en-US" dirty="0"/>
              <a:t>Section VII Number 714</a:t>
            </a:r>
          </a:p>
          <a:p>
            <a:pPr algn="ctr"/>
            <a:r>
              <a:rPr lang="es-ES" dirty="0"/>
              <a:t>Se puede proporcionar una dieta terapéutica si:
La necesidad ha sido determinada, como lo demuestra la orden de dieta escrita firmada por un médico y colocada en el archivo del consumidor;
Los recursos necesarios están disponibles para el programa; y</a:t>
            </a:r>
            <a:endParaRPr lang="en-US" dirty="0"/>
          </a:p>
          <a:p>
            <a:pPr marL="514350" indent="-514350" algn="ctr">
              <a:buAutoNum type="romanLcPeriod"/>
            </a:pPr>
            <a:r>
              <a:rPr lang="es-ES" dirty="0"/>
              <a:t>La supervisión es proporcionada por un dietista registrado, o las comidas se compran a una agencia calificada (hospital o centro similar) cuya preparación de comidas es supervisada por un dietista registrado.</a:t>
            </a:r>
            <a:r>
              <a:rPr lang="en-US" dirty="0"/>
              <a:t>.</a:t>
            </a:r>
          </a:p>
          <a:p>
            <a:pPr algn="ctr"/>
            <a:endParaRPr lang="en-US" dirty="0"/>
          </a:p>
        </p:txBody>
      </p:sp>
      <p:pic>
        <p:nvPicPr>
          <p:cNvPr id="4098" name="Picture 2" descr="Food Allergy Notice Be Advised Food Prepared Here Contain Milk Eggs Wheat Soybean Peanuts Tree Nuts Fish and Shellfish Aluminum Metal Sign">
            <a:extLst>
              <a:ext uri="{FF2B5EF4-FFF2-40B4-BE49-F238E27FC236}">
                <a16:creationId xmlns:a16="http://schemas.microsoft.com/office/drawing/2014/main" id="{9F9A5C2E-79C4-CBB5-456F-401106FFE29F}"/>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741239" y="1371013"/>
            <a:ext cx="3666392" cy="4019779"/>
          </a:xfrm>
          <a:prstGeom prst="rect">
            <a:avLst/>
          </a:prstGeom>
          <a:noFill/>
          <a:extLst>
            <a:ext uri="{909E8E84-426E-40DD-AFC4-6F175D3DCCD1}">
              <a14:hiddenFill xmlns:a14="http://schemas.microsoft.com/office/drawing/2010/main">
                <a:solidFill>
                  <a:srgbClr val="FFFFFF"/>
                </a:solidFill>
              </a14:hiddenFill>
            </a:ext>
          </a:extLst>
        </p:spPr>
      </p:pic>
      <p:grpSp>
        <p:nvGrpSpPr>
          <p:cNvPr id="4111" name="Group 4110">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4112" name="Rectangle 4111">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113" name="Straight Connector 4112">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14" name="Straight Connector 4113">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8049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425921-F4C8-312A-3948-85BABC9F363E}"/>
              </a:ext>
            </a:extLst>
          </p:cNvPr>
          <p:cNvSpPr>
            <a:spLocks noGrp="1"/>
          </p:cNvSpPr>
          <p:nvPr>
            <p:ph type="title"/>
          </p:nvPr>
        </p:nvSpPr>
        <p:spPr/>
        <p:txBody>
          <a:bodyPr/>
          <a:lstStyle/>
          <a:p>
            <a:r>
              <a:rPr lang="en-US" dirty="0" err="1"/>
              <a:t>Comidas</a:t>
            </a:r>
            <a:r>
              <a:rPr lang="en-US" dirty="0"/>
              <a:t> de </a:t>
            </a:r>
            <a:r>
              <a:rPr lang="en-US" dirty="0" err="1"/>
              <a:t>mamá</a:t>
            </a:r>
            <a:r>
              <a:rPr lang="en-US" dirty="0"/>
              <a:t>
</a:t>
            </a:r>
          </a:p>
        </p:txBody>
      </p:sp>
      <p:sp>
        <p:nvSpPr>
          <p:cNvPr id="6" name="Content Placeholder 5">
            <a:extLst>
              <a:ext uri="{FF2B5EF4-FFF2-40B4-BE49-F238E27FC236}">
                <a16:creationId xmlns:a16="http://schemas.microsoft.com/office/drawing/2014/main" id="{5BE6FC72-AF9D-98F2-4758-2D08221C7BF3}"/>
              </a:ext>
            </a:extLst>
          </p:cNvPr>
          <p:cNvSpPr>
            <a:spLocks noGrp="1"/>
          </p:cNvSpPr>
          <p:nvPr>
            <p:ph idx="1"/>
          </p:nvPr>
        </p:nvSpPr>
        <p:spPr/>
        <p:txBody>
          <a:bodyPr>
            <a:normAutofit fontScale="77500" lnSpcReduction="20000"/>
          </a:bodyPr>
          <a:lstStyle/>
          <a:p>
            <a:endParaRPr lang="en-US" dirty="0"/>
          </a:p>
          <a:p>
            <a:r>
              <a:rPr lang="en-US" sz="1400" dirty="0">
                <a:hlinkClick r:id="rId2"/>
              </a:rPr>
              <a:t>https://www.momsmeals.com/?gclid=Cj0KCQiAm5ycBhCXARIsAPldzoUmT3ylZH9vm9H4yo3TdApX1QCKyNx2hgKtYFKSaQSDYTh8TEf3kJIaAmnfEALw_wcB</a:t>
            </a:r>
            <a:endParaRPr lang="en-US" sz="1400" dirty="0"/>
          </a:p>
          <a:p>
            <a:r>
              <a:rPr lang="en-US" dirty="0" err="1"/>
              <a:t>Ofrece</a:t>
            </a:r>
            <a:r>
              <a:rPr lang="en-US" dirty="0"/>
              <a:t> lo </a:t>
            </a:r>
            <a:r>
              <a:rPr lang="en-US" dirty="0" err="1"/>
              <a:t>siguiente</a:t>
            </a:r>
            <a:r>
              <a:rPr lang="en-US" dirty="0"/>
              <a:t>:
</a:t>
            </a:r>
            <a:r>
              <a:rPr lang="es-ES" dirty="0"/>
              <a:t>Apto para diabéticos
Vegetariano
Sodio más bajo
Renal amigable
Puré
Apto para el corazón
Sin gluten
Suplemento de cáncer</a:t>
            </a:r>
            <a:r>
              <a:rPr lang="en-US" dirty="0"/>
              <a:t>ort</a:t>
            </a:r>
          </a:p>
        </p:txBody>
      </p:sp>
    </p:spTree>
    <p:extLst>
      <p:ext uri="{BB962C8B-B14F-4D97-AF65-F5344CB8AC3E}">
        <p14:creationId xmlns:p14="http://schemas.microsoft.com/office/powerpoint/2010/main" val="25727776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09617-A142-7596-0E42-5B8387521767}"/>
              </a:ext>
            </a:extLst>
          </p:cNvPr>
          <p:cNvSpPr>
            <a:spLocks noGrp="1"/>
          </p:cNvSpPr>
          <p:nvPr>
            <p:ph type="title"/>
          </p:nvPr>
        </p:nvSpPr>
        <p:spPr/>
        <p:txBody>
          <a:bodyPr/>
          <a:lstStyle/>
          <a:p>
            <a:r>
              <a:rPr lang="es-ES" dirty="0"/>
              <a:t>Esta presentación fue adaptada de lo siguiente</a:t>
            </a:r>
            <a:r>
              <a:rPr lang="en-US" dirty="0"/>
              <a:t>:</a:t>
            </a:r>
          </a:p>
        </p:txBody>
      </p:sp>
      <p:sp>
        <p:nvSpPr>
          <p:cNvPr id="3" name="Content Placeholder 2">
            <a:extLst>
              <a:ext uri="{FF2B5EF4-FFF2-40B4-BE49-F238E27FC236}">
                <a16:creationId xmlns:a16="http://schemas.microsoft.com/office/drawing/2014/main" id="{B21ECCB7-6F97-277C-94BC-67EEED5BB9A5}"/>
              </a:ext>
            </a:extLst>
          </p:cNvPr>
          <p:cNvSpPr>
            <a:spLocks noGrp="1"/>
          </p:cNvSpPr>
          <p:nvPr>
            <p:ph idx="1"/>
          </p:nvPr>
        </p:nvSpPr>
        <p:spPr/>
        <p:txBody>
          <a:bodyPr/>
          <a:lstStyle/>
          <a:p>
            <a:r>
              <a:rPr lang="es-ES" dirty="0"/>
              <a:t>Clase de concientización sobre alérgenos alimentarios del Instituto Norteamericano de Aprendizaje
</a:t>
            </a:r>
            <a:endParaRPr lang="en-US" dirty="0"/>
          </a:p>
        </p:txBody>
      </p:sp>
    </p:spTree>
    <p:extLst>
      <p:ext uri="{BB962C8B-B14F-4D97-AF65-F5344CB8AC3E}">
        <p14:creationId xmlns:p14="http://schemas.microsoft.com/office/powerpoint/2010/main" val="26230214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estions &amp; Answers - Verified Reviews">
            <a:extLst>
              <a:ext uri="{FF2B5EF4-FFF2-40B4-BE49-F238E27FC236}">
                <a16:creationId xmlns:a16="http://schemas.microsoft.com/office/drawing/2014/main" id="{9E93FE01-335A-E900-8618-86A2E4643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524" y="850011"/>
            <a:ext cx="6394132" cy="4728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0121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Quiz time: Which emojis are most popular in APAC? | Digital | Campaign Asia">
            <a:extLst>
              <a:ext uri="{FF2B5EF4-FFF2-40B4-BE49-F238E27FC236}">
                <a16:creationId xmlns:a16="http://schemas.microsoft.com/office/drawing/2014/main" id="{AEF96FFE-C089-47A1-B300-1E5F1401E9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43" r="33771"/>
          <a:stretch/>
        </p:blipFill>
        <p:spPr bwMode="auto">
          <a:xfrm>
            <a:off x="20" y="638177"/>
            <a:ext cx="3017500" cy="558164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Quiz time Quiz online on laptop The concept is the - stock vector |  Crushpixel">
            <a:extLst>
              <a:ext uri="{FF2B5EF4-FFF2-40B4-BE49-F238E27FC236}">
                <a16:creationId xmlns:a16="http://schemas.microsoft.com/office/drawing/2014/main" id="{96927E7E-AEF6-431A-AEE4-9648EE2BA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4580"/>
          <a:stretch/>
        </p:blipFill>
        <p:spPr bwMode="auto">
          <a:xfrm>
            <a:off x="3171272" y="638179"/>
            <a:ext cx="5849456" cy="558164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Wednesday Cannon Fodder: it's quiz time - The Short Fuse">
            <a:extLst>
              <a:ext uri="{FF2B5EF4-FFF2-40B4-BE49-F238E27FC236}">
                <a16:creationId xmlns:a16="http://schemas.microsoft.com/office/drawing/2014/main" id="{10A2187E-C2B6-47FD-82FD-BA62846367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98" r="32527" b="1"/>
          <a:stretch/>
        </p:blipFill>
        <p:spPr bwMode="auto">
          <a:xfrm>
            <a:off x="9174480" y="638178"/>
            <a:ext cx="3017520" cy="558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076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18BE-E9C7-08AD-5CC8-2030CFA6C500}"/>
              </a:ext>
            </a:extLst>
          </p:cNvPr>
          <p:cNvSpPr>
            <a:spLocks noGrp="1"/>
          </p:cNvSpPr>
          <p:nvPr>
            <p:ph type="title"/>
          </p:nvPr>
        </p:nvSpPr>
        <p:spPr/>
        <p:txBody>
          <a:bodyPr/>
          <a:lstStyle/>
          <a:p>
            <a:r>
              <a:rPr lang="en-US" dirty="0" err="1">
                <a:solidFill>
                  <a:srgbClr val="243B53"/>
                </a:solidFill>
                <a:latin typeface="Helvetica Neue"/>
              </a:rPr>
              <a:t>Intolerancia</a:t>
            </a:r>
            <a:r>
              <a:rPr lang="en-US" dirty="0">
                <a:solidFill>
                  <a:srgbClr val="243B53"/>
                </a:solidFill>
                <a:latin typeface="Helvetica Neue"/>
              </a:rPr>
              <a:t> alimentaria</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9F8AF80C-EAAA-871E-7539-4835DB1C8102}"/>
              </a:ext>
            </a:extLst>
          </p:cNvPr>
          <p:cNvSpPr>
            <a:spLocks noGrp="1"/>
          </p:cNvSpPr>
          <p:nvPr>
            <p:ph idx="1"/>
          </p:nvPr>
        </p:nvSpPr>
        <p:spPr/>
        <p:txBody>
          <a:bodyPr>
            <a:normAutofit fontScale="62500" lnSpcReduction="20000"/>
          </a:bodyPr>
          <a:lstStyle/>
          <a:p>
            <a:r>
              <a:rPr lang="en-US" dirty="0">
                <a:solidFill>
                  <a:srgbClr val="243B53"/>
                </a:solidFill>
                <a:latin typeface="Helvetica Neue"/>
              </a:rPr>
              <a:t>Gluten
</a:t>
            </a:r>
            <a:r>
              <a:rPr lang="es-ES" dirty="0">
                <a:solidFill>
                  <a:srgbClr val="243B53"/>
                </a:solidFill>
                <a:latin typeface="Helvetica Neue"/>
              </a:rPr>
              <a:t>El gluten es una sustancia que crea intolerancia alimentaria para muchas personas. Es un nombre general para las proteínas en el trigo, la cebada, el centeno y el </a:t>
            </a:r>
            <a:r>
              <a:rPr lang="es-ES" dirty="0" err="1">
                <a:solidFill>
                  <a:srgbClr val="243B53"/>
                </a:solidFill>
                <a:latin typeface="Helvetica Neue"/>
              </a:rPr>
              <a:t>triticale</a:t>
            </a:r>
            <a:r>
              <a:rPr lang="es-ES" dirty="0">
                <a:solidFill>
                  <a:srgbClr val="243B53"/>
                </a:solidFill>
                <a:latin typeface="Helvetica Neue"/>
              </a:rPr>
              <a:t>. Y puede crear una enfermedad celíaca. La enfermedad celíaca se produce cuando el sistema inmunológico ataca el intestino delgado en un esfuerzo por combatir el gluten.
Las personas que sufren síntomas después de haber estado expuestas al gluten, pero dan negativo en la prueba, pueden tener una sensibilidad al gluten no celíaca, que es una forma leve de intolerancia al gluten. Alrededor del 0,5% al 13% de la población sufre de una sensibilidad al gluten no celíaca. [1]
</a:t>
            </a:r>
            <a:r>
              <a:rPr lang="en-US" dirty="0" err="1">
                <a:solidFill>
                  <a:srgbClr val="243B53"/>
                </a:solidFill>
                <a:latin typeface="Helvetica Neue"/>
              </a:rPr>
              <a:t>Lechería</a:t>
            </a:r>
            <a:endParaRPr lang="en-US" b="0" i="0" dirty="0">
              <a:solidFill>
                <a:srgbClr val="243B53"/>
              </a:solidFill>
              <a:effectLst/>
              <a:latin typeface="Helvetica Neue"/>
            </a:endParaRPr>
          </a:p>
          <a:p>
            <a:r>
              <a:rPr lang="es-ES" dirty="0">
                <a:solidFill>
                  <a:srgbClr val="243B53"/>
                </a:solidFill>
                <a:latin typeface="Helvetica Neue"/>
              </a:rPr>
              <a:t>Los productos lácteos también pueden crear intolerancia alimentaria entre muchos. Y el culpable es la lactosa, un azúcar que se encuentra en la leche. Dentro del cuerpo, la lactasa (una enzima) descompone la lactosa para que pueda ser digerida y absorbida. Pero dentro de las personas intolerantes, no hay suficiente lactasa para descomponerla, lo que hace que su digestión sea extremadamente difícil. Alrededor del 65% de toda la población humana tiene problemas para digerir la lactosa. [</a:t>
            </a:r>
            <a:r>
              <a:rPr lang="en-US" b="0" i="0" baseline="30000" dirty="0">
                <a:solidFill>
                  <a:srgbClr val="243B53"/>
                </a:solidFill>
                <a:effectLst/>
                <a:latin typeface="Helvetica Neue"/>
              </a:rPr>
              <a:t>2, 3]</a:t>
            </a:r>
          </a:p>
          <a:p>
            <a:pPr algn="l"/>
            <a:endParaRPr lang="en-US" b="0" i="0" baseline="30000" dirty="0">
              <a:solidFill>
                <a:srgbClr val="243B53"/>
              </a:solidFill>
              <a:effectLst/>
              <a:latin typeface="Helvetica Neue"/>
            </a:endParaRPr>
          </a:p>
          <a:p>
            <a:pPr algn="l">
              <a:buFont typeface="+mj-lt"/>
              <a:buAutoNum type="arabicPeriod"/>
            </a:pPr>
            <a:r>
              <a:rPr lang="en-US" sz="1400" b="0" i="0" dirty="0" err="1">
                <a:solidFill>
                  <a:srgbClr val="243B53"/>
                </a:solidFill>
                <a:effectLst/>
                <a:latin typeface="Helvetica Neue"/>
              </a:rPr>
              <a:t>olina</a:t>
            </a:r>
            <a:r>
              <a:rPr lang="en-US" sz="1400" b="0" i="0" dirty="0">
                <a:solidFill>
                  <a:srgbClr val="243B53"/>
                </a:solidFill>
                <a:effectLst/>
                <a:latin typeface="Helvetica Neue"/>
              </a:rPr>
              <a:t>-Infante J, </a:t>
            </a:r>
            <a:r>
              <a:rPr lang="en-US" sz="1400" b="0" i="0" dirty="0" err="1">
                <a:solidFill>
                  <a:srgbClr val="243B53"/>
                </a:solidFill>
                <a:effectLst/>
                <a:latin typeface="Helvetica Neue"/>
              </a:rPr>
              <a:t>Santolaria</a:t>
            </a:r>
            <a:r>
              <a:rPr lang="en-US" sz="1400" b="0" i="0" dirty="0">
                <a:solidFill>
                  <a:srgbClr val="243B53"/>
                </a:solidFill>
                <a:effectLst/>
                <a:latin typeface="Helvetica Neue"/>
              </a:rPr>
              <a:t> S, Sanders DS, Fernández-</a:t>
            </a:r>
            <a:r>
              <a:rPr lang="en-US" sz="1400" b="0" i="0" dirty="0" err="1">
                <a:solidFill>
                  <a:srgbClr val="243B53"/>
                </a:solidFill>
                <a:effectLst/>
                <a:latin typeface="Helvetica Neue"/>
              </a:rPr>
              <a:t>Bañares</a:t>
            </a:r>
            <a:r>
              <a:rPr lang="en-US" sz="1400" b="0" i="0" dirty="0">
                <a:solidFill>
                  <a:srgbClr val="243B53"/>
                </a:solidFill>
                <a:effectLst/>
                <a:latin typeface="Helvetica Neue"/>
              </a:rPr>
              <a:t> F. Systematic review: </a:t>
            </a:r>
            <a:r>
              <a:rPr lang="en-US" sz="1400" b="0" i="0" dirty="0" err="1">
                <a:solidFill>
                  <a:srgbClr val="243B53"/>
                </a:solidFill>
                <a:effectLst/>
                <a:latin typeface="Helvetica Neue"/>
              </a:rPr>
              <a:t>noncoeliac</a:t>
            </a:r>
            <a:r>
              <a:rPr lang="en-US" sz="1400" b="0" i="0" dirty="0">
                <a:solidFill>
                  <a:srgbClr val="243B53"/>
                </a:solidFill>
                <a:effectLst/>
                <a:latin typeface="Helvetica Neue"/>
              </a:rPr>
              <a:t> gluten sensitivity. Aliment </a:t>
            </a:r>
            <a:r>
              <a:rPr lang="en-US" sz="1400" b="0" i="0" dirty="0" err="1">
                <a:solidFill>
                  <a:srgbClr val="243B53"/>
                </a:solidFill>
                <a:effectLst/>
                <a:latin typeface="Helvetica Neue"/>
              </a:rPr>
              <a:t>Pharmacol</a:t>
            </a:r>
            <a:r>
              <a:rPr lang="en-US" sz="1400" b="0" i="0" dirty="0">
                <a:solidFill>
                  <a:srgbClr val="243B53"/>
                </a:solidFill>
                <a:effectLst/>
                <a:latin typeface="Helvetica Neue"/>
              </a:rPr>
              <a:t> </a:t>
            </a:r>
            <a:r>
              <a:rPr lang="en-US" sz="1400" b="0" i="0" dirty="0" err="1">
                <a:solidFill>
                  <a:srgbClr val="243B53"/>
                </a:solidFill>
                <a:effectLst/>
                <a:latin typeface="Helvetica Neue"/>
              </a:rPr>
              <a:t>Ther</a:t>
            </a:r>
            <a:r>
              <a:rPr lang="en-US" sz="1400" b="0" i="0" dirty="0">
                <a:solidFill>
                  <a:srgbClr val="243B53"/>
                </a:solidFill>
                <a:effectLst/>
                <a:latin typeface="Helvetica Neue"/>
              </a:rPr>
              <a:t>. 2015 May;41(9):807-20.</a:t>
            </a:r>
          </a:p>
          <a:p>
            <a:pPr algn="l">
              <a:buFont typeface="+mj-lt"/>
              <a:buAutoNum type="arabicPeriod"/>
            </a:pPr>
            <a:r>
              <a:rPr lang="en-US" sz="1400" b="0" i="0" u="sng" dirty="0">
                <a:solidFill>
                  <a:srgbClr val="0A58CA"/>
                </a:solidFill>
                <a:effectLst/>
                <a:latin typeface="Helvetica Neue"/>
                <a:hlinkClick r:id="rId2"/>
              </a:rPr>
              <a:t>https://medlineplus.gov/genetics/condition/lactose-intolerance/#statistics</a:t>
            </a:r>
            <a:endParaRPr lang="en-US" sz="1400" b="0" i="0" dirty="0">
              <a:solidFill>
                <a:srgbClr val="243B53"/>
              </a:solidFill>
              <a:effectLst/>
              <a:latin typeface="Helvetica Neue"/>
            </a:endParaRPr>
          </a:p>
          <a:p>
            <a:pPr algn="l">
              <a:buFont typeface="+mj-lt"/>
              <a:buAutoNum type="arabicPeriod"/>
            </a:pPr>
            <a:r>
              <a:rPr lang="en-US" sz="1400" b="0" i="0" u="none" strike="noStrike" dirty="0">
                <a:solidFill>
                  <a:srgbClr val="0D6EFD"/>
                </a:solidFill>
                <a:effectLst/>
                <a:latin typeface="Helvetica Neue"/>
                <a:hlinkClick r:id="rId3"/>
              </a:rPr>
              <a:t>https://www.healthline.com/nutrition/common-food-intolerances#TOC_TITLE_HDR_4</a:t>
            </a:r>
            <a:endParaRPr lang="en-US" sz="1400" b="0" i="0" dirty="0">
              <a:solidFill>
                <a:srgbClr val="243B53"/>
              </a:solidFill>
              <a:effectLst/>
              <a:latin typeface="Helvetica Neue"/>
            </a:endParaRPr>
          </a:p>
          <a:p>
            <a:pPr algn="l"/>
            <a:endParaRPr lang="en-US" b="0" i="0" dirty="0">
              <a:solidFill>
                <a:srgbClr val="243B53"/>
              </a:solidFill>
              <a:effectLst/>
              <a:latin typeface="Helvetica Neue"/>
            </a:endParaRPr>
          </a:p>
        </p:txBody>
      </p:sp>
      <p:pic>
        <p:nvPicPr>
          <p:cNvPr id="4" name="Picture 3">
            <a:extLst>
              <a:ext uri="{FF2B5EF4-FFF2-40B4-BE49-F238E27FC236}">
                <a16:creationId xmlns:a16="http://schemas.microsoft.com/office/drawing/2014/main" id="{11225ECF-48ED-4CEB-C2C5-0963FC060F17}"/>
              </a:ext>
            </a:extLst>
          </p:cNvPr>
          <p:cNvPicPr>
            <a:picLocks noChangeAspect="1"/>
          </p:cNvPicPr>
          <p:nvPr/>
        </p:nvPicPr>
        <p:blipFill>
          <a:blip r:embed="rId4"/>
          <a:stretch>
            <a:fillRect/>
          </a:stretch>
        </p:blipFill>
        <p:spPr>
          <a:xfrm>
            <a:off x="7367587" y="261937"/>
            <a:ext cx="3529013" cy="2045631"/>
          </a:xfrm>
          <a:prstGeom prst="rect">
            <a:avLst/>
          </a:prstGeom>
        </p:spPr>
      </p:pic>
    </p:spTree>
    <p:extLst>
      <p:ext uri="{BB962C8B-B14F-4D97-AF65-F5344CB8AC3E}">
        <p14:creationId xmlns:p14="http://schemas.microsoft.com/office/powerpoint/2010/main" val="3980712123"/>
      </p:ext>
    </p:extLst>
  </p:cSld>
  <p:clrMapOvr>
    <a:masterClrMapping/>
  </p:clrMapOvr>
</p:sld>
</file>

<file path=ppt/theme/theme1.xml><?xml version="1.0" encoding="utf-8"?>
<a:theme xmlns:a="http://schemas.openxmlformats.org/drawingml/2006/main" name="AdornVTI">
  <a:themeElements>
    <a:clrScheme name="AnalogousFromLightSeedLeftStep">
      <a:dk1>
        <a:srgbClr val="000000"/>
      </a:dk1>
      <a:lt1>
        <a:srgbClr val="FFFFFF"/>
      </a:lt1>
      <a:dk2>
        <a:srgbClr val="3B213A"/>
      </a:dk2>
      <a:lt2>
        <a:srgbClr val="E3E2E8"/>
      </a:lt2>
      <a:accent1>
        <a:srgbClr val="93A94E"/>
      </a:accent1>
      <a:accent2>
        <a:srgbClr val="B6A03C"/>
      </a:accent2>
      <a:accent3>
        <a:srgbClr val="EA8946"/>
      </a:accent3>
      <a:accent4>
        <a:srgbClr val="EB4E4F"/>
      </a:accent4>
      <a:accent5>
        <a:srgbClr val="EE6EA5"/>
      </a:accent5>
      <a:accent6>
        <a:srgbClr val="EB4ED2"/>
      </a:accent6>
      <a:hlink>
        <a:srgbClr val="7A69AE"/>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docProps/app.xml><?xml version="1.0" encoding="utf-8"?>
<Properties xmlns="http://schemas.openxmlformats.org/officeDocument/2006/extended-properties" xmlns:vt="http://schemas.openxmlformats.org/officeDocument/2006/docPropsVTypes">
  <TotalTime>13364</TotalTime>
  <Words>10089</Words>
  <Application>Microsoft Office PowerPoint</Application>
  <PresentationFormat>Widescreen</PresentationFormat>
  <Paragraphs>315</Paragraphs>
  <Slides>84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Bembo</vt:lpstr>
      <vt:lpstr>Helvetica Neue</vt:lpstr>
      <vt:lpstr>Helvetica Neue LT W05_55 Roman</vt:lpstr>
      <vt:lpstr>Montserrat</vt:lpstr>
      <vt:lpstr>AdornVTI</vt:lpstr>
      <vt:lpstr>NM-AAA Entrenamiento # 2 Alergias alimentarias </vt:lpstr>
      <vt:lpstr>Objetivos
</vt:lpstr>
      <vt:lpstr>Section 1: Food Allergens</vt:lpstr>
      <vt:lpstr>¿Qué son? 
</vt:lpstr>
      <vt:lpstr>Alergia alimentaria vs. alérgeno alimentario </vt:lpstr>
      <vt:lpstr>¿Qué causa una reacción alérgica? 
</vt:lpstr>
      <vt:lpstr>¿Cómo afecta al sistema inmunológico? 
</vt:lpstr>
      <vt:lpstr>Estadística </vt:lpstr>
      <vt:lpstr>Intolerancia alimentaria </vt:lpstr>
      <vt:lpstr>Sensibilidad a los alimentos </vt:lpstr>
      <vt:lpstr>Enfermedades relacionadas con los alimentos </vt:lpstr>
      <vt:lpstr>Síntomas menores de alergia alimentaria </vt:lpstr>
      <vt:lpstr>Síntomas graves de alergia alimentaria </vt:lpstr>
      <vt:lpstr>Los 8 grandes La Ley de Etiquetado de Alérgenos Alimentarios y Protección al Consumidor de 2004 (FALCPA) enumera los alimentos cubiertos en esta sección como los más alergénicos, que en consecuencia representan el 90 por ciento de las alergias relacionadas con los alimentos en los Estados Unidos. [1] </vt:lpstr>
      <vt:lpstr>Section 2: What Foods Can Cause Allergic Reactions?</vt:lpstr>
      <vt:lpstr>Alergia a la leche
</vt:lpstr>
      <vt:lpstr>Alergia a la leche
</vt:lpstr>
      <vt:lpstr>Los signos y síntomas de una alergia a la leche varían de leves a graves e incluyen: 
</vt:lpstr>
      <vt:lpstr>Al estudiar las etiquetas de los alimentos para la leche y los alérgenos de los productos lácteos, el personal debe buscar específicamente la caseína, que puede ocultarse en el atún enlatado, las salchichas y otros productos no lácteos. Las fuentes más obvias son: 
</vt:lpstr>
      <vt:lpstr>Huevos </vt:lpstr>
      <vt:lpstr>Los signos y síntomas de una alergia al huevo incluyen: 
</vt:lpstr>
      <vt:lpstr>Egg Allergy</vt:lpstr>
      <vt:lpstr>Soja </vt:lpstr>
      <vt:lpstr>Algunos alimentos que contienen soja incluyen: 
</vt:lpstr>
      <vt:lpstr>Alergia a la soja
</vt:lpstr>
      <vt:lpstr>Otros alimentos que pueden contener soya incluyen: 
</vt:lpstr>
      <vt:lpstr>Las fuentes inesperadas incluyen: </vt:lpstr>
      <vt:lpstr>Pescado 
</vt:lpstr>
      <vt:lpstr>Los signos y síntomas de una alergia al pescado, que es el resultado de la reacción exagerada del sistema inmunológico del cuerpo a las proteínas en el pescado, incluyen: </vt:lpstr>
      <vt:lpstr>Alergia al pescado
</vt:lpstr>
      <vt:lpstr>Alergia a las nueces de árbol
</vt:lpstr>
      <vt:lpstr>PowerPoint Presentation</vt:lpstr>
      <vt:lpstr>Los alimentos que contienen nueces de árbol incluyen: </vt:lpstr>
      <vt:lpstr>Frutos secos
</vt:lpstr>
      <vt:lpstr>Marisco </vt:lpstr>
      <vt:lpstr>Los signos y síntomas de una alergia a los mariscos son:: </vt:lpstr>
      <vt:lpstr> Alergia a los mariscos </vt:lpstr>
      <vt:lpstr>Marisco 
</vt:lpstr>
      <vt:lpstr>Cacahuetes </vt:lpstr>
      <vt:lpstr>Alergia al maní
</vt:lpstr>
      <vt:lpstr>Trigo 
</vt:lpstr>
      <vt:lpstr>Alergia al trigo
</vt:lpstr>
      <vt:lpstr>Las proteínas de trigo se encuentran en:
</vt:lpstr>
      <vt:lpstr>Alergia al trigo
</vt:lpstr>
      <vt:lpstr>SÉSAMO
</vt:lpstr>
      <vt:lpstr>Los síntomas de una reacción alérgica pueden involucrar la piel, el tracto gastrointestinal, el sistema cardiovascular y el tracto respiratorio. Pueden aparecer de una o más de las siguientes maneras:  </vt:lpstr>
      <vt:lpstr>Otros alimentos comunes que causan alergias </vt:lpstr>
      <vt:lpstr>Otras alergias: 
</vt:lpstr>
      <vt:lpstr>Alergias a especias y frutas y verduras 
</vt:lpstr>
      <vt:lpstr>¿Cuánto tiempo tardan las reacciones alérgicas? 
</vt:lpstr>
      <vt:lpstr>Curas/Tratamientos/Medicamentos 
</vt:lpstr>
      <vt:lpstr>Medicamentos para tratar los alérgenos: 
</vt:lpstr>
      <vt:lpstr>Sección 3: Prevención de reacciones alérgicas
 </vt:lpstr>
      <vt:lpstr>Contaminación cruzada </vt:lpstr>
      <vt:lpstr>Contaminación cruzada 
</vt:lpstr>
      <vt:lpstr>Contaminación cruzada:
</vt:lpstr>
      <vt:lpstr>Enfermedades transmitidas por los alimentos </vt:lpstr>
      <vt:lpstr>LAVADO ADECUADO DE MANOS
</vt:lpstr>
      <vt:lpstr>CÓMO LAVAR
</vt:lpstr>
      <vt:lpstr>LAVADO DE MANOS </vt:lpstr>
      <vt:lpstr>Uso de desinfectante de manos </vt:lpstr>
      <vt:lpstr>HIGIENE PERSONAL
</vt:lpstr>
      <vt:lpstr>Lavado corporal y capilar </vt:lpstr>
      <vt:lpstr>Lavado de platos </vt:lpstr>
      <vt:lpstr>Procedimientos operativos estándar de saneamiento (SSOP) 
</vt:lpstr>
      <vt:lpstr>SSOP de ejemplo </vt:lpstr>
      <vt:lpstr>PowerPoint Presentation</vt:lpstr>
      <vt:lpstr>Implementación, monitoreo y mantenimiento de registros
</vt:lpstr>
      <vt:lpstr>PowerPoint Presentation</vt:lpstr>
      <vt:lpstr>II. SANEAMIENTO OPERACIONAL: OBJETIVO DE LIMPIEZA DE EQUIPOS E INSTALACIONES </vt:lpstr>
      <vt:lpstr>2. Monitoreo y mantenimiento de registros</vt:lpstr>
      <vt:lpstr>3. Acción correctiva </vt:lpstr>
      <vt:lpstr>Parte: 4 Cómo leer las etiquetas de los alimentos
</vt:lpstr>
      <vt:lpstr>Etiquetas de los alimentos
</vt:lpstr>
      <vt:lpstr>Alérgenos regulados no FALCPA (Ley de Etiquetado de Alérgenos Alimentarios y Protección al Consumidor de 2004) 
</vt:lpstr>
      <vt:lpstr>“May Contain” Statements </vt:lpstr>
      <vt:lpstr>Más consejos para leer las etiquetas de los alimentos </vt:lpstr>
      <vt:lpstr>Cómo leer las etiquetas de los alimentos para las alergias alimentarias:
</vt:lpstr>
      <vt:lpstr>Otras declaraciones de alérgenos </vt:lpstr>
      <vt:lpstr>Política de alergia alimentaria NM-AAA
</vt:lpstr>
      <vt:lpstr>Comidas de mamá
</vt:lpstr>
      <vt:lpstr>Esta presentación fue adaptada de lo siguiente: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Constance Rudnicki</dc:creator>
  <cp:lastModifiedBy>Constance Rudnicki</cp:lastModifiedBy>
  <cp:revision>3</cp:revision>
  <dcterms:created xsi:type="dcterms:W3CDTF">2022-11-02T19:30:11Z</dcterms:created>
  <dcterms:modified xsi:type="dcterms:W3CDTF">2022-11-30T21:43:23Z</dcterms:modified>
</cp:coreProperties>
</file>