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68" r:id="rId7"/>
    <p:sldId id="265" r:id="rId8"/>
    <p:sldId id="260" r:id="rId9"/>
    <p:sldId id="267" r:id="rId10"/>
    <p:sldId id="261" r:id="rId11"/>
    <p:sldId id="269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69D"/>
    <a:srgbClr val="74DE95"/>
    <a:srgbClr val="F03F2B"/>
    <a:srgbClr val="C7A1E3"/>
    <a:srgbClr val="F8D22F"/>
    <a:srgbClr val="344529"/>
    <a:srgbClr val="2B3922"/>
    <a:srgbClr val="2E3722"/>
    <a:srgbClr val="FCF7F1"/>
    <a:srgbClr val="B8D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16690C-73BB-4BF6-A55E-A30AD26A4BFD}" v="445" dt="2022-04-06T20:27:28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.A. Hawkins" userId="f1186798-0cc9-44ff-bf7f-33980cf0ac30" providerId="ADAL" clId="{1E16690C-73BB-4BF6-A55E-A30AD26A4BFD}"/>
    <pc:docChg chg="undo custSel addSld delSld modSld sldOrd modMainMaster">
      <pc:chgData name="L.A. Hawkins" userId="f1186798-0cc9-44ff-bf7f-33980cf0ac30" providerId="ADAL" clId="{1E16690C-73BB-4BF6-A55E-A30AD26A4BFD}" dt="2022-05-05T20:32:45.865" v="3771" actId="680"/>
      <pc:docMkLst>
        <pc:docMk/>
      </pc:docMkLst>
      <pc:sldChg chg="setBg">
        <pc:chgData name="L.A. Hawkins" userId="f1186798-0cc9-44ff-bf7f-33980cf0ac30" providerId="ADAL" clId="{1E16690C-73BB-4BF6-A55E-A30AD26A4BFD}" dt="2022-03-30T17:35:48.562" v="3443"/>
        <pc:sldMkLst>
          <pc:docMk/>
          <pc:sldMk cId="2584280759" sldId="257"/>
        </pc:sldMkLst>
      </pc:sldChg>
      <pc:sldChg chg="addSp delSp modSp mod setBg">
        <pc:chgData name="L.A. Hawkins" userId="f1186798-0cc9-44ff-bf7f-33980cf0ac30" providerId="ADAL" clId="{1E16690C-73BB-4BF6-A55E-A30AD26A4BFD}" dt="2022-03-30T17:42:55.323" v="3632" actId="14100"/>
        <pc:sldMkLst>
          <pc:docMk/>
          <pc:sldMk cId="3250264630" sldId="258"/>
        </pc:sldMkLst>
        <pc:spChg chg="add mod">
          <ac:chgData name="L.A. Hawkins" userId="f1186798-0cc9-44ff-bf7f-33980cf0ac30" providerId="ADAL" clId="{1E16690C-73BB-4BF6-A55E-A30AD26A4BFD}" dt="2022-03-30T15:32:23.416" v="3403" actId="1076"/>
          <ac:spMkLst>
            <pc:docMk/>
            <pc:sldMk cId="3250264630" sldId="258"/>
            <ac:spMk id="2" creationId="{72126E74-9EDD-4DDB-A7D7-A324B01AE353}"/>
          </ac:spMkLst>
        </pc:spChg>
        <pc:spChg chg="add del mod">
          <ac:chgData name="L.A. Hawkins" userId="f1186798-0cc9-44ff-bf7f-33980cf0ac30" providerId="ADAL" clId="{1E16690C-73BB-4BF6-A55E-A30AD26A4BFD}" dt="2022-03-30T15:31:55.454" v="3398" actId="478"/>
          <ac:spMkLst>
            <pc:docMk/>
            <pc:sldMk cId="3250264630" sldId="258"/>
            <ac:spMk id="3" creationId="{520A6DF3-055A-48A8-A91E-947EAD2366CD}"/>
          </ac:spMkLst>
        </pc:spChg>
        <pc:spChg chg="del">
          <ac:chgData name="L.A. Hawkins" userId="f1186798-0cc9-44ff-bf7f-33980cf0ac30" providerId="ADAL" clId="{1E16690C-73BB-4BF6-A55E-A30AD26A4BFD}" dt="2022-03-23T20:44:30.168" v="983" actId="478"/>
          <ac:spMkLst>
            <pc:docMk/>
            <pc:sldMk cId="3250264630" sldId="258"/>
            <ac:spMk id="14" creationId="{119C32DB-C967-C24E-63ED-A764D21F5BAE}"/>
          </ac:spMkLst>
        </pc:spChg>
        <pc:spChg chg="mod">
          <ac:chgData name="L.A. Hawkins" userId="f1186798-0cc9-44ff-bf7f-33980cf0ac30" providerId="ADAL" clId="{1E16690C-73BB-4BF6-A55E-A30AD26A4BFD}" dt="2022-03-30T15:34:41.644" v="3404" actId="122"/>
          <ac:spMkLst>
            <pc:docMk/>
            <pc:sldMk cId="3250264630" sldId="258"/>
            <ac:spMk id="16" creationId="{093F1FDB-C1E7-BB36-AA65-685E02D4A063}"/>
          </ac:spMkLst>
        </pc:spChg>
        <pc:spChg chg="mod">
          <ac:chgData name="L.A. Hawkins" userId="f1186798-0cc9-44ff-bf7f-33980cf0ac30" providerId="ADAL" clId="{1E16690C-73BB-4BF6-A55E-A30AD26A4BFD}" dt="2022-03-30T17:42:15.673" v="3623" actId="122"/>
          <ac:spMkLst>
            <pc:docMk/>
            <pc:sldMk cId="3250264630" sldId="258"/>
            <ac:spMk id="20" creationId="{03962A2D-68AF-D55A-DE17-3C9C29F2E659}"/>
          </ac:spMkLst>
        </pc:spChg>
        <pc:picChg chg="mod modCrop">
          <ac:chgData name="L.A. Hawkins" userId="f1186798-0cc9-44ff-bf7f-33980cf0ac30" providerId="ADAL" clId="{1E16690C-73BB-4BF6-A55E-A30AD26A4BFD}" dt="2022-03-30T17:42:55.323" v="3632" actId="14100"/>
          <ac:picMkLst>
            <pc:docMk/>
            <pc:sldMk cId="3250264630" sldId="258"/>
            <ac:picMk id="11" creationId="{6FA65F9A-7607-4DA9-B819-8104420DF7D2}"/>
          </ac:picMkLst>
        </pc:picChg>
        <pc:picChg chg="mod modCrop">
          <ac:chgData name="L.A. Hawkins" userId="f1186798-0cc9-44ff-bf7f-33980cf0ac30" providerId="ADAL" clId="{1E16690C-73BB-4BF6-A55E-A30AD26A4BFD}" dt="2022-03-30T17:42:52.907" v="3631" actId="14100"/>
          <ac:picMkLst>
            <pc:docMk/>
            <pc:sldMk cId="3250264630" sldId="258"/>
            <ac:picMk id="13" creationId="{DFE733D3-A272-405B-869E-E8653631A27A}"/>
          </ac:picMkLst>
        </pc:picChg>
      </pc:sldChg>
      <pc:sldChg chg="addSp delSp modSp mod ord setBg modClrScheme chgLayout">
        <pc:chgData name="L.A. Hawkins" userId="f1186798-0cc9-44ff-bf7f-33980cf0ac30" providerId="ADAL" clId="{1E16690C-73BB-4BF6-A55E-A30AD26A4BFD}" dt="2022-04-06T20:20:44.402" v="3704" actId="1076"/>
        <pc:sldMkLst>
          <pc:docMk/>
          <pc:sldMk cId="844283013" sldId="260"/>
        </pc:sldMkLst>
        <pc:spChg chg="add del mod">
          <ac:chgData name="L.A. Hawkins" userId="f1186798-0cc9-44ff-bf7f-33980cf0ac30" providerId="ADAL" clId="{1E16690C-73BB-4BF6-A55E-A30AD26A4BFD}" dt="2022-04-06T20:20:35.804" v="3702" actId="1076"/>
          <ac:spMkLst>
            <pc:docMk/>
            <pc:sldMk cId="844283013" sldId="260"/>
            <ac:spMk id="2" creationId="{535D937F-5CB0-49CA-90F8-C33C259A6F21}"/>
          </ac:spMkLst>
        </pc:spChg>
        <pc:spChg chg="add del mod ord">
          <ac:chgData name="L.A. Hawkins" userId="f1186798-0cc9-44ff-bf7f-33980cf0ac30" providerId="ADAL" clId="{1E16690C-73BB-4BF6-A55E-A30AD26A4BFD}" dt="2022-03-23T20:21:26.442" v="763" actId="478"/>
          <ac:spMkLst>
            <pc:docMk/>
            <pc:sldMk cId="844283013" sldId="260"/>
            <ac:spMk id="2" creationId="{CB63BD88-14F0-4238-B665-41AAA7B40242}"/>
          </ac:spMkLst>
        </pc:spChg>
        <pc:spChg chg="mod ord">
          <ac:chgData name="L.A. Hawkins" userId="f1186798-0cc9-44ff-bf7f-33980cf0ac30" providerId="ADAL" clId="{1E16690C-73BB-4BF6-A55E-A30AD26A4BFD}" dt="2022-04-06T20:20:30.752" v="3701" actId="1076"/>
          <ac:spMkLst>
            <pc:docMk/>
            <pc:sldMk cId="844283013" sldId="260"/>
            <ac:spMk id="3" creationId="{ECFBA80F-2A76-44A0-8EB6-A5D340BE874E}"/>
          </ac:spMkLst>
        </pc:spChg>
        <pc:spChg chg="add mod">
          <ac:chgData name="L.A. Hawkins" userId="f1186798-0cc9-44ff-bf7f-33980cf0ac30" providerId="ADAL" clId="{1E16690C-73BB-4BF6-A55E-A30AD26A4BFD}" dt="2022-04-06T20:20:25.516" v="3699" actId="1076"/>
          <ac:spMkLst>
            <pc:docMk/>
            <pc:sldMk cId="844283013" sldId="260"/>
            <ac:spMk id="4" creationId="{644D9096-0DE6-4C72-8C4D-F632BBD3AAA9}"/>
          </ac:spMkLst>
        </pc:spChg>
        <pc:spChg chg="del mod ord">
          <ac:chgData name="L.A. Hawkins" userId="f1186798-0cc9-44ff-bf7f-33980cf0ac30" providerId="ADAL" clId="{1E16690C-73BB-4BF6-A55E-A30AD26A4BFD}" dt="2022-03-30T17:37:56.580" v="3494" actId="478"/>
          <ac:spMkLst>
            <pc:docMk/>
            <pc:sldMk cId="844283013" sldId="260"/>
            <ac:spMk id="5" creationId="{4044A708-0DED-430F-BF95-1782B3B20D41}"/>
          </ac:spMkLst>
        </pc:spChg>
        <pc:spChg chg="add del mod">
          <ac:chgData name="L.A. Hawkins" userId="f1186798-0cc9-44ff-bf7f-33980cf0ac30" providerId="ADAL" clId="{1E16690C-73BB-4BF6-A55E-A30AD26A4BFD}" dt="2022-03-23T17:23:48.384" v="65" actId="478"/>
          <ac:spMkLst>
            <pc:docMk/>
            <pc:sldMk cId="844283013" sldId="260"/>
            <ac:spMk id="6" creationId="{FCCC73C0-BF57-477F-8367-8E1748B5575A}"/>
          </ac:spMkLst>
        </pc:spChg>
        <pc:spChg chg="add del mod">
          <ac:chgData name="L.A. Hawkins" userId="f1186798-0cc9-44ff-bf7f-33980cf0ac30" providerId="ADAL" clId="{1E16690C-73BB-4BF6-A55E-A30AD26A4BFD}" dt="2022-03-30T17:41:20.597" v="3617" actId="478"/>
          <ac:spMkLst>
            <pc:docMk/>
            <pc:sldMk cId="844283013" sldId="260"/>
            <ac:spMk id="7" creationId="{09614F94-4E7A-434C-B5B7-1D76197EA48D}"/>
          </ac:spMkLst>
        </pc:spChg>
        <pc:spChg chg="add del mod ord">
          <ac:chgData name="L.A. Hawkins" userId="f1186798-0cc9-44ff-bf7f-33980cf0ac30" providerId="ADAL" clId="{1E16690C-73BB-4BF6-A55E-A30AD26A4BFD}" dt="2022-03-23T17:55:10.550" v="737" actId="700"/>
          <ac:spMkLst>
            <pc:docMk/>
            <pc:sldMk cId="844283013" sldId="260"/>
            <ac:spMk id="7" creationId="{3B0B2486-EC34-4398-8D04-5C4EB43578A1}"/>
          </ac:spMkLst>
        </pc:spChg>
        <pc:spChg chg="add del mod">
          <ac:chgData name="L.A. Hawkins" userId="f1186798-0cc9-44ff-bf7f-33980cf0ac30" providerId="ADAL" clId="{1E16690C-73BB-4BF6-A55E-A30AD26A4BFD}" dt="2022-03-30T17:40:59.210" v="3610"/>
          <ac:spMkLst>
            <pc:docMk/>
            <pc:sldMk cId="844283013" sldId="260"/>
            <ac:spMk id="11" creationId="{8259EE4B-349B-4524-8912-1B1FB4A669A3}"/>
          </ac:spMkLst>
        </pc:spChg>
        <pc:spChg chg="add mod">
          <ac:chgData name="L.A. Hawkins" userId="f1186798-0cc9-44ff-bf7f-33980cf0ac30" providerId="ADAL" clId="{1E16690C-73BB-4BF6-A55E-A30AD26A4BFD}" dt="2022-04-06T20:20:44.402" v="3704" actId="1076"/>
          <ac:spMkLst>
            <pc:docMk/>
            <pc:sldMk cId="844283013" sldId="260"/>
            <ac:spMk id="13" creationId="{7DB71D88-7330-4033-848E-8A8AE2E9478A}"/>
          </ac:spMkLst>
        </pc:spChg>
        <pc:picChg chg="mod ord modCrop">
          <ac:chgData name="L.A. Hawkins" userId="f1186798-0cc9-44ff-bf7f-33980cf0ac30" providerId="ADAL" clId="{1E16690C-73BB-4BF6-A55E-A30AD26A4BFD}" dt="2022-04-06T20:20:27.368" v="3700" actId="1076"/>
          <ac:picMkLst>
            <pc:docMk/>
            <pc:sldMk cId="844283013" sldId="260"/>
            <ac:picMk id="8" creationId="{79D8CAE0-ADA5-414D-8760-C99011B45ACC}"/>
          </ac:picMkLst>
        </pc:picChg>
        <pc:picChg chg="add del mod ord modCrop">
          <ac:chgData name="L.A. Hawkins" userId="f1186798-0cc9-44ff-bf7f-33980cf0ac30" providerId="ADAL" clId="{1E16690C-73BB-4BF6-A55E-A30AD26A4BFD}" dt="2022-03-30T17:37:57.851" v="3495" actId="478"/>
          <ac:picMkLst>
            <pc:docMk/>
            <pc:sldMk cId="844283013" sldId="260"/>
            <ac:picMk id="9" creationId="{09CDC69A-CBC6-4765-9E39-70DD0DBFCBA3}"/>
          </ac:picMkLst>
        </pc:picChg>
        <pc:picChg chg="del">
          <ac:chgData name="L.A. Hawkins" userId="f1186798-0cc9-44ff-bf7f-33980cf0ac30" providerId="ADAL" clId="{1E16690C-73BB-4BF6-A55E-A30AD26A4BFD}" dt="2022-03-23T17:23:43.756" v="64" actId="478"/>
          <ac:picMkLst>
            <pc:docMk/>
            <pc:sldMk cId="844283013" sldId="260"/>
            <ac:picMk id="10" creationId="{BBD382E2-7E95-4B46-99E4-8D82A50BF7A9}"/>
          </ac:picMkLst>
        </pc:picChg>
        <pc:picChg chg="add mod">
          <ac:chgData name="L.A. Hawkins" userId="f1186798-0cc9-44ff-bf7f-33980cf0ac30" providerId="ADAL" clId="{1E16690C-73BB-4BF6-A55E-A30AD26A4BFD}" dt="2022-04-06T20:20:38.962" v="3703" actId="1076"/>
          <ac:picMkLst>
            <pc:docMk/>
            <pc:sldMk cId="844283013" sldId="260"/>
            <ac:picMk id="12" creationId="{7FD19A5A-FD55-4EF4-977B-0BC412842D0B}"/>
          </ac:picMkLst>
        </pc:picChg>
      </pc:sldChg>
      <pc:sldChg chg="addSp delSp modSp mod setBg">
        <pc:chgData name="L.A. Hawkins" userId="f1186798-0cc9-44ff-bf7f-33980cf0ac30" providerId="ADAL" clId="{1E16690C-73BB-4BF6-A55E-A30AD26A4BFD}" dt="2022-04-06T20:24:22.111" v="3722" actId="1076"/>
        <pc:sldMkLst>
          <pc:docMk/>
          <pc:sldMk cId="3861354328" sldId="261"/>
        </pc:sldMkLst>
        <pc:spChg chg="add mod">
          <ac:chgData name="L.A. Hawkins" userId="f1186798-0cc9-44ff-bf7f-33980cf0ac30" providerId="ADAL" clId="{1E16690C-73BB-4BF6-A55E-A30AD26A4BFD}" dt="2022-04-06T20:24:07.457" v="3718" actId="122"/>
          <ac:spMkLst>
            <pc:docMk/>
            <pc:sldMk cId="3861354328" sldId="261"/>
            <ac:spMk id="2" creationId="{D6961E23-7C81-4353-A9F3-1A8289EA8232}"/>
          </ac:spMkLst>
        </pc:spChg>
        <pc:spChg chg="del">
          <ac:chgData name="L.A. Hawkins" userId="f1186798-0cc9-44ff-bf7f-33980cf0ac30" providerId="ADAL" clId="{1E16690C-73BB-4BF6-A55E-A30AD26A4BFD}" dt="2022-03-23T20:21:35.995" v="764" actId="478"/>
          <ac:spMkLst>
            <pc:docMk/>
            <pc:sldMk cId="3861354328" sldId="261"/>
            <ac:spMk id="2" creationId="{EC1F7442-A91A-483D-BC97-D5E1D613F5F9}"/>
          </ac:spMkLst>
        </pc:spChg>
        <pc:spChg chg="mod">
          <ac:chgData name="L.A. Hawkins" userId="f1186798-0cc9-44ff-bf7f-33980cf0ac30" providerId="ADAL" clId="{1E16690C-73BB-4BF6-A55E-A30AD26A4BFD}" dt="2022-04-06T20:24:18.915" v="3721" actId="1076"/>
          <ac:spMkLst>
            <pc:docMk/>
            <pc:sldMk cId="3861354328" sldId="261"/>
            <ac:spMk id="3" creationId="{53128A31-4F90-4ABD-93B7-EDD5D40C84ED}"/>
          </ac:spMkLst>
        </pc:spChg>
        <pc:spChg chg="add mod">
          <ac:chgData name="L.A. Hawkins" userId="f1186798-0cc9-44ff-bf7f-33980cf0ac30" providerId="ADAL" clId="{1E16690C-73BB-4BF6-A55E-A30AD26A4BFD}" dt="2022-04-06T20:24:05.761" v="3717" actId="122"/>
          <ac:spMkLst>
            <pc:docMk/>
            <pc:sldMk cId="3861354328" sldId="261"/>
            <ac:spMk id="4" creationId="{C4550864-E820-4668-B8E9-EB9EB270D8C0}"/>
          </ac:spMkLst>
        </pc:spChg>
        <pc:spChg chg="mod">
          <ac:chgData name="L.A. Hawkins" userId="f1186798-0cc9-44ff-bf7f-33980cf0ac30" providerId="ADAL" clId="{1E16690C-73BB-4BF6-A55E-A30AD26A4BFD}" dt="2022-04-06T20:24:22.111" v="3722" actId="1076"/>
          <ac:spMkLst>
            <pc:docMk/>
            <pc:sldMk cId="3861354328" sldId="261"/>
            <ac:spMk id="5" creationId="{8583ADC6-C324-41D2-BF0D-5D33EF56601A}"/>
          </ac:spMkLst>
        </pc:spChg>
        <pc:spChg chg="add del mod">
          <ac:chgData name="L.A. Hawkins" userId="f1186798-0cc9-44ff-bf7f-33980cf0ac30" providerId="ADAL" clId="{1E16690C-73BB-4BF6-A55E-A30AD26A4BFD}" dt="2022-03-23T17:25:40.975" v="94" actId="478"/>
          <ac:spMkLst>
            <pc:docMk/>
            <pc:sldMk cId="3861354328" sldId="261"/>
            <ac:spMk id="6" creationId="{93F53D04-004A-4D13-94CA-83B905EFAAE2}"/>
          </ac:spMkLst>
        </pc:spChg>
        <pc:picChg chg="add del mod modCrop">
          <ac:chgData name="L.A. Hawkins" userId="f1186798-0cc9-44ff-bf7f-33980cf0ac30" providerId="ADAL" clId="{1E16690C-73BB-4BF6-A55E-A30AD26A4BFD}" dt="2022-03-23T17:31:03.933" v="159" actId="478"/>
          <ac:picMkLst>
            <pc:docMk/>
            <pc:sldMk cId="3861354328" sldId="261"/>
            <ac:picMk id="9" creationId="{751EB479-5FCF-44F6-94CD-CCD49F6229AF}"/>
          </ac:picMkLst>
        </pc:picChg>
        <pc:picChg chg="del mod modCrop">
          <ac:chgData name="L.A. Hawkins" userId="f1186798-0cc9-44ff-bf7f-33980cf0ac30" providerId="ADAL" clId="{1E16690C-73BB-4BF6-A55E-A30AD26A4BFD}" dt="2022-03-23T17:25:32.908" v="93" actId="478"/>
          <ac:picMkLst>
            <pc:docMk/>
            <pc:sldMk cId="3861354328" sldId="261"/>
            <ac:picMk id="10" creationId="{51E29B09-AD87-4FDD-986A-41E6E8DD28CA}"/>
          </ac:picMkLst>
        </pc:picChg>
        <pc:picChg chg="add del mod modCrop">
          <ac:chgData name="L.A. Hawkins" userId="f1186798-0cc9-44ff-bf7f-33980cf0ac30" providerId="ADAL" clId="{1E16690C-73BB-4BF6-A55E-A30AD26A4BFD}" dt="2022-03-23T17:32:55.677" v="178" actId="478"/>
          <ac:picMkLst>
            <pc:docMk/>
            <pc:sldMk cId="3861354328" sldId="261"/>
            <ac:picMk id="11" creationId="{1A25D553-AB84-48FF-A810-66A1ABA66A4B}"/>
          </ac:picMkLst>
        </pc:picChg>
        <pc:picChg chg="add mod modCrop">
          <ac:chgData name="L.A. Hawkins" userId="f1186798-0cc9-44ff-bf7f-33980cf0ac30" providerId="ADAL" clId="{1E16690C-73BB-4BF6-A55E-A30AD26A4BFD}" dt="2022-04-06T20:24:15.905" v="3720" actId="1076"/>
          <ac:picMkLst>
            <pc:docMk/>
            <pc:sldMk cId="3861354328" sldId="261"/>
            <ac:picMk id="12" creationId="{28343E6D-0869-46C4-9A83-03564148F84B}"/>
          </ac:picMkLst>
        </pc:picChg>
        <pc:picChg chg="mod modCrop">
          <ac:chgData name="L.A. Hawkins" userId="f1186798-0cc9-44ff-bf7f-33980cf0ac30" providerId="ADAL" clId="{1E16690C-73BB-4BF6-A55E-A30AD26A4BFD}" dt="2022-04-06T20:24:13.169" v="3719" actId="1076"/>
          <ac:picMkLst>
            <pc:docMk/>
            <pc:sldMk cId="3861354328" sldId="261"/>
            <ac:picMk id="13" creationId="{8181CF3A-39A8-46FC-823D-0B2C099653F1}"/>
          </ac:picMkLst>
        </pc:picChg>
        <pc:picChg chg="add del mod modCrop">
          <ac:chgData name="L.A. Hawkins" userId="f1186798-0cc9-44ff-bf7f-33980cf0ac30" providerId="ADAL" clId="{1E16690C-73BB-4BF6-A55E-A30AD26A4BFD}" dt="2022-03-23T17:31:03.318" v="158" actId="478"/>
          <ac:picMkLst>
            <pc:docMk/>
            <pc:sldMk cId="3861354328" sldId="261"/>
            <ac:picMk id="14" creationId="{8C7F268B-E8B9-4B4B-A46B-F874F78E1FAB}"/>
          </ac:picMkLst>
        </pc:picChg>
      </pc:sldChg>
      <pc:sldChg chg="addSp delSp modSp mod setBg">
        <pc:chgData name="L.A. Hawkins" userId="f1186798-0cc9-44ff-bf7f-33980cf0ac30" providerId="ADAL" clId="{1E16690C-73BB-4BF6-A55E-A30AD26A4BFD}" dt="2022-04-06T20:24:58.615" v="3729" actId="1076"/>
        <pc:sldMkLst>
          <pc:docMk/>
          <pc:sldMk cId="2895497732" sldId="262"/>
        </pc:sldMkLst>
        <pc:spChg chg="add mod">
          <ac:chgData name="L.A. Hawkins" userId="f1186798-0cc9-44ff-bf7f-33980cf0ac30" providerId="ADAL" clId="{1E16690C-73BB-4BF6-A55E-A30AD26A4BFD}" dt="2022-04-06T20:24:43.077" v="3725" actId="1076"/>
          <ac:spMkLst>
            <pc:docMk/>
            <pc:sldMk cId="2895497732" sldId="262"/>
            <ac:spMk id="2" creationId="{95F32BCB-2233-4425-A10E-A3EAA2F0FCBC}"/>
          </ac:spMkLst>
        </pc:spChg>
        <pc:spChg chg="del">
          <ac:chgData name="L.A. Hawkins" userId="f1186798-0cc9-44ff-bf7f-33980cf0ac30" providerId="ADAL" clId="{1E16690C-73BB-4BF6-A55E-A30AD26A4BFD}" dt="2022-03-23T20:21:41.019" v="765" actId="478"/>
          <ac:spMkLst>
            <pc:docMk/>
            <pc:sldMk cId="2895497732" sldId="262"/>
            <ac:spMk id="2" creationId="{C0A73ADA-7787-49AB-84F9-A095A2B899B1}"/>
          </ac:spMkLst>
        </pc:spChg>
        <pc:spChg chg="mod">
          <ac:chgData name="L.A. Hawkins" userId="f1186798-0cc9-44ff-bf7f-33980cf0ac30" providerId="ADAL" clId="{1E16690C-73BB-4BF6-A55E-A30AD26A4BFD}" dt="2022-04-06T20:24:49.877" v="3727" actId="1076"/>
          <ac:spMkLst>
            <pc:docMk/>
            <pc:sldMk cId="2895497732" sldId="262"/>
            <ac:spMk id="3" creationId="{E20E13BE-CDCB-41FC-8A4D-8FCCF9D7D34B}"/>
          </ac:spMkLst>
        </pc:spChg>
        <pc:spChg chg="mod">
          <ac:chgData name="L.A. Hawkins" userId="f1186798-0cc9-44ff-bf7f-33980cf0ac30" providerId="ADAL" clId="{1E16690C-73BB-4BF6-A55E-A30AD26A4BFD}" dt="2022-04-06T20:24:58.615" v="3729" actId="1076"/>
          <ac:spMkLst>
            <pc:docMk/>
            <pc:sldMk cId="2895497732" sldId="262"/>
            <ac:spMk id="5" creationId="{278EA934-D1B2-4C9E-8245-9B2437E52856}"/>
          </ac:spMkLst>
        </pc:spChg>
        <pc:spChg chg="add del mod">
          <ac:chgData name="L.A. Hawkins" userId="f1186798-0cc9-44ff-bf7f-33980cf0ac30" providerId="ADAL" clId="{1E16690C-73BB-4BF6-A55E-A30AD26A4BFD}" dt="2022-03-23T17:30:32.295" v="153" actId="478"/>
          <ac:spMkLst>
            <pc:docMk/>
            <pc:sldMk cId="2895497732" sldId="262"/>
            <ac:spMk id="6" creationId="{173F54B7-78C1-42C9-8FA7-5C41B56C5F09}"/>
          </ac:spMkLst>
        </pc:spChg>
        <pc:spChg chg="add del mod">
          <ac:chgData name="L.A. Hawkins" userId="f1186798-0cc9-44ff-bf7f-33980cf0ac30" providerId="ADAL" clId="{1E16690C-73BB-4BF6-A55E-A30AD26A4BFD}" dt="2022-03-24T19:44:09.113" v="2819"/>
          <ac:spMkLst>
            <pc:docMk/>
            <pc:sldMk cId="2895497732" sldId="262"/>
            <ac:spMk id="7" creationId="{0B239236-8EA3-43D6-A555-0365B45C5642}"/>
          </ac:spMkLst>
        </pc:spChg>
        <pc:spChg chg="add del mod">
          <ac:chgData name="L.A. Hawkins" userId="f1186798-0cc9-44ff-bf7f-33980cf0ac30" providerId="ADAL" clId="{1E16690C-73BB-4BF6-A55E-A30AD26A4BFD}" dt="2022-03-23T17:30:48.695" v="156"/>
          <ac:spMkLst>
            <pc:docMk/>
            <pc:sldMk cId="2895497732" sldId="262"/>
            <ac:spMk id="8" creationId="{049E7DB8-797C-4D03-AA4D-1A244E96E808}"/>
          </ac:spMkLst>
        </pc:spChg>
        <pc:picChg chg="del">
          <ac:chgData name="L.A. Hawkins" userId="f1186798-0cc9-44ff-bf7f-33980cf0ac30" providerId="ADAL" clId="{1E16690C-73BB-4BF6-A55E-A30AD26A4BFD}" dt="2022-03-23T17:30:27.994" v="152" actId="478"/>
          <ac:picMkLst>
            <pc:docMk/>
            <pc:sldMk cId="2895497732" sldId="262"/>
            <ac:picMk id="10" creationId="{2A8DDB84-33FC-4547-BC10-9945FE659A15}"/>
          </ac:picMkLst>
        </pc:picChg>
        <pc:picChg chg="add mod modCrop">
          <ac:chgData name="L.A. Hawkins" userId="f1186798-0cc9-44ff-bf7f-33980cf0ac30" providerId="ADAL" clId="{1E16690C-73BB-4BF6-A55E-A30AD26A4BFD}" dt="2022-04-06T20:24:46.509" v="3726" actId="1076"/>
          <ac:picMkLst>
            <pc:docMk/>
            <pc:sldMk cId="2895497732" sldId="262"/>
            <ac:picMk id="11" creationId="{F9DDBE16-CECD-40EC-BA32-CAEAD1331443}"/>
          </ac:picMkLst>
        </pc:picChg>
        <pc:picChg chg="add mod modCrop">
          <ac:chgData name="L.A. Hawkins" userId="f1186798-0cc9-44ff-bf7f-33980cf0ac30" providerId="ADAL" clId="{1E16690C-73BB-4BF6-A55E-A30AD26A4BFD}" dt="2022-04-06T20:24:54.575" v="3728" actId="1076"/>
          <ac:picMkLst>
            <pc:docMk/>
            <pc:sldMk cId="2895497732" sldId="262"/>
            <ac:picMk id="12" creationId="{70A20EF6-5264-4CFD-B0FC-94B7F80F2980}"/>
          </ac:picMkLst>
        </pc:picChg>
        <pc:picChg chg="del">
          <ac:chgData name="L.A. Hawkins" userId="f1186798-0cc9-44ff-bf7f-33980cf0ac30" providerId="ADAL" clId="{1E16690C-73BB-4BF6-A55E-A30AD26A4BFD}" dt="2022-03-23T17:30:34.066" v="154" actId="478"/>
          <ac:picMkLst>
            <pc:docMk/>
            <pc:sldMk cId="2895497732" sldId="262"/>
            <ac:picMk id="13" creationId="{AEE39694-0D29-49D4-A98F-4F08582BE144}"/>
          </ac:picMkLst>
        </pc:picChg>
      </pc:sldChg>
      <pc:sldChg chg="addSp delSp modSp mod setBg">
        <pc:chgData name="L.A. Hawkins" userId="f1186798-0cc9-44ff-bf7f-33980cf0ac30" providerId="ADAL" clId="{1E16690C-73BB-4BF6-A55E-A30AD26A4BFD}" dt="2022-04-06T20:25:08.654" v="3732" actId="1076"/>
        <pc:sldMkLst>
          <pc:docMk/>
          <pc:sldMk cId="2380575290" sldId="263"/>
        </pc:sldMkLst>
        <pc:spChg chg="del">
          <ac:chgData name="L.A. Hawkins" userId="f1186798-0cc9-44ff-bf7f-33980cf0ac30" providerId="ADAL" clId="{1E16690C-73BB-4BF6-A55E-A30AD26A4BFD}" dt="2022-03-23T20:21:44.898" v="766" actId="478"/>
          <ac:spMkLst>
            <pc:docMk/>
            <pc:sldMk cId="2380575290" sldId="263"/>
            <ac:spMk id="2" creationId="{47CD75E6-C3E2-45D6-8549-12386B4A581C}"/>
          </ac:spMkLst>
        </pc:spChg>
        <pc:spChg chg="add del mod">
          <ac:chgData name="L.A. Hawkins" userId="f1186798-0cc9-44ff-bf7f-33980cf0ac30" providerId="ADAL" clId="{1E16690C-73BB-4BF6-A55E-A30AD26A4BFD}" dt="2022-03-25T15:53:39.257" v="3095"/>
          <ac:spMkLst>
            <pc:docMk/>
            <pc:sldMk cId="2380575290" sldId="263"/>
            <ac:spMk id="2" creationId="{7CA19AC4-DFE2-4135-96E5-248604621E4B}"/>
          </ac:spMkLst>
        </pc:spChg>
        <pc:spChg chg="mod">
          <ac:chgData name="L.A. Hawkins" userId="f1186798-0cc9-44ff-bf7f-33980cf0ac30" providerId="ADAL" clId="{1E16690C-73BB-4BF6-A55E-A30AD26A4BFD}" dt="2022-04-06T20:25:04.305" v="3731" actId="1076"/>
          <ac:spMkLst>
            <pc:docMk/>
            <pc:sldMk cId="2380575290" sldId="263"/>
            <ac:spMk id="3" creationId="{41C294A9-B89F-4F03-9613-9261EB817E19}"/>
          </ac:spMkLst>
        </pc:spChg>
        <pc:spChg chg="del mod">
          <ac:chgData name="L.A. Hawkins" userId="f1186798-0cc9-44ff-bf7f-33980cf0ac30" providerId="ADAL" clId="{1E16690C-73BB-4BF6-A55E-A30AD26A4BFD}" dt="2022-03-30T15:22:45.451" v="3287" actId="478"/>
          <ac:spMkLst>
            <pc:docMk/>
            <pc:sldMk cId="2380575290" sldId="263"/>
            <ac:spMk id="5" creationId="{8C483F09-8906-484B-87C6-7BEEEA06415A}"/>
          </ac:spMkLst>
        </pc:spChg>
        <pc:picChg chg="add mod modCrop">
          <ac:chgData name="L.A. Hawkins" userId="f1186798-0cc9-44ff-bf7f-33980cf0ac30" providerId="ADAL" clId="{1E16690C-73BB-4BF6-A55E-A30AD26A4BFD}" dt="2022-04-06T20:25:08.654" v="3732" actId="1076"/>
          <ac:picMkLst>
            <pc:docMk/>
            <pc:sldMk cId="2380575290" sldId="263"/>
            <ac:picMk id="6" creationId="{81AEE5A2-73AC-4EA3-90E0-83894B84BBEE}"/>
          </ac:picMkLst>
        </pc:picChg>
        <pc:picChg chg="mod">
          <ac:chgData name="L.A. Hawkins" userId="f1186798-0cc9-44ff-bf7f-33980cf0ac30" providerId="ADAL" clId="{1E16690C-73BB-4BF6-A55E-A30AD26A4BFD}" dt="2022-03-30T15:22:49.475" v="3288" actId="1076"/>
          <ac:picMkLst>
            <pc:docMk/>
            <pc:sldMk cId="2380575290" sldId="263"/>
            <ac:picMk id="10" creationId="{4611E8D9-9653-4D32-AA44-2C07E709AA04}"/>
          </ac:picMkLst>
        </pc:picChg>
      </pc:sldChg>
      <pc:sldChg chg="modSp mod setBg">
        <pc:chgData name="L.A. Hawkins" userId="f1186798-0cc9-44ff-bf7f-33980cf0ac30" providerId="ADAL" clId="{1E16690C-73BB-4BF6-A55E-A30AD26A4BFD}" dt="2022-04-06T20:23:19.342" v="3708" actId="14100"/>
        <pc:sldMkLst>
          <pc:docMk/>
          <pc:sldMk cId="2356775" sldId="265"/>
        </pc:sldMkLst>
        <pc:spChg chg="mod">
          <ac:chgData name="L.A. Hawkins" userId="f1186798-0cc9-44ff-bf7f-33980cf0ac30" providerId="ADAL" clId="{1E16690C-73BB-4BF6-A55E-A30AD26A4BFD}" dt="2022-04-06T20:23:19.342" v="3708" actId="14100"/>
          <ac:spMkLst>
            <pc:docMk/>
            <pc:sldMk cId="2356775" sldId="265"/>
            <ac:spMk id="20" creationId="{92AAE2FA-D275-FEB9-F0B2-91CC07A7979C}"/>
          </ac:spMkLst>
        </pc:spChg>
        <pc:spChg chg="mod">
          <ac:chgData name="L.A. Hawkins" userId="f1186798-0cc9-44ff-bf7f-33980cf0ac30" providerId="ADAL" clId="{1E16690C-73BB-4BF6-A55E-A30AD26A4BFD}" dt="2022-04-06T20:23:14.082" v="3707" actId="1076"/>
          <ac:spMkLst>
            <pc:docMk/>
            <pc:sldMk cId="2356775" sldId="265"/>
            <ac:spMk id="24" creationId="{677EF6BD-C35C-5FF7-9312-75D701FD7010}"/>
          </ac:spMkLst>
        </pc:spChg>
        <pc:picChg chg="mod">
          <ac:chgData name="L.A. Hawkins" userId="f1186798-0cc9-44ff-bf7f-33980cf0ac30" providerId="ADAL" clId="{1E16690C-73BB-4BF6-A55E-A30AD26A4BFD}" dt="2022-04-06T20:23:04.146" v="3705" actId="1076"/>
          <ac:picMkLst>
            <pc:docMk/>
            <pc:sldMk cId="2356775" sldId="265"/>
            <ac:picMk id="14" creationId="{4D54979A-1127-4DEE-97B4-0DFD713DACAB}"/>
          </ac:picMkLst>
        </pc:picChg>
      </pc:sldChg>
      <pc:sldChg chg="addSp delSp modSp del mod">
        <pc:chgData name="L.A. Hawkins" userId="f1186798-0cc9-44ff-bf7f-33980cf0ac30" providerId="ADAL" clId="{1E16690C-73BB-4BF6-A55E-A30AD26A4BFD}" dt="2022-03-23T17:21:27.740" v="3" actId="47"/>
        <pc:sldMkLst>
          <pc:docMk/>
          <pc:sldMk cId="412385908" sldId="266"/>
        </pc:sldMkLst>
        <pc:spChg chg="add mod">
          <ac:chgData name="L.A. Hawkins" userId="f1186798-0cc9-44ff-bf7f-33980cf0ac30" providerId="ADAL" clId="{1E16690C-73BB-4BF6-A55E-A30AD26A4BFD}" dt="2022-03-23T17:21:23.655" v="2" actId="478"/>
          <ac:spMkLst>
            <pc:docMk/>
            <pc:sldMk cId="412385908" sldId="266"/>
            <ac:spMk id="9" creationId="{7AE833ED-2426-4503-8BDB-45B351EF7436}"/>
          </ac:spMkLst>
        </pc:spChg>
        <pc:picChg chg="del mod">
          <ac:chgData name="L.A. Hawkins" userId="f1186798-0cc9-44ff-bf7f-33980cf0ac30" providerId="ADAL" clId="{1E16690C-73BB-4BF6-A55E-A30AD26A4BFD}" dt="2022-03-23T17:21:23.655" v="2" actId="478"/>
          <ac:picMkLst>
            <pc:docMk/>
            <pc:sldMk cId="412385908" sldId="266"/>
            <ac:picMk id="7" creationId="{492727DC-9F1E-422B-865B-05B5741B74B7}"/>
          </ac:picMkLst>
        </pc:picChg>
        <pc:picChg chg="del">
          <ac:chgData name="L.A. Hawkins" userId="f1186798-0cc9-44ff-bf7f-33980cf0ac30" providerId="ADAL" clId="{1E16690C-73BB-4BF6-A55E-A30AD26A4BFD}" dt="2022-03-23T17:21:10.755" v="0" actId="478"/>
          <ac:picMkLst>
            <pc:docMk/>
            <pc:sldMk cId="412385908" sldId="266"/>
            <ac:picMk id="8" creationId="{786B813A-7A79-4A70-88C8-183CEB6475D1}"/>
          </ac:picMkLst>
        </pc:picChg>
      </pc:sldChg>
      <pc:sldChg chg="addSp delSp modSp mod setBg">
        <pc:chgData name="L.A. Hawkins" userId="f1186798-0cc9-44ff-bf7f-33980cf0ac30" providerId="ADAL" clId="{1E16690C-73BB-4BF6-A55E-A30AD26A4BFD}" dt="2022-04-06T20:23:49.446" v="3714" actId="1076"/>
        <pc:sldMkLst>
          <pc:docMk/>
          <pc:sldMk cId="1219130811" sldId="267"/>
        </pc:sldMkLst>
        <pc:spChg chg="mod">
          <ac:chgData name="L.A. Hawkins" userId="f1186798-0cc9-44ff-bf7f-33980cf0ac30" providerId="ADAL" clId="{1E16690C-73BB-4BF6-A55E-A30AD26A4BFD}" dt="2022-03-24T14:33:21.652" v="1279" actId="122"/>
          <ac:spMkLst>
            <pc:docMk/>
            <pc:sldMk cId="1219130811" sldId="267"/>
            <ac:spMk id="2" creationId="{9AD56282-3AB9-4B7D-8C90-980B14C59AA0}"/>
          </ac:spMkLst>
        </pc:spChg>
        <pc:spChg chg="mod">
          <ac:chgData name="L.A. Hawkins" userId="f1186798-0cc9-44ff-bf7f-33980cf0ac30" providerId="ADAL" clId="{1E16690C-73BB-4BF6-A55E-A30AD26A4BFD}" dt="2022-04-06T20:23:45.701" v="3713" actId="1076"/>
          <ac:spMkLst>
            <pc:docMk/>
            <pc:sldMk cId="1219130811" sldId="267"/>
            <ac:spMk id="3" creationId="{F8705F39-EF03-4EE6-AF57-477AC83B4538}"/>
          </ac:spMkLst>
        </pc:spChg>
        <pc:spChg chg="add del mod">
          <ac:chgData name="L.A. Hawkins" userId="f1186798-0cc9-44ff-bf7f-33980cf0ac30" providerId="ADAL" clId="{1E16690C-73BB-4BF6-A55E-A30AD26A4BFD}" dt="2022-03-24T14:34:06.494" v="1285"/>
          <ac:spMkLst>
            <pc:docMk/>
            <pc:sldMk cId="1219130811" sldId="267"/>
            <ac:spMk id="4" creationId="{BAEDA73E-3D0A-4CC5-ADBD-6B95971D353F}"/>
          </ac:spMkLst>
        </pc:spChg>
        <pc:spChg chg="mod">
          <ac:chgData name="L.A. Hawkins" userId="f1186798-0cc9-44ff-bf7f-33980cf0ac30" providerId="ADAL" clId="{1E16690C-73BB-4BF6-A55E-A30AD26A4BFD}" dt="2022-04-06T20:23:49.446" v="3714" actId="1076"/>
          <ac:spMkLst>
            <pc:docMk/>
            <pc:sldMk cId="1219130811" sldId="267"/>
            <ac:spMk id="5" creationId="{199E494A-CC74-4E14-A05C-FF6C6DB3FBFA}"/>
          </ac:spMkLst>
        </pc:spChg>
        <pc:spChg chg="add mod">
          <ac:chgData name="L.A. Hawkins" userId="f1186798-0cc9-44ff-bf7f-33980cf0ac30" providerId="ADAL" clId="{1E16690C-73BB-4BF6-A55E-A30AD26A4BFD}" dt="2022-04-06T20:23:41.975" v="3712" actId="122"/>
          <ac:spMkLst>
            <pc:docMk/>
            <pc:sldMk cId="1219130811" sldId="267"/>
            <ac:spMk id="9" creationId="{2AB14B0C-1720-4EBB-B5DC-F3DFA06BF570}"/>
          </ac:spMkLst>
        </pc:spChg>
        <pc:spChg chg="add mod">
          <ac:chgData name="L.A. Hawkins" userId="f1186798-0cc9-44ff-bf7f-33980cf0ac30" providerId="ADAL" clId="{1E16690C-73BB-4BF6-A55E-A30AD26A4BFD}" dt="2022-04-06T20:23:33.728" v="3711" actId="122"/>
          <ac:spMkLst>
            <pc:docMk/>
            <pc:sldMk cId="1219130811" sldId="267"/>
            <ac:spMk id="10" creationId="{8162A047-59F4-4F47-8140-2B565AD5C23E}"/>
          </ac:spMkLst>
        </pc:spChg>
        <pc:picChg chg="mod">
          <ac:chgData name="L.A. Hawkins" userId="f1186798-0cc9-44ff-bf7f-33980cf0ac30" providerId="ADAL" clId="{1E16690C-73BB-4BF6-A55E-A30AD26A4BFD}" dt="2022-04-06T20:23:26.699" v="3709" actId="1076"/>
          <ac:picMkLst>
            <pc:docMk/>
            <pc:sldMk cId="1219130811" sldId="267"/>
            <ac:picMk id="7" creationId="{F5887F8E-1166-4E82-A117-6E0E9CD6A643}"/>
          </ac:picMkLst>
        </pc:picChg>
        <pc:picChg chg="mod">
          <ac:chgData name="L.A. Hawkins" userId="f1186798-0cc9-44ff-bf7f-33980cf0ac30" providerId="ADAL" clId="{1E16690C-73BB-4BF6-A55E-A30AD26A4BFD}" dt="2022-04-06T20:23:30.738" v="3710" actId="1076"/>
          <ac:picMkLst>
            <pc:docMk/>
            <pc:sldMk cId="1219130811" sldId="267"/>
            <ac:picMk id="8" creationId="{4BA36C97-E6AC-4C4E-94E3-EA0569F04762}"/>
          </ac:picMkLst>
        </pc:picChg>
      </pc:sldChg>
      <pc:sldChg chg="addSp delSp modSp new mod setBg modClrScheme chgLayout">
        <pc:chgData name="L.A. Hawkins" userId="f1186798-0cc9-44ff-bf7f-33980cf0ac30" providerId="ADAL" clId="{1E16690C-73BB-4BF6-A55E-A30AD26A4BFD}" dt="2022-04-06T20:27:49.148" v="3752" actId="1076"/>
        <pc:sldMkLst>
          <pc:docMk/>
          <pc:sldMk cId="2588401043" sldId="268"/>
        </pc:sldMkLst>
        <pc:spChg chg="add mod">
          <ac:chgData name="L.A. Hawkins" userId="f1186798-0cc9-44ff-bf7f-33980cf0ac30" providerId="ADAL" clId="{1E16690C-73BB-4BF6-A55E-A30AD26A4BFD}" dt="2022-03-30T15:14:46.766" v="3228" actId="1076"/>
          <ac:spMkLst>
            <pc:docMk/>
            <pc:sldMk cId="2588401043" sldId="268"/>
            <ac:spMk id="2" creationId="{B7F8E08E-EC70-436C-A8DE-076C64C320D5}"/>
          </ac:spMkLst>
        </pc:spChg>
        <pc:spChg chg="add del">
          <ac:chgData name="L.A. Hawkins" userId="f1186798-0cc9-44ff-bf7f-33980cf0ac30" providerId="ADAL" clId="{1E16690C-73BB-4BF6-A55E-A30AD26A4BFD}" dt="2022-03-24T14:16:45.874" v="1037" actId="26606"/>
          <ac:spMkLst>
            <pc:docMk/>
            <pc:sldMk cId="2588401043" sldId="268"/>
            <ac:spMk id="2" creationId="{F31C3739-4BE2-4E25-9F64-F1E5B3E2BB24}"/>
          </ac:spMkLst>
        </pc:spChg>
        <pc:spChg chg="add del">
          <ac:chgData name="L.A. Hawkins" userId="f1186798-0cc9-44ff-bf7f-33980cf0ac30" providerId="ADAL" clId="{1E16690C-73BB-4BF6-A55E-A30AD26A4BFD}" dt="2022-03-24T14:16:45.874" v="1037" actId="26606"/>
          <ac:spMkLst>
            <pc:docMk/>
            <pc:sldMk cId="2588401043" sldId="268"/>
            <ac:spMk id="3" creationId="{0C4FBB14-A97B-47B7-B188-165BA28E53E7}"/>
          </ac:spMkLst>
        </pc:spChg>
        <pc:spChg chg="add del mod">
          <ac:chgData name="L.A. Hawkins" userId="f1186798-0cc9-44ff-bf7f-33980cf0ac30" providerId="ADAL" clId="{1E16690C-73BB-4BF6-A55E-A30AD26A4BFD}" dt="2022-03-30T14:37:44.327" v="3197" actId="478"/>
          <ac:spMkLst>
            <pc:docMk/>
            <pc:sldMk cId="2588401043" sldId="268"/>
            <ac:spMk id="4" creationId="{047A1C1F-2BB7-43FA-B994-91914C06C37B}"/>
          </ac:spMkLst>
        </pc:spChg>
        <pc:spChg chg="add del">
          <ac:chgData name="L.A. Hawkins" userId="f1186798-0cc9-44ff-bf7f-33980cf0ac30" providerId="ADAL" clId="{1E16690C-73BB-4BF6-A55E-A30AD26A4BFD}" dt="2022-03-24T14:16:45.874" v="1037" actId="26606"/>
          <ac:spMkLst>
            <pc:docMk/>
            <pc:sldMk cId="2588401043" sldId="268"/>
            <ac:spMk id="4" creationId="{3C482C41-C278-489A-BA72-F754A14F1EC3}"/>
          </ac:spMkLst>
        </pc:spChg>
        <pc:spChg chg="add del">
          <ac:chgData name="L.A. Hawkins" userId="f1186798-0cc9-44ff-bf7f-33980cf0ac30" providerId="ADAL" clId="{1E16690C-73BB-4BF6-A55E-A30AD26A4BFD}" dt="2022-03-24T14:16:45.874" v="1037" actId="26606"/>
          <ac:spMkLst>
            <pc:docMk/>
            <pc:sldMk cId="2588401043" sldId="268"/>
            <ac:spMk id="5" creationId="{075DF474-312E-405E-9E5B-A1D01FAF2226}"/>
          </ac:spMkLst>
        </pc:spChg>
        <pc:spChg chg="add mod">
          <ac:chgData name="L.A. Hawkins" userId="f1186798-0cc9-44ff-bf7f-33980cf0ac30" providerId="ADAL" clId="{1E16690C-73BB-4BF6-A55E-A30AD26A4BFD}" dt="2022-04-06T20:27:46.960" v="3751" actId="1076"/>
          <ac:spMkLst>
            <pc:docMk/>
            <pc:sldMk cId="2588401043" sldId="268"/>
            <ac:spMk id="6" creationId="{21BC6141-82B6-4032-99AA-36C2BF38BA41}"/>
          </ac:spMkLst>
        </pc:spChg>
        <pc:spChg chg="add del">
          <ac:chgData name="L.A. Hawkins" userId="f1186798-0cc9-44ff-bf7f-33980cf0ac30" providerId="ADAL" clId="{1E16690C-73BB-4BF6-A55E-A30AD26A4BFD}" dt="2022-03-24T14:16:45.874" v="1037" actId="26606"/>
          <ac:spMkLst>
            <pc:docMk/>
            <pc:sldMk cId="2588401043" sldId="268"/>
            <ac:spMk id="6" creationId="{B0246F1E-58E8-45CC-9E0B-ED47408C4B35}"/>
          </ac:spMkLst>
        </pc:spChg>
        <pc:spChg chg="add del mod">
          <ac:chgData name="L.A. Hawkins" userId="f1186798-0cc9-44ff-bf7f-33980cf0ac30" providerId="ADAL" clId="{1E16690C-73BB-4BF6-A55E-A30AD26A4BFD}" dt="2022-03-24T14:25:36.225" v="1224" actId="26606"/>
          <ac:spMkLst>
            <pc:docMk/>
            <pc:sldMk cId="2588401043" sldId="268"/>
            <ac:spMk id="7" creationId="{6447D537-A6BC-4E6C-BB86-5029A0D32BAA}"/>
          </ac:spMkLst>
        </pc:spChg>
        <pc:spChg chg="add del mod">
          <ac:chgData name="L.A. Hawkins" userId="f1186798-0cc9-44ff-bf7f-33980cf0ac30" providerId="ADAL" clId="{1E16690C-73BB-4BF6-A55E-A30AD26A4BFD}" dt="2022-03-24T14:16:45.868" v="1036" actId="26606"/>
          <ac:spMkLst>
            <pc:docMk/>
            <pc:sldMk cId="2588401043" sldId="268"/>
            <ac:spMk id="11" creationId="{9E9908EF-0225-DA68-18ED-7258AD12165E}"/>
          </ac:spMkLst>
        </pc:spChg>
        <pc:spChg chg="add mod">
          <ac:chgData name="L.A. Hawkins" userId="f1186798-0cc9-44ff-bf7f-33980cf0ac30" providerId="ADAL" clId="{1E16690C-73BB-4BF6-A55E-A30AD26A4BFD}" dt="2022-04-06T20:27:49.148" v="3752" actId="1076"/>
          <ac:spMkLst>
            <pc:docMk/>
            <pc:sldMk cId="2588401043" sldId="268"/>
            <ac:spMk id="12" creationId="{7D0DEC6B-3E88-484E-9101-C14C54E045F6}"/>
          </ac:spMkLst>
        </pc:spChg>
        <pc:spChg chg="add del mod">
          <ac:chgData name="L.A. Hawkins" userId="f1186798-0cc9-44ff-bf7f-33980cf0ac30" providerId="ADAL" clId="{1E16690C-73BB-4BF6-A55E-A30AD26A4BFD}" dt="2022-03-25T15:29:20.136" v="2826" actId="478"/>
          <ac:spMkLst>
            <pc:docMk/>
            <pc:sldMk cId="2588401043" sldId="268"/>
            <ac:spMk id="12" creationId="{F807702D-080C-4096-8689-9A605E92BCF6}"/>
          </ac:spMkLst>
        </pc:spChg>
        <pc:spChg chg="add del mod">
          <ac:chgData name="L.A. Hawkins" userId="f1186798-0cc9-44ff-bf7f-33980cf0ac30" providerId="ADAL" clId="{1E16690C-73BB-4BF6-A55E-A30AD26A4BFD}" dt="2022-03-24T14:16:45.868" v="1036" actId="26606"/>
          <ac:spMkLst>
            <pc:docMk/>
            <pc:sldMk cId="2588401043" sldId="268"/>
            <ac:spMk id="13" creationId="{F9EE0E6F-FF24-1CC5-FBC1-C10A41A06E27}"/>
          </ac:spMkLst>
        </pc:spChg>
        <pc:spChg chg="add del mod">
          <ac:chgData name="L.A. Hawkins" userId="f1186798-0cc9-44ff-bf7f-33980cf0ac30" providerId="ADAL" clId="{1E16690C-73BB-4BF6-A55E-A30AD26A4BFD}" dt="2022-03-25T15:29:51.960" v="2833" actId="478"/>
          <ac:spMkLst>
            <pc:docMk/>
            <pc:sldMk cId="2588401043" sldId="268"/>
            <ac:spMk id="14" creationId="{964D3553-B639-417A-8D0B-927D28FE8B2B}"/>
          </ac:spMkLst>
        </pc:spChg>
        <pc:spChg chg="add del mod">
          <ac:chgData name="L.A. Hawkins" userId="f1186798-0cc9-44ff-bf7f-33980cf0ac30" providerId="ADAL" clId="{1E16690C-73BB-4BF6-A55E-A30AD26A4BFD}" dt="2022-03-24T14:16:45.868" v="1036" actId="26606"/>
          <ac:spMkLst>
            <pc:docMk/>
            <pc:sldMk cId="2588401043" sldId="268"/>
            <ac:spMk id="15" creationId="{AA8B33E7-72A5-3CC8-B5CE-32CCAC02C92D}"/>
          </ac:spMkLst>
        </pc:spChg>
        <pc:spChg chg="add mod">
          <ac:chgData name="L.A. Hawkins" userId="f1186798-0cc9-44ff-bf7f-33980cf0ac30" providerId="ADAL" clId="{1E16690C-73BB-4BF6-A55E-A30AD26A4BFD}" dt="2022-03-30T15:19:41.829" v="3278" actId="1076"/>
          <ac:spMkLst>
            <pc:docMk/>
            <pc:sldMk cId="2588401043" sldId="268"/>
            <ac:spMk id="16" creationId="{8574D473-FA6F-43E1-AE69-57E4CE0FA06E}"/>
          </ac:spMkLst>
        </pc:spChg>
        <pc:spChg chg="add mod">
          <ac:chgData name="L.A. Hawkins" userId="f1186798-0cc9-44ff-bf7f-33980cf0ac30" providerId="ADAL" clId="{1E16690C-73BB-4BF6-A55E-A30AD26A4BFD}" dt="2022-03-25T15:53:54.750" v="3097" actId="20577"/>
          <ac:spMkLst>
            <pc:docMk/>
            <pc:sldMk cId="2588401043" sldId="268"/>
            <ac:spMk id="17" creationId="{5891ED6F-4379-4A29-8B1E-9E8B57359A14}"/>
          </ac:spMkLst>
        </pc:spChg>
        <pc:spChg chg="add del mod">
          <ac:chgData name="L.A. Hawkins" userId="f1186798-0cc9-44ff-bf7f-33980cf0ac30" providerId="ADAL" clId="{1E16690C-73BB-4BF6-A55E-A30AD26A4BFD}" dt="2022-03-24T14:25:36.225" v="1224" actId="26606"/>
          <ac:spMkLst>
            <pc:docMk/>
            <pc:sldMk cId="2588401043" sldId="268"/>
            <ac:spMk id="17" creationId="{B9847D23-B30E-1567-F227-4256F0210C5A}"/>
          </ac:spMkLst>
        </pc:spChg>
        <pc:spChg chg="add del mod">
          <ac:chgData name="L.A. Hawkins" userId="f1186798-0cc9-44ff-bf7f-33980cf0ac30" providerId="ADAL" clId="{1E16690C-73BB-4BF6-A55E-A30AD26A4BFD}" dt="2022-03-24T14:16:53.387" v="1039" actId="478"/>
          <ac:spMkLst>
            <pc:docMk/>
            <pc:sldMk cId="2588401043" sldId="268"/>
            <ac:spMk id="18" creationId="{34B33D6D-1048-823F-E861-13762487210E}"/>
          </ac:spMkLst>
        </pc:spChg>
        <pc:spChg chg="add del mod">
          <ac:chgData name="L.A. Hawkins" userId="f1186798-0cc9-44ff-bf7f-33980cf0ac30" providerId="ADAL" clId="{1E16690C-73BB-4BF6-A55E-A30AD26A4BFD}" dt="2022-03-24T14:16:51.957" v="1038" actId="478"/>
          <ac:spMkLst>
            <pc:docMk/>
            <pc:sldMk cId="2588401043" sldId="268"/>
            <ac:spMk id="19" creationId="{BA72C7D0-549E-14A4-1F57-76AE2B3E2606}"/>
          </ac:spMkLst>
        </pc:spChg>
        <pc:spChg chg="add mod">
          <ac:chgData name="L.A. Hawkins" userId="f1186798-0cc9-44ff-bf7f-33980cf0ac30" providerId="ADAL" clId="{1E16690C-73BB-4BF6-A55E-A30AD26A4BFD}" dt="2022-03-24T14:57:59.352" v="2170"/>
          <ac:spMkLst>
            <pc:docMk/>
            <pc:sldMk cId="2588401043" sldId="268"/>
            <ac:spMk id="22" creationId="{CC63F182-FB43-4B18-A547-7AA6AE6E324A}"/>
          </ac:spMkLst>
        </pc:spChg>
        <pc:spChg chg="add mod">
          <ac:chgData name="L.A. Hawkins" userId="f1186798-0cc9-44ff-bf7f-33980cf0ac30" providerId="ADAL" clId="{1E16690C-73BB-4BF6-A55E-A30AD26A4BFD}" dt="2022-03-24T14:27:25.764" v="1275" actId="122"/>
          <ac:spMkLst>
            <pc:docMk/>
            <pc:sldMk cId="2588401043" sldId="268"/>
            <ac:spMk id="23" creationId="{FA396E1A-1D32-D9ED-D8CA-B22D1CE96903}"/>
          </ac:spMkLst>
        </pc:spChg>
        <pc:spChg chg="add mod">
          <ac:chgData name="L.A. Hawkins" userId="f1186798-0cc9-44ff-bf7f-33980cf0ac30" providerId="ADAL" clId="{1E16690C-73BB-4BF6-A55E-A30AD26A4BFD}" dt="2022-03-24T14:59:15.846" v="2194" actId="14100"/>
          <ac:spMkLst>
            <pc:docMk/>
            <pc:sldMk cId="2588401043" sldId="268"/>
            <ac:spMk id="24" creationId="{6797A527-3993-4292-9C89-F9FB713E075E}"/>
          </ac:spMkLst>
        </pc:spChg>
        <pc:spChg chg="add mod">
          <ac:chgData name="L.A. Hawkins" userId="f1186798-0cc9-44ff-bf7f-33980cf0ac30" providerId="ADAL" clId="{1E16690C-73BB-4BF6-A55E-A30AD26A4BFD}" dt="2022-03-30T15:17:37.468" v="3261" actId="1076"/>
          <ac:spMkLst>
            <pc:docMk/>
            <pc:sldMk cId="2588401043" sldId="268"/>
            <ac:spMk id="25" creationId="{52DA24E2-599E-4328-96D3-E4B9AF4BD37F}"/>
          </ac:spMkLst>
        </pc:spChg>
        <pc:spChg chg="add del mod">
          <ac:chgData name="L.A. Hawkins" userId="f1186798-0cc9-44ff-bf7f-33980cf0ac30" providerId="ADAL" clId="{1E16690C-73BB-4BF6-A55E-A30AD26A4BFD}" dt="2022-03-30T14:58:33.161" v="3198" actId="478"/>
          <ac:spMkLst>
            <pc:docMk/>
            <pc:sldMk cId="2588401043" sldId="268"/>
            <ac:spMk id="25" creationId="{73F62432-EC00-983E-08A1-74CCF5BE6826}"/>
          </ac:spMkLst>
        </pc:spChg>
        <pc:spChg chg="add mod">
          <ac:chgData name="L.A. Hawkins" userId="f1186798-0cc9-44ff-bf7f-33980cf0ac30" providerId="ADAL" clId="{1E16690C-73BB-4BF6-A55E-A30AD26A4BFD}" dt="2022-03-24T14:58:10.746" v="2172"/>
          <ac:spMkLst>
            <pc:docMk/>
            <pc:sldMk cId="2588401043" sldId="268"/>
            <ac:spMk id="27" creationId="{31B4DBE9-F82F-4E7A-8796-377A33D4E75F}"/>
          </ac:spMkLst>
        </pc:spChg>
        <pc:spChg chg="add mod">
          <ac:chgData name="L.A. Hawkins" userId="f1186798-0cc9-44ff-bf7f-33980cf0ac30" providerId="ADAL" clId="{1E16690C-73BB-4BF6-A55E-A30AD26A4BFD}" dt="2022-03-24T14:58:27.078" v="2175" actId="6549"/>
          <ac:spMkLst>
            <pc:docMk/>
            <pc:sldMk cId="2588401043" sldId="268"/>
            <ac:spMk id="28" creationId="{3B5A19F8-47E3-41A8-A982-D8F665B30110}"/>
          </ac:spMkLst>
        </pc:spChg>
        <pc:grpChg chg="add mod">
          <ac:chgData name="L.A. Hawkins" userId="f1186798-0cc9-44ff-bf7f-33980cf0ac30" providerId="ADAL" clId="{1E16690C-73BB-4BF6-A55E-A30AD26A4BFD}" dt="2022-04-06T20:27:31.217" v="3748" actId="1076"/>
          <ac:grpSpMkLst>
            <pc:docMk/>
            <pc:sldMk cId="2588401043" sldId="268"/>
            <ac:grpSpMk id="15" creationId="{44379D3E-5628-41AE-96D1-DD02A5998311}"/>
          </ac:grpSpMkLst>
        </pc:grpChg>
        <pc:grpChg chg="add mod">
          <ac:chgData name="L.A. Hawkins" userId="f1186798-0cc9-44ff-bf7f-33980cf0ac30" providerId="ADAL" clId="{1E16690C-73BB-4BF6-A55E-A30AD26A4BFD}" dt="2022-04-06T20:26:32.225" v="3743" actId="1076"/>
          <ac:grpSpMkLst>
            <pc:docMk/>
            <pc:sldMk cId="2588401043" sldId="268"/>
            <ac:grpSpMk id="21" creationId="{0C32B1E4-9D01-483F-8A86-11BA33B7845E}"/>
          </ac:grpSpMkLst>
        </pc:grpChg>
        <pc:grpChg chg="add del mod">
          <ac:chgData name="L.A. Hawkins" userId="f1186798-0cc9-44ff-bf7f-33980cf0ac30" providerId="ADAL" clId="{1E16690C-73BB-4BF6-A55E-A30AD26A4BFD}" dt="2022-03-25T15:30:09.047" v="2836" actId="478"/>
          <ac:grpSpMkLst>
            <pc:docMk/>
            <pc:sldMk cId="2588401043" sldId="268"/>
            <ac:grpSpMk id="26" creationId="{52C7F2C2-8CB5-427E-8F1D-BA7F25BC69AC}"/>
          </ac:grpSpMkLst>
        </pc:grpChg>
        <pc:graphicFrameChg chg="add mod">
          <ac:chgData name="L.A. Hawkins" userId="f1186798-0cc9-44ff-bf7f-33980cf0ac30" providerId="ADAL" clId="{1E16690C-73BB-4BF6-A55E-A30AD26A4BFD}" dt="2022-04-06T20:27:28.276" v="3747"/>
          <ac:graphicFrameMkLst>
            <pc:docMk/>
            <pc:sldMk cId="2588401043" sldId="268"/>
            <ac:graphicFrameMk id="20" creationId="{3C52ACB9-F3FE-5E86-F42A-3F26071AFF81}"/>
          </ac:graphicFrameMkLst>
        </pc:graphicFrameChg>
        <pc:picChg chg="add mod">
          <ac:chgData name="L.A. Hawkins" userId="f1186798-0cc9-44ff-bf7f-33980cf0ac30" providerId="ADAL" clId="{1E16690C-73BB-4BF6-A55E-A30AD26A4BFD}" dt="2022-03-30T15:14:43.764" v="3227" actId="1076"/>
          <ac:picMkLst>
            <pc:docMk/>
            <pc:sldMk cId="2588401043" sldId="268"/>
            <ac:picMk id="3" creationId="{06A356D8-68D0-4AAC-8FAF-B8F5BE35B3E5}"/>
          </ac:picMkLst>
        </pc:picChg>
        <pc:picChg chg="add mod">
          <ac:chgData name="L.A. Hawkins" userId="f1186798-0cc9-44ff-bf7f-33980cf0ac30" providerId="ADAL" clId="{1E16690C-73BB-4BF6-A55E-A30AD26A4BFD}" dt="2022-04-06T20:27:43.418" v="3750" actId="1076"/>
          <ac:picMkLst>
            <pc:docMk/>
            <pc:sldMk cId="2588401043" sldId="268"/>
            <ac:picMk id="5" creationId="{8ECE0251-296C-45D9-B09C-FCA450102EFB}"/>
          </ac:picMkLst>
        </pc:picChg>
        <pc:cxnChg chg="add del mod">
          <ac:chgData name="L.A. Hawkins" userId="f1186798-0cc9-44ff-bf7f-33980cf0ac30" providerId="ADAL" clId="{1E16690C-73BB-4BF6-A55E-A30AD26A4BFD}" dt="2022-03-30T15:16:50.788" v="3253" actId="478"/>
          <ac:cxnSpMkLst>
            <pc:docMk/>
            <pc:sldMk cId="2588401043" sldId="268"/>
            <ac:cxnSpMk id="8" creationId="{0AC206D7-CAF9-4717-BBEA-0430760390B3}"/>
          </ac:cxnSpMkLst>
        </pc:cxnChg>
        <pc:cxnChg chg="add del mod">
          <ac:chgData name="L.A. Hawkins" userId="f1186798-0cc9-44ff-bf7f-33980cf0ac30" providerId="ADAL" clId="{1E16690C-73BB-4BF6-A55E-A30AD26A4BFD}" dt="2022-03-30T15:16:52.844" v="3254" actId="478"/>
          <ac:cxnSpMkLst>
            <pc:docMk/>
            <pc:sldMk cId="2588401043" sldId="268"/>
            <ac:cxnSpMk id="11" creationId="{ECC5C833-CF86-4040-84F5-CC828F3B4A0F}"/>
          </ac:cxnSpMkLst>
        </pc:cxnChg>
      </pc:sldChg>
      <pc:sldChg chg="addSp delSp modSp new add del mod modClrScheme chgLayout">
        <pc:chgData name="L.A. Hawkins" userId="f1186798-0cc9-44ff-bf7f-33980cf0ac30" providerId="ADAL" clId="{1E16690C-73BB-4BF6-A55E-A30AD26A4BFD}" dt="2022-03-23T17:57:57.982" v="758" actId="47"/>
        <pc:sldMkLst>
          <pc:docMk/>
          <pc:sldMk cId="3877973991" sldId="268"/>
        </pc:sldMkLst>
        <pc:spChg chg="add del">
          <ac:chgData name="L.A. Hawkins" userId="f1186798-0cc9-44ff-bf7f-33980cf0ac30" providerId="ADAL" clId="{1E16690C-73BB-4BF6-A55E-A30AD26A4BFD}" dt="2022-03-23T17:55:45.467" v="741" actId="26606"/>
          <ac:spMkLst>
            <pc:docMk/>
            <pc:sldMk cId="3877973991" sldId="268"/>
            <ac:spMk id="2" creationId="{1377C34C-FB89-4DB9-B0A0-16C01FB1A491}"/>
          </ac:spMkLst>
        </pc:spChg>
        <pc:spChg chg="add del">
          <ac:chgData name="L.A. Hawkins" userId="f1186798-0cc9-44ff-bf7f-33980cf0ac30" providerId="ADAL" clId="{1E16690C-73BB-4BF6-A55E-A30AD26A4BFD}" dt="2022-03-23T17:55:45.467" v="741" actId="26606"/>
          <ac:spMkLst>
            <pc:docMk/>
            <pc:sldMk cId="3877973991" sldId="268"/>
            <ac:spMk id="3" creationId="{E1300138-7F80-4E5C-812E-489776301BC8}"/>
          </ac:spMkLst>
        </pc:spChg>
        <pc:spChg chg="add del">
          <ac:chgData name="L.A. Hawkins" userId="f1186798-0cc9-44ff-bf7f-33980cf0ac30" providerId="ADAL" clId="{1E16690C-73BB-4BF6-A55E-A30AD26A4BFD}" dt="2022-03-23T17:55:45.467" v="741" actId="26606"/>
          <ac:spMkLst>
            <pc:docMk/>
            <pc:sldMk cId="3877973991" sldId="268"/>
            <ac:spMk id="4" creationId="{8A6A4441-5A71-46B7-814A-CDC12825393D}"/>
          </ac:spMkLst>
        </pc:spChg>
        <pc:spChg chg="add del">
          <ac:chgData name="L.A. Hawkins" userId="f1186798-0cc9-44ff-bf7f-33980cf0ac30" providerId="ADAL" clId="{1E16690C-73BB-4BF6-A55E-A30AD26A4BFD}" dt="2022-03-23T17:55:45.467" v="741" actId="26606"/>
          <ac:spMkLst>
            <pc:docMk/>
            <pc:sldMk cId="3877973991" sldId="268"/>
            <ac:spMk id="5" creationId="{A25C9F75-4FF6-4BA2-B713-9661391B8844}"/>
          </ac:spMkLst>
        </pc:spChg>
        <pc:spChg chg="add del">
          <ac:chgData name="L.A. Hawkins" userId="f1186798-0cc9-44ff-bf7f-33980cf0ac30" providerId="ADAL" clId="{1E16690C-73BB-4BF6-A55E-A30AD26A4BFD}" dt="2022-03-23T17:55:45.467" v="741" actId="26606"/>
          <ac:spMkLst>
            <pc:docMk/>
            <pc:sldMk cId="3877973991" sldId="268"/>
            <ac:spMk id="6" creationId="{5ABB3BFB-6B45-43D1-AC57-64FD1B25CAE5}"/>
          </ac:spMkLst>
        </pc:spChg>
        <pc:spChg chg="add del mod">
          <ac:chgData name="L.A. Hawkins" userId="f1186798-0cc9-44ff-bf7f-33980cf0ac30" providerId="ADAL" clId="{1E16690C-73BB-4BF6-A55E-A30AD26A4BFD}" dt="2022-03-23T17:56:02.868" v="742" actId="26606"/>
          <ac:spMkLst>
            <pc:docMk/>
            <pc:sldMk cId="3877973991" sldId="268"/>
            <ac:spMk id="11" creationId="{2CEEFDCE-DE84-6B42-BC1B-DEFBF9BBFEC2}"/>
          </ac:spMkLst>
        </pc:spChg>
        <pc:spChg chg="add del mod">
          <ac:chgData name="L.A. Hawkins" userId="f1186798-0cc9-44ff-bf7f-33980cf0ac30" providerId="ADAL" clId="{1E16690C-73BB-4BF6-A55E-A30AD26A4BFD}" dt="2022-03-23T17:56:02.868" v="742" actId="26606"/>
          <ac:spMkLst>
            <pc:docMk/>
            <pc:sldMk cId="3877973991" sldId="268"/>
            <ac:spMk id="13" creationId="{57380D5E-9C5A-2A27-CC84-14B89E0D22B8}"/>
          </ac:spMkLst>
        </pc:spChg>
        <pc:spChg chg="add del mod">
          <ac:chgData name="L.A. Hawkins" userId="f1186798-0cc9-44ff-bf7f-33980cf0ac30" providerId="ADAL" clId="{1E16690C-73BB-4BF6-A55E-A30AD26A4BFD}" dt="2022-03-23T17:56:33.682" v="755" actId="931"/>
          <ac:spMkLst>
            <pc:docMk/>
            <pc:sldMk cId="3877973991" sldId="268"/>
            <ac:spMk id="18" creationId="{A4804CD5-33C4-DAAD-F35F-29390828BDE5}"/>
          </ac:spMkLst>
        </pc:spChg>
        <pc:spChg chg="add mod">
          <ac:chgData name="L.A. Hawkins" userId="f1186798-0cc9-44ff-bf7f-33980cf0ac30" providerId="ADAL" clId="{1E16690C-73BB-4BF6-A55E-A30AD26A4BFD}" dt="2022-03-23T17:56:02.868" v="742" actId="26606"/>
          <ac:spMkLst>
            <pc:docMk/>
            <pc:sldMk cId="3877973991" sldId="268"/>
            <ac:spMk id="20" creationId="{AF6E633B-F097-C55B-048D-209762C0EFF7}"/>
          </ac:spMkLst>
        </pc:spChg>
        <pc:spChg chg="add mod">
          <ac:chgData name="L.A. Hawkins" userId="f1186798-0cc9-44ff-bf7f-33980cf0ac30" providerId="ADAL" clId="{1E16690C-73BB-4BF6-A55E-A30AD26A4BFD}" dt="2022-03-23T17:56:02.868" v="742" actId="26606"/>
          <ac:spMkLst>
            <pc:docMk/>
            <pc:sldMk cId="3877973991" sldId="268"/>
            <ac:spMk id="22" creationId="{93DB9DA5-6C22-8F18-5B3D-0180A825E882}"/>
          </ac:spMkLst>
        </pc:spChg>
        <pc:picChg chg="add del mod">
          <ac:chgData name="L.A. Hawkins" userId="f1186798-0cc9-44ff-bf7f-33980cf0ac30" providerId="ADAL" clId="{1E16690C-73BB-4BF6-A55E-A30AD26A4BFD}" dt="2022-03-23T17:56:33.682" v="755" actId="931"/>
          <ac:picMkLst>
            <pc:docMk/>
            <pc:sldMk cId="3877973991" sldId="268"/>
            <ac:picMk id="8" creationId="{2F489E89-8EBC-48AB-A154-17687C5150F5}"/>
          </ac:picMkLst>
        </pc:picChg>
        <pc:picChg chg="add del mod">
          <ac:chgData name="L.A. Hawkins" userId="f1186798-0cc9-44ff-bf7f-33980cf0ac30" providerId="ADAL" clId="{1E16690C-73BB-4BF6-A55E-A30AD26A4BFD}" dt="2022-03-23T17:56:21.283" v="748"/>
          <ac:picMkLst>
            <pc:docMk/>
            <pc:sldMk cId="3877973991" sldId="268"/>
            <ac:picMk id="12" creationId="{6646C883-F9F3-4CDD-8757-440CBBF2DB94}"/>
          </ac:picMkLst>
        </pc:picChg>
      </pc:sldChg>
      <pc:sldChg chg="addSp delSp modSp new mod modClrScheme chgLayout">
        <pc:chgData name="L.A. Hawkins" userId="f1186798-0cc9-44ff-bf7f-33980cf0ac30" providerId="ADAL" clId="{1E16690C-73BB-4BF6-A55E-A30AD26A4BFD}" dt="2022-04-06T20:24:31.923" v="3724" actId="1076"/>
        <pc:sldMkLst>
          <pc:docMk/>
          <pc:sldMk cId="3650529033" sldId="269"/>
        </pc:sldMkLst>
        <pc:spChg chg="mod">
          <ac:chgData name="L.A. Hawkins" userId="f1186798-0cc9-44ff-bf7f-33980cf0ac30" providerId="ADAL" clId="{1E16690C-73BB-4BF6-A55E-A30AD26A4BFD}" dt="2022-04-06T20:24:31.923" v="3724" actId="1076"/>
          <ac:spMkLst>
            <pc:docMk/>
            <pc:sldMk cId="3650529033" sldId="269"/>
            <ac:spMk id="2" creationId="{8774F0FF-5842-460C-B9E9-C407DD4ADBDC}"/>
          </ac:spMkLst>
        </pc:spChg>
        <pc:spChg chg="add del mod">
          <ac:chgData name="L.A. Hawkins" userId="f1186798-0cc9-44ff-bf7f-33980cf0ac30" providerId="ADAL" clId="{1E16690C-73BB-4BF6-A55E-A30AD26A4BFD}" dt="2022-03-25T15:47:32.115" v="3017" actId="6549"/>
          <ac:spMkLst>
            <pc:docMk/>
            <pc:sldMk cId="3650529033" sldId="269"/>
            <ac:spMk id="3" creationId="{89D1F947-DC4A-45E7-8801-24ABC8975ABB}"/>
          </ac:spMkLst>
        </pc:spChg>
        <pc:spChg chg="del">
          <ac:chgData name="L.A. Hawkins" userId="f1186798-0cc9-44ff-bf7f-33980cf0ac30" providerId="ADAL" clId="{1E16690C-73BB-4BF6-A55E-A30AD26A4BFD}" dt="2022-03-24T16:58:44.417" v="2234" actId="478"/>
          <ac:spMkLst>
            <pc:docMk/>
            <pc:sldMk cId="3650529033" sldId="269"/>
            <ac:spMk id="4" creationId="{839F0126-1F89-4B41-B4E5-AB144375B7D6}"/>
          </ac:spMkLst>
        </pc:spChg>
        <pc:spChg chg="add del mod">
          <ac:chgData name="L.A. Hawkins" userId="f1186798-0cc9-44ff-bf7f-33980cf0ac30" providerId="ADAL" clId="{1E16690C-73BB-4BF6-A55E-A30AD26A4BFD}" dt="2022-03-25T15:47:24.373" v="3015"/>
          <ac:spMkLst>
            <pc:docMk/>
            <pc:sldMk cId="3650529033" sldId="269"/>
            <ac:spMk id="5" creationId="{E0C93F83-8A29-4D2A-9C6C-1584A5CD5FED}"/>
          </ac:spMkLst>
        </pc:spChg>
        <pc:spChg chg="del">
          <ac:chgData name="L.A. Hawkins" userId="f1186798-0cc9-44ff-bf7f-33980cf0ac30" providerId="ADAL" clId="{1E16690C-73BB-4BF6-A55E-A30AD26A4BFD}" dt="2022-03-24T16:59:26.808" v="2261" actId="478"/>
          <ac:spMkLst>
            <pc:docMk/>
            <pc:sldMk cId="3650529033" sldId="269"/>
            <ac:spMk id="6" creationId="{6672837E-E6F8-4FBD-9636-1E6433D586D7}"/>
          </ac:spMkLst>
        </pc:spChg>
        <pc:spChg chg="add del mod">
          <ac:chgData name="L.A. Hawkins" userId="f1186798-0cc9-44ff-bf7f-33980cf0ac30" providerId="ADAL" clId="{1E16690C-73BB-4BF6-A55E-A30AD26A4BFD}" dt="2022-03-24T17:00:01.288" v="2265" actId="26606"/>
          <ac:spMkLst>
            <pc:docMk/>
            <pc:sldMk cId="3650529033" sldId="269"/>
            <ac:spMk id="11" creationId="{DDF99CA0-8670-B0CC-4D27-5B688EC4CA25}"/>
          </ac:spMkLst>
        </pc:spChg>
        <pc:picChg chg="add del">
          <ac:chgData name="L.A. Hawkins" userId="f1186798-0cc9-44ff-bf7f-33980cf0ac30" providerId="ADAL" clId="{1E16690C-73BB-4BF6-A55E-A30AD26A4BFD}" dt="2022-03-24T17:00:01.288" v="2265" actId="26606"/>
          <ac:picMkLst>
            <pc:docMk/>
            <pc:sldMk cId="3650529033" sldId="269"/>
            <ac:picMk id="7" creationId="{FB9FCEEB-897C-C075-3F01-6E6EB3740B92}"/>
          </ac:picMkLst>
        </pc:picChg>
      </pc:sldChg>
      <pc:sldChg chg="addSp delSp modSp add del mod">
        <pc:chgData name="L.A. Hawkins" userId="f1186798-0cc9-44ff-bf7f-33980cf0ac30" providerId="ADAL" clId="{1E16690C-73BB-4BF6-A55E-A30AD26A4BFD}" dt="2022-03-30T17:32:53.342" v="3422" actId="47"/>
        <pc:sldMkLst>
          <pc:docMk/>
          <pc:sldMk cId="1373004206" sldId="270"/>
        </pc:sldMkLst>
        <pc:spChg chg="del">
          <ac:chgData name="L.A. Hawkins" userId="f1186798-0cc9-44ff-bf7f-33980cf0ac30" providerId="ADAL" clId="{1E16690C-73BB-4BF6-A55E-A30AD26A4BFD}" dt="2022-03-30T17:32:11.590" v="3412" actId="478"/>
          <ac:spMkLst>
            <pc:docMk/>
            <pc:sldMk cId="1373004206" sldId="270"/>
            <ac:spMk id="2" creationId="{A4C3E124-3940-433C-99B8-1D51C210909E}"/>
          </ac:spMkLst>
        </pc:spChg>
        <pc:spChg chg="mod">
          <ac:chgData name="L.A. Hawkins" userId="f1186798-0cc9-44ff-bf7f-33980cf0ac30" providerId="ADAL" clId="{1E16690C-73BB-4BF6-A55E-A30AD26A4BFD}" dt="2022-03-30T17:32:28.969" v="3415" actId="1076"/>
          <ac:spMkLst>
            <pc:docMk/>
            <pc:sldMk cId="1373004206" sldId="270"/>
            <ac:spMk id="3" creationId="{956F927A-7B50-47F0-85E9-10B64DB3B918}"/>
          </ac:spMkLst>
        </pc:spChg>
        <pc:spChg chg="add del mod">
          <ac:chgData name="L.A. Hawkins" userId="f1186798-0cc9-44ff-bf7f-33980cf0ac30" providerId="ADAL" clId="{1E16690C-73BB-4BF6-A55E-A30AD26A4BFD}" dt="2022-03-30T17:32:23.112" v="3413"/>
          <ac:spMkLst>
            <pc:docMk/>
            <pc:sldMk cId="1373004206" sldId="270"/>
            <ac:spMk id="6" creationId="{A23E3C85-0793-4380-A4ED-4409E744C536}"/>
          </ac:spMkLst>
        </pc:spChg>
        <pc:spChg chg="add mod">
          <ac:chgData name="L.A. Hawkins" userId="f1186798-0cc9-44ff-bf7f-33980cf0ac30" providerId="ADAL" clId="{1E16690C-73BB-4BF6-A55E-A30AD26A4BFD}" dt="2022-03-30T17:32:06.113" v="3411" actId="478"/>
          <ac:spMkLst>
            <pc:docMk/>
            <pc:sldMk cId="1373004206" sldId="270"/>
            <ac:spMk id="8" creationId="{FD5D1C8B-8CF0-4CDF-8299-AFE3DE2636B1}"/>
          </ac:spMkLst>
        </pc:spChg>
        <pc:picChg chg="add mod">
          <ac:chgData name="L.A. Hawkins" userId="f1186798-0cc9-44ff-bf7f-33980cf0ac30" providerId="ADAL" clId="{1E16690C-73BB-4BF6-A55E-A30AD26A4BFD}" dt="2022-03-30T17:32:49.350" v="3421" actId="1076"/>
          <ac:picMkLst>
            <pc:docMk/>
            <pc:sldMk cId="1373004206" sldId="270"/>
            <ac:picMk id="11" creationId="{C2A3F3E3-A7F3-455D-8B24-844C5A6FE4ED}"/>
          </ac:picMkLst>
        </pc:picChg>
        <pc:picChg chg="del">
          <ac:chgData name="L.A. Hawkins" userId="f1186798-0cc9-44ff-bf7f-33980cf0ac30" providerId="ADAL" clId="{1E16690C-73BB-4BF6-A55E-A30AD26A4BFD}" dt="2022-03-30T17:32:04.986" v="3410" actId="478"/>
          <ac:picMkLst>
            <pc:docMk/>
            <pc:sldMk cId="1373004206" sldId="270"/>
            <ac:picMk id="12" creationId="{69EFCD5D-36F6-4C00-9A93-60B1CCDFB863}"/>
          </ac:picMkLst>
        </pc:picChg>
        <pc:picChg chg="del">
          <ac:chgData name="L.A. Hawkins" userId="f1186798-0cc9-44ff-bf7f-33980cf0ac30" providerId="ADAL" clId="{1E16690C-73BB-4BF6-A55E-A30AD26A4BFD}" dt="2022-03-30T17:32:06.113" v="3411" actId="478"/>
          <ac:picMkLst>
            <pc:docMk/>
            <pc:sldMk cId="1373004206" sldId="270"/>
            <ac:picMk id="14" creationId="{59C2395C-EE82-4860-923C-0FB0A78E70A9}"/>
          </ac:picMkLst>
        </pc:picChg>
      </pc:sldChg>
      <pc:sldChg chg="new del">
        <pc:chgData name="L.A. Hawkins" userId="f1186798-0cc9-44ff-bf7f-33980cf0ac30" providerId="ADAL" clId="{1E16690C-73BB-4BF6-A55E-A30AD26A4BFD}" dt="2022-05-05T20:32:45.865" v="3771" actId="680"/>
        <pc:sldMkLst>
          <pc:docMk/>
          <pc:sldMk cId="3202938287" sldId="270"/>
        </pc:sldMkLst>
      </pc:sldChg>
      <pc:sldChg chg="new del">
        <pc:chgData name="L.A. Hawkins" userId="f1186798-0cc9-44ff-bf7f-33980cf0ac30" providerId="ADAL" clId="{1E16690C-73BB-4BF6-A55E-A30AD26A4BFD}" dt="2022-03-30T17:34:36.491" v="3434" actId="47"/>
        <pc:sldMkLst>
          <pc:docMk/>
          <pc:sldMk cId="3873669913" sldId="270"/>
        </pc:sldMkLst>
      </pc:sldChg>
      <pc:sldChg chg="new del">
        <pc:chgData name="L.A. Hawkins" userId="f1186798-0cc9-44ff-bf7f-33980cf0ac30" providerId="ADAL" clId="{1E16690C-73BB-4BF6-A55E-A30AD26A4BFD}" dt="2022-05-05T20:32:45.190" v="3770" actId="680"/>
        <pc:sldMkLst>
          <pc:docMk/>
          <pc:sldMk cId="3612965" sldId="271"/>
        </pc:sldMkLst>
      </pc:sldChg>
      <pc:sldChg chg="addSp delSp modSp add del mod setBg">
        <pc:chgData name="L.A. Hawkins" userId="f1186798-0cc9-44ff-bf7f-33980cf0ac30" providerId="ADAL" clId="{1E16690C-73BB-4BF6-A55E-A30AD26A4BFD}" dt="2022-03-30T17:41:34.452" v="3619" actId="47"/>
        <pc:sldMkLst>
          <pc:docMk/>
          <pc:sldMk cId="3091615799" sldId="271"/>
        </pc:sldMkLst>
        <pc:spChg chg="del">
          <ac:chgData name="L.A. Hawkins" userId="f1186798-0cc9-44ff-bf7f-33980cf0ac30" providerId="ADAL" clId="{1E16690C-73BB-4BF6-A55E-A30AD26A4BFD}" dt="2022-03-30T17:34:06.616" v="3426" actId="478"/>
          <ac:spMkLst>
            <pc:docMk/>
            <pc:sldMk cId="3091615799" sldId="271"/>
            <ac:spMk id="3" creationId="{ECFBA80F-2A76-44A0-8EB6-A5D340BE874E}"/>
          </ac:spMkLst>
        </pc:spChg>
        <pc:spChg chg="del mod">
          <ac:chgData name="L.A. Hawkins" userId="f1186798-0cc9-44ff-bf7f-33980cf0ac30" providerId="ADAL" clId="{1E16690C-73BB-4BF6-A55E-A30AD26A4BFD}" dt="2022-03-30T17:34:15.187" v="3429" actId="478"/>
          <ac:spMkLst>
            <pc:docMk/>
            <pc:sldMk cId="3091615799" sldId="271"/>
            <ac:spMk id="4" creationId="{644D9096-0DE6-4C72-8C4D-F632BBD3AAA9}"/>
          </ac:spMkLst>
        </pc:spChg>
        <pc:spChg chg="mod">
          <ac:chgData name="L.A. Hawkins" userId="f1186798-0cc9-44ff-bf7f-33980cf0ac30" providerId="ADAL" clId="{1E16690C-73BB-4BF6-A55E-A30AD26A4BFD}" dt="2022-03-30T17:35:25.537" v="3439" actId="27636"/>
          <ac:spMkLst>
            <pc:docMk/>
            <pc:sldMk cId="3091615799" sldId="271"/>
            <ac:spMk id="5" creationId="{4044A708-0DED-430F-BF95-1782B3B20D41}"/>
          </ac:spMkLst>
        </pc:spChg>
        <pc:spChg chg="add mod">
          <ac:chgData name="L.A. Hawkins" userId="f1186798-0cc9-44ff-bf7f-33980cf0ac30" providerId="ADAL" clId="{1E16690C-73BB-4BF6-A55E-A30AD26A4BFD}" dt="2022-03-30T17:40:37.542" v="3598" actId="207"/>
          <ac:spMkLst>
            <pc:docMk/>
            <pc:sldMk cId="3091615799" sldId="271"/>
            <ac:spMk id="7" creationId="{93581B4D-4985-492B-AC45-50D6A7BB9811}"/>
          </ac:spMkLst>
        </pc:spChg>
        <pc:spChg chg="add del mod">
          <ac:chgData name="L.A. Hawkins" userId="f1186798-0cc9-44ff-bf7f-33980cf0ac30" providerId="ADAL" clId="{1E16690C-73BB-4BF6-A55E-A30AD26A4BFD}" dt="2022-03-30T17:34:49.299" v="3435" actId="478"/>
          <ac:spMkLst>
            <pc:docMk/>
            <pc:sldMk cId="3091615799" sldId="271"/>
            <ac:spMk id="11" creationId="{A707F3EF-00D5-4BDF-A014-D1B9D3D3CB12}"/>
          </ac:spMkLst>
        </pc:spChg>
        <pc:picChg chg="del">
          <ac:chgData name="L.A. Hawkins" userId="f1186798-0cc9-44ff-bf7f-33980cf0ac30" providerId="ADAL" clId="{1E16690C-73BB-4BF6-A55E-A30AD26A4BFD}" dt="2022-03-30T17:34:00.672" v="3425" actId="478"/>
          <ac:picMkLst>
            <pc:docMk/>
            <pc:sldMk cId="3091615799" sldId="271"/>
            <ac:picMk id="8" creationId="{79D8CAE0-ADA5-414D-8760-C99011B45ACC}"/>
          </ac:picMkLst>
        </pc:picChg>
      </pc:sldChg>
      <pc:sldChg chg="new del">
        <pc:chgData name="L.A. Hawkins" userId="f1186798-0cc9-44ff-bf7f-33980cf0ac30" providerId="ADAL" clId="{1E16690C-73BB-4BF6-A55E-A30AD26A4BFD}" dt="2022-05-05T20:32:45.038" v="3769" actId="680"/>
        <pc:sldMkLst>
          <pc:docMk/>
          <pc:sldMk cId="1638725854" sldId="272"/>
        </pc:sldMkLst>
      </pc:sldChg>
      <pc:sldChg chg="new del">
        <pc:chgData name="L.A. Hawkins" userId="f1186798-0cc9-44ff-bf7f-33980cf0ac30" providerId="ADAL" clId="{1E16690C-73BB-4BF6-A55E-A30AD26A4BFD}" dt="2022-05-05T20:32:44.855" v="3768" actId="680"/>
        <pc:sldMkLst>
          <pc:docMk/>
          <pc:sldMk cId="1695186563" sldId="273"/>
        </pc:sldMkLst>
      </pc:sldChg>
      <pc:sldChg chg="new del">
        <pc:chgData name="L.A. Hawkins" userId="f1186798-0cc9-44ff-bf7f-33980cf0ac30" providerId="ADAL" clId="{1E16690C-73BB-4BF6-A55E-A30AD26A4BFD}" dt="2022-05-05T20:32:44.662" v="3767" actId="680"/>
        <pc:sldMkLst>
          <pc:docMk/>
          <pc:sldMk cId="2627073972" sldId="274"/>
        </pc:sldMkLst>
      </pc:sldChg>
      <pc:sldChg chg="new del">
        <pc:chgData name="L.A. Hawkins" userId="f1186798-0cc9-44ff-bf7f-33980cf0ac30" providerId="ADAL" clId="{1E16690C-73BB-4BF6-A55E-A30AD26A4BFD}" dt="2022-05-05T20:32:44.466" v="3766" actId="680"/>
        <pc:sldMkLst>
          <pc:docMk/>
          <pc:sldMk cId="613801043" sldId="275"/>
        </pc:sldMkLst>
      </pc:sldChg>
      <pc:sldChg chg="new del">
        <pc:chgData name="L.A. Hawkins" userId="f1186798-0cc9-44ff-bf7f-33980cf0ac30" providerId="ADAL" clId="{1E16690C-73BB-4BF6-A55E-A30AD26A4BFD}" dt="2022-05-05T20:32:44.278" v="3765" actId="680"/>
        <pc:sldMkLst>
          <pc:docMk/>
          <pc:sldMk cId="1853683280" sldId="276"/>
        </pc:sldMkLst>
      </pc:sldChg>
      <pc:sldChg chg="new del ord">
        <pc:chgData name="L.A. Hawkins" userId="f1186798-0cc9-44ff-bf7f-33980cf0ac30" providerId="ADAL" clId="{1E16690C-73BB-4BF6-A55E-A30AD26A4BFD}" dt="2022-05-05T20:32:44.101" v="3764" actId="680"/>
        <pc:sldMkLst>
          <pc:docMk/>
          <pc:sldMk cId="1345690403" sldId="277"/>
        </pc:sldMkLst>
      </pc:sldChg>
      <pc:sldMasterChg chg="setBg modSldLayout">
        <pc:chgData name="L.A. Hawkins" userId="f1186798-0cc9-44ff-bf7f-33980cf0ac30" providerId="ADAL" clId="{1E16690C-73BB-4BF6-A55E-A30AD26A4BFD}" dt="2022-03-30T17:35:48.562" v="3443"/>
        <pc:sldMasterMkLst>
          <pc:docMk/>
          <pc:sldMasterMk cId="3811577630" sldId="2147483673"/>
        </pc:sldMasterMkLst>
        <pc:sldLayoutChg chg="setBg">
          <pc:chgData name="L.A. Hawkins" userId="f1186798-0cc9-44ff-bf7f-33980cf0ac30" providerId="ADAL" clId="{1E16690C-73BB-4BF6-A55E-A30AD26A4BFD}" dt="2022-03-30T17:35:48.562" v="3443"/>
          <pc:sldLayoutMkLst>
            <pc:docMk/>
            <pc:sldMasterMk cId="3811577630" sldId="2147483673"/>
            <pc:sldLayoutMk cId="2488602163" sldId="2147483662"/>
          </pc:sldLayoutMkLst>
        </pc:sldLayoutChg>
        <pc:sldLayoutChg chg="setBg">
          <pc:chgData name="L.A. Hawkins" userId="f1186798-0cc9-44ff-bf7f-33980cf0ac30" providerId="ADAL" clId="{1E16690C-73BB-4BF6-A55E-A30AD26A4BFD}" dt="2022-03-30T17:35:48.562" v="3443"/>
          <pc:sldLayoutMkLst>
            <pc:docMk/>
            <pc:sldMasterMk cId="3811577630" sldId="2147483673"/>
            <pc:sldLayoutMk cId="2678223080" sldId="2147483663"/>
          </pc:sldLayoutMkLst>
        </pc:sldLayoutChg>
        <pc:sldLayoutChg chg="setBg">
          <pc:chgData name="L.A. Hawkins" userId="f1186798-0cc9-44ff-bf7f-33980cf0ac30" providerId="ADAL" clId="{1E16690C-73BB-4BF6-A55E-A30AD26A4BFD}" dt="2022-03-30T17:35:48.562" v="3443"/>
          <pc:sldLayoutMkLst>
            <pc:docMk/>
            <pc:sldMasterMk cId="3811577630" sldId="2147483673"/>
            <pc:sldLayoutMk cId="2929960713" sldId="2147483665"/>
          </pc:sldLayoutMkLst>
        </pc:sldLayoutChg>
        <pc:sldLayoutChg chg="setBg">
          <pc:chgData name="L.A. Hawkins" userId="f1186798-0cc9-44ff-bf7f-33980cf0ac30" providerId="ADAL" clId="{1E16690C-73BB-4BF6-A55E-A30AD26A4BFD}" dt="2022-03-30T17:35:48.562" v="3443"/>
          <pc:sldLayoutMkLst>
            <pc:docMk/>
            <pc:sldMasterMk cId="3811577630" sldId="2147483673"/>
            <pc:sldLayoutMk cId="4147770102" sldId="2147483667"/>
          </pc:sldLayoutMkLst>
        </pc:sldLayoutChg>
        <pc:sldLayoutChg chg="setBg">
          <pc:chgData name="L.A. Hawkins" userId="f1186798-0cc9-44ff-bf7f-33980cf0ac30" providerId="ADAL" clId="{1E16690C-73BB-4BF6-A55E-A30AD26A4BFD}" dt="2022-03-30T17:35:48.562" v="3443"/>
          <pc:sldLayoutMkLst>
            <pc:docMk/>
            <pc:sldMasterMk cId="3811577630" sldId="2147483673"/>
            <pc:sldLayoutMk cId="2153708790" sldId="2147483668"/>
          </pc:sldLayoutMkLst>
        </pc:sldLayoutChg>
        <pc:sldLayoutChg chg="setBg">
          <pc:chgData name="L.A. Hawkins" userId="f1186798-0cc9-44ff-bf7f-33980cf0ac30" providerId="ADAL" clId="{1E16690C-73BB-4BF6-A55E-A30AD26A4BFD}" dt="2022-03-30T17:35:48.562" v="3443"/>
          <pc:sldLayoutMkLst>
            <pc:docMk/>
            <pc:sldMasterMk cId="3811577630" sldId="2147483673"/>
            <pc:sldLayoutMk cId="606071433" sldId="2147483669"/>
          </pc:sldLayoutMkLst>
        </pc:sldLayoutChg>
        <pc:sldLayoutChg chg="setBg">
          <pc:chgData name="L.A. Hawkins" userId="f1186798-0cc9-44ff-bf7f-33980cf0ac30" providerId="ADAL" clId="{1E16690C-73BB-4BF6-A55E-A30AD26A4BFD}" dt="2022-03-30T17:35:48.562" v="3443"/>
          <pc:sldLayoutMkLst>
            <pc:docMk/>
            <pc:sldMasterMk cId="3811577630" sldId="2147483673"/>
            <pc:sldLayoutMk cId="2744672162" sldId="2147483670"/>
          </pc:sldLayoutMkLst>
        </pc:sldLayoutChg>
        <pc:sldLayoutChg chg="setBg">
          <pc:chgData name="L.A. Hawkins" userId="f1186798-0cc9-44ff-bf7f-33980cf0ac30" providerId="ADAL" clId="{1E16690C-73BB-4BF6-A55E-A30AD26A4BFD}" dt="2022-03-30T17:35:48.562" v="3443"/>
          <pc:sldLayoutMkLst>
            <pc:docMk/>
            <pc:sldMasterMk cId="3811577630" sldId="2147483673"/>
            <pc:sldLayoutMk cId="2667413146" sldId="2147483671"/>
          </pc:sldLayoutMkLst>
        </pc:sldLayoutChg>
        <pc:sldLayoutChg chg="setBg">
          <pc:chgData name="L.A. Hawkins" userId="f1186798-0cc9-44ff-bf7f-33980cf0ac30" providerId="ADAL" clId="{1E16690C-73BB-4BF6-A55E-A30AD26A4BFD}" dt="2022-03-30T17:35:48.562" v="3443"/>
          <pc:sldLayoutMkLst>
            <pc:docMk/>
            <pc:sldMasterMk cId="3811577630" sldId="2147483673"/>
            <pc:sldLayoutMk cId="907247122" sldId="2147483672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87C99-5401-4FD0-BE36-A73CB0622459}" type="doc">
      <dgm:prSet loTypeId="urn:microsoft.com/office/officeart/2016/7/layout/VerticalSolidAction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8232FF1-201A-41A7-91B4-2708A33A0108}">
      <dgm:prSet/>
      <dgm:spPr/>
      <dgm:t>
        <a:bodyPr/>
        <a:lstStyle/>
        <a:p>
          <a:r>
            <a:rPr lang="en-US" dirty="0"/>
            <a:t>Unpack</a:t>
          </a:r>
        </a:p>
      </dgm:t>
    </dgm:pt>
    <dgm:pt modelId="{9F665C60-5F5F-4281-986D-73059B2DF204}" type="parTrans" cxnId="{9BECDA32-446C-4114-872A-0D7230D5C3B8}">
      <dgm:prSet/>
      <dgm:spPr/>
      <dgm:t>
        <a:bodyPr/>
        <a:lstStyle/>
        <a:p>
          <a:endParaRPr lang="en-US"/>
        </a:p>
      </dgm:t>
    </dgm:pt>
    <dgm:pt modelId="{A9500D26-D4CA-42C1-9BD3-A943D0104B83}" type="sibTrans" cxnId="{9BECDA32-446C-4114-872A-0D7230D5C3B8}">
      <dgm:prSet/>
      <dgm:spPr/>
      <dgm:t>
        <a:bodyPr/>
        <a:lstStyle/>
        <a:p>
          <a:endParaRPr lang="en-US"/>
        </a:p>
      </dgm:t>
    </dgm:pt>
    <dgm:pt modelId="{C2D3B6DA-D9F2-44C8-87DF-3F23D2E083C3}">
      <dgm:prSet custT="1"/>
      <dgm:spPr/>
      <dgm:t>
        <a:bodyPr/>
        <a:lstStyle/>
        <a:p>
          <a:r>
            <a:rPr lang="en-US" sz="1400" dirty="0"/>
            <a:t>Unpack handheld make sure to keep your instruction book</a:t>
          </a:r>
        </a:p>
      </dgm:t>
    </dgm:pt>
    <dgm:pt modelId="{21608B4B-EDC8-481A-A5F6-C8AAA9298754}" type="parTrans" cxnId="{114C1464-3F0F-4934-8ECA-4CE953741BE9}">
      <dgm:prSet/>
      <dgm:spPr/>
      <dgm:t>
        <a:bodyPr/>
        <a:lstStyle/>
        <a:p>
          <a:endParaRPr lang="en-US"/>
        </a:p>
      </dgm:t>
    </dgm:pt>
    <dgm:pt modelId="{92D5B1B6-EDC2-493D-9CB3-9AE3B0F3C40A}" type="sibTrans" cxnId="{114C1464-3F0F-4934-8ECA-4CE953741BE9}">
      <dgm:prSet/>
      <dgm:spPr/>
      <dgm:t>
        <a:bodyPr/>
        <a:lstStyle/>
        <a:p>
          <a:endParaRPr lang="en-US"/>
        </a:p>
      </dgm:t>
    </dgm:pt>
    <dgm:pt modelId="{99B4B4E4-5757-4D1D-BD4C-BDCDD5363FB0}">
      <dgm:prSet/>
      <dgm:spPr/>
      <dgm:t>
        <a:bodyPr/>
        <a:lstStyle/>
        <a:p>
          <a:r>
            <a:rPr lang="en-US" dirty="0"/>
            <a:t>Charge</a:t>
          </a:r>
        </a:p>
      </dgm:t>
    </dgm:pt>
    <dgm:pt modelId="{67CBC3F7-F9E4-48C0-A41C-098B0CD8060E}" type="parTrans" cxnId="{52B4C3CE-1D5D-4690-BFD6-521C5537F795}">
      <dgm:prSet/>
      <dgm:spPr/>
      <dgm:t>
        <a:bodyPr/>
        <a:lstStyle/>
        <a:p>
          <a:endParaRPr lang="en-US"/>
        </a:p>
      </dgm:t>
    </dgm:pt>
    <dgm:pt modelId="{4EE5370D-47CC-455B-9518-313A35B0F6BC}" type="sibTrans" cxnId="{52B4C3CE-1D5D-4690-BFD6-521C5537F795}">
      <dgm:prSet/>
      <dgm:spPr/>
      <dgm:t>
        <a:bodyPr/>
        <a:lstStyle/>
        <a:p>
          <a:endParaRPr lang="en-US"/>
        </a:p>
      </dgm:t>
    </dgm:pt>
    <dgm:pt modelId="{4831EBE8-B686-475A-A3B5-D181E5B5CA53}">
      <dgm:prSet custT="1"/>
      <dgm:spPr/>
      <dgm:t>
        <a:bodyPr/>
        <a:lstStyle/>
        <a:p>
          <a:r>
            <a:rPr lang="en-US" sz="1400" dirty="0"/>
            <a:t>Charge handheld</a:t>
          </a:r>
        </a:p>
      </dgm:t>
    </dgm:pt>
    <dgm:pt modelId="{85F484E5-C0AE-4B62-B14D-9875038677DB}" type="parTrans" cxnId="{88FBBA7B-1EAD-4396-A906-EA0B4B89C532}">
      <dgm:prSet/>
      <dgm:spPr/>
      <dgm:t>
        <a:bodyPr/>
        <a:lstStyle/>
        <a:p>
          <a:endParaRPr lang="en-US"/>
        </a:p>
      </dgm:t>
    </dgm:pt>
    <dgm:pt modelId="{D4115C1B-86ED-44C0-BA1A-DA5C228980E1}" type="sibTrans" cxnId="{88FBBA7B-1EAD-4396-A906-EA0B4B89C532}">
      <dgm:prSet/>
      <dgm:spPr/>
      <dgm:t>
        <a:bodyPr/>
        <a:lstStyle/>
        <a:p>
          <a:endParaRPr lang="en-US"/>
        </a:p>
      </dgm:t>
    </dgm:pt>
    <dgm:pt modelId="{99FCFD56-231C-4D0B-BCFE-65FCCEEE6D1B}">
      <dgm:prSet/>
      <dgm:spPr/>
      <dgm:t>
        <a:bodyPr/>
        <a:lstStyle/>
        <a:p>
          <a:r>
            <a:rPr lang="en-US" dirty="0"/>
            <a:t>USB Dongle</a:t>
          </a:r>
        </a:p>
      </dgm:t>
    </dgm:pt>
    <dgm:pt modelId="{AA6CF4C7-86FD-4421-ACB5-2748734CB809}" type="parTrans" cxnId="{54AECA92-F023-4A95-9AEE-D884363746AE}">
      <dgm:prSet/>
      <dgm:spPr/>
      <dgm:t>
        <a:bodyPr/>
        <a:lstStyle/>
        <a:p>
          <a:endParaRPr lang="en-US"/>
        </a:p>
      </dgm:t>
    </dgm:pt>
    <dgm:pt modelId="{565F70AA-48F9-4C72-B76F-F4FE451D644F}" type="sibTrans" cxnId="{54AECA92-F023-4A95-9AEE-D884363746AE}">
      <dgm:prSet/>
      <dgm:spPr/>
      <dgm:t>
        <a:bodyPr/>
        <a:lstStyle/>
        <a:p>
          <a:endParaRPr lang="en-US"/>
        </a:p>
      </dgm:t>
    </dgm:pt>
    <dgm:pt modelId="{65D3BD4C-7140-4D02-AC94-0097B078D539}">
      <dgm:prSet custT="1"/>
      <dgm:spPr/>
      <dgm:t>
        <a:bodyPr/>
        <a:lstStyle/>
        <a:p>
          <a:r>
            <a:rPr lang="en-US" sz="1400" dirty="0"/>
            <a:t>Put the dongle in your computer</a:t>
          </a:r>
        </a:p>
      </dgm:t>
    </dgm:pt>
    <dgm:pt modelId="{57D8A7AD-C863-412C-B55F-927B55261FCE}" type="parTrans" cxnId="{21EE0B96-3F0D-41F2-8943-ECFE91B300D0}">
      <dgm:prSet/>
      <dgm:spPr/>
      <dgm:t>
        <a:bodyPr/>
        <a:lstStyle/>
        <a:p>
          <a:endParaRPr lang="en-US"/>
        </a:p>
      </dgm:t>
    </dgm:pt>
    <dgm:pt modelId="{830D23B8-7E04-47EB-9BFE-DAB8E5D65464}" type="sibTrans" cxnId="{21EE0B96-3F0D-41F2-8943-ECFE91B300D0}">
      <dgm:prSet/>
      <dgm:spPr/>
      <dgm:t>
        <a:bodyPr/>
        <a:lstStyle/>
        <a:p>
          <a:endParaRPr lang="en-US"/>
        </a:p>
      </dgm:t>
    </dgm:pt>
    <dgm:pt modelId="{0D1BD540-1FF8-428F-BF8A-DAC3BCA9D202}" type="pres">
      <dgm:prSet presAssocID="{3A387C99-5401-4FD0-BE36-A73CB0622459}" presName="Name0" presStyleCnt="0">
        <dgm:presLayoutVars>
          <dgm:dir/>
          <dgm:animLvl val="lvl"/>
          <dgm:resizeHandles val="exact"/>
        </dgm:presLayoutVars>
      </dgm:prSet>
      <dgm:spPr/>
    </dgm:pt>
    <dgm:pt modelId="{72474FBA-DD46-4596-98EE-CD208EE84707}" type="pres">
      <dgm:prSet presAssocID="{18232FF1-201A-41A7-91B4-2708A33A0108}" presName="linNode" presStyleCnt="0"/>
      <dgm:spPr/>
    </dgm:pt>
    <dgm:pt modelId="{D29E7D7C-F72E-4A08-B143-3F92AE6ED0C4}" type="pres">
      <dgm:prSet presAssocID="{18232FF1-201A-41A7-91B4-2708A33A0108}" presName="parentText" presStyleLbl="alignNode1" presStyleIdx="0" presStyleCnt="3" custScaleX="123786" custScaleY="47114">
        <dgm:presLayoutVars>
          <dgm:chMax val="1"/>
          <dgm:bulletEnabled/>
        </dgm:presLayoutVars>
      </dgm:prSet>
      <dgm:spPr/>
    </dgm:pt>
    <dgm:pt modelId="{FB7540E3-B75D-4CC1-A0CB-0F1FEC415A43}" type="pres">
      <dgm:prSet presAssocID="{18232FF1-201A-41A7-91B4-2708A33A0108}" presName="descendantText" presStyleLbl="alignAccFollowNode1" presStyleIdx="0" presStyleCnt="3" custScaleY="42935">
        <dgm:presLayoutVars>
          <dgm:bulletEnabled/>
        </dgm:presLayoutVars>
      </dgm:prSet>
      <dgm:spPr/>
    </dgm:pt>
    <dgm:pt modelId="{3C81E023-F451-4CB6-AA81-E612278D1BB6}" type="pres">
      <dgm:prSet presAssocID="{A9500D26-D4CA-42C1-9BD3-A943D0104B83}" presName="sp" presStyleCnt="0"/>
      <dgm:spPr/>
    </dgm:pt>
    <dgm:pt modelId="{92B31106-58DE-42E2-9C47-AFD711C112C2}" type="pres">
      <dgm:prSet presAssocID="{99B4B4E4-5757-4D1D-BD4C-BDCDD5363FB0}" presName="linNode" presStyleCnt="0"/>
      <dgm:spPr/>
    </dgm:pt>
    <dgm:pt modelId="{460BB6A2-D1AA-40C7-91B2-F6E6D9D887AB}" type="pres">
      <dgm:prSet presAssocID="{99B4B4E4-5757-4D1D-BD4C-BDCDD5363FB0}" presName="parentText" presStyleLbl="alignNode1" presStyleIdx="1" presStyleCnt="3" custScaleX="127581" custScaleY="45989" custLinFactNeighborX="-370">
        <dgm:presLayoutVars>
          <dgm:chMax val="1"/>
          <dgm:bulletEnabled/>
        </dgm:presLayoutVars>
      </dgm:prSet>
      <dgm:spPr/>
    </dgm:pt>
    <dgm:pt modelId="{357DFCBB-452C-40B1-993D-25D6D8C61B7A}" type="pres">
      <dgm:prSet presAssocID="{99B4B4E4-5757-4D1D-BD4C-BDCDD5363FB0}" presName="descendantText" presStyleLbl="alignAccFollowNode1" presStyleIdx="1" presStyleCnt="3" custScaleY="40830">
        <dgm:presLayoutVars>
          <dgm:bulletEnabled/>
        </dgm:presLayoutVars>
      </dgm:prSet>
      <dgm:spPr/>
    </dgm:pt>
    <dgm:pt modelId="{A7D50727-4B6B-4764-9A40-D1C715F5FBE0}" type="pres">
      <dgm:prSet presAssocID="{4EE5370D-47CC-455B-9518-313A35B0F6BC}" presName="sp" presStyleCnt="0"/>
      <dgm:spPr/>
    </dgm:pt>
    <dgm:pt modelId="{48B4C306-C3DC-4FA3-8E1B-802A8AF63AAD}" type="pres">
      <dgm:prSet presAssocID="{99FCFD56-231C-4D0B-BCFE-65FCCEEE6D1B}" presName="linNode" presStyleCnt="0"/>
      <dgm:spPr/>
    </dgm:pt>
    <dgm:pt modelId="{C9B94C75-A0F1-428A-ADC3-E10A71A5B34D}" type="pres">
      <dgm:prSet presAssocID="{99FCFD56-231C-4D0B-BCFE-65FCCEEE6D1B}" presName="parentText" presStyleLbl="alignNode1" presStyleIdx="2" presStyleCnt="3" custScaleX="127657" custScaleY="46499" custLinFactNeighborX="-17" custLinFactNeighborY="23393">
        <dgm:presLayoutVars>
          <dgm:chMax val="1"/>
          <dgm:bulletEnabled/>
        </dgm:presLayoutVars>
      </dgm:prSet>
      <dgm:spPr/>
    </dgm:pt>
    <dgm:pt modelId="{EFCF4FC3-32A9-4E13-AA35-470404BA1FE7}" type="pres">
      <dgm:prSet presAssocID="{99FCFD56-231C-4D0B-BCFE-65FCCEEE6D1B}" presName="descendantText" presStyleLbl="alignAccFollowNode1" presStyleIdx="2" presStyleCnt="3" custScaleX="103933" custScaleY="43036" custLinFactNeighborX="68" custLinFactNeighborY="-216">
        <dgm:presLayoutVars>
          <dgm:bulletEnabled/>
        </dgm:presLayoutVars>
      </dgm:prSet>
      <dgm:spPr/>
    </dgm:pt>
  </dgm:ptLst>
  <dgm:cxnLst>
    <dgm:cxn modelId="{AEF26B14-B3A2-4C2A-8E5D-E097306BFA1A}" type="presOf" srcId="{99B4B4E4-5757-4D1D-BD4C-BDCDD5363FB0}" destId="{460BB6A2-D1AA-40C7-91B2-F6E6D9D887AB}" srcOrd="0" destOrd="0" presId="urn:microsoft.com/office/officeart/2016/7/layout/VerticalSolidActionList"/>
    <dgm:cxn modelId="{651F561A-97A2-40AC-8AE0-4ACE3B1DB3B0}" type="presOf" srcId="{65D3BD4C-7140-4D02-AC94-0097B078D539}" destId="{EFCF4FC3-32A9-4E13-AA35-470404BA1FE7}" srcOrd="0" destOrd="0" presId="urn:microsoft.com/office/officeart/2016/7/layout/VerticalSolidActionList"/>
    <dgm:cxn modelId="{9BECDA32-446C-4114-872A-0D7230D5C3B8}" srcId="{3A387C99-5401-4FD0-BE36-A73CB0622459}" destId="{18232FF1-201A-41A7-91B4-2708A33A0108}" srcOrd="0" destOrd="0" parTransId="{9F665C60-5F5F-4281-986D-73059B2DF204}" sibTransId="{A9500D26-D4CA-42C1-9BD3-A943D0104B83}"/>
    <dgm:cxn modelId="{114C1464-3F0F-4934-8ECA-4CE953741BE9}" srcId="{18232FF1-201A-41A7-91B4-2708A33A0108}" destId="{C2D3B6DA-D9F2-44C8-87DF-3F23D2E083C3}" srcOrd="0" destOrd="0" parTransId="{21608B4B-EDC8-481A-A5F6-C8AAA9298754}" sibTransId="{92D5B1B6-EDC2-493D-9CB3-9AE3B0F3C40A}"/>
    <dgm:cxn modelId="{AE6B7872-C10C-404E-A06F-3EC2361B9E7F}" type="presOf" srcId="{C2D3B6DA-D9F2-44C8-87DF-3F23D2E083C3}" destId="{FB7540E3-B75D-4CC1-A0CB-0F1FEC415A43}" srcOrd="0" destOrd="0" presId="urn:microsoft.com/office/officeart/2016/7/layout/VerticalSolidActionList"/>
    <dgm:cxn modelId="{88FBBA7B-1EAD-4396-A906-EA0B4B89C532}" srcId="{99B4B4E4-5757-4D1D-BD4C-BDCDD5363FB0}" destId="{4831EBE8-B686-475A-A3B5-D181E5B5CA53}" srcOrd="0" destOrd="0" parTransId="{85F484E5-C0AE-4B62-B14D-9875038677DB}" sibTransId="{D4115C1B-86ED-44C0-BA1A-DA5C228980E1}"/>
    <dgm:cxn modelId="{A8EBD985-DEAB-436D-85EE-C9CB3BC9AB44}" type="presOf" srcId="{18232FF1-201A-41A7-91B4-2708A33A0108}" destId="{D29E7D7C-F72E-4A08-B143-3F92AE6ED0C4}" srcOrd="0" destOrd="0" presId="urn:microsoft.com/office/officeart/2016/7/layout/VerticalSolidActionList"/>
    <dgm:cxn modelId="{54AECA92-F023-4A95-9AEE-D884363746AE}" srcId="{3A387C99-5401-4FD0-BE36-A73CB0622459}" destId="{99FCFD56-231C-4D0B-BCFE-65FCCEEE6D1B}" srcOrd="2" destOrd="0" parTransId="{AA6CF4C7-86FD-4421-ACB5-2748734CB809}" sibTransId="{565F70AA-48F9-4C72-B76F-F4FE451D644F}"/>
    <dgm:cxn modelId="{21EE0B96-3F0D-41F2-8943-ECFE91B300D0}" srcId="{99FCFD56-231C-4D0B-BCFE-65FCCEEE6D1B}" destId="{65D3BD4C-7140-4D02-AC94-0097B078D539}" srcOrd="0" destOrd="0" parTransId="{57D8A7AD-C863-412C-B55F-927B55261FCE}" sibTransId="{830D23B8-7E04-47EB-9BFE-DAB8E5D65464}"/>
    <dgm:cxn modelId="{65FD8BB4-176D-46DB-8636-A18B80623E81}" type="presOf" srcId="{4831EBE8-B686-475A-A3B5-D181E5B5CA53}" destId="{357DFCBB-452C-40B1-993D-25D6D8C61B7A}" srcOrd="0" destOrd="0" presId="urn:microsoft.com/office/officeart/2016/7/layout/VerticalSolidActionList"/>
    <dgm:cxn modelId="{52B4C3CE-1D5D-4690-BFD6-521C5537F795}" srcId="{3A387C99-5401-4FD0-BE36-A73CB0622459}" destId="{99B4B4E4-5757-4D1D-BD4C-BDCDD5363FB0}" srcOrd="1" destOrd="0" parTransId="{67CBC3F7-F9E4-48C0-A41C-098B0CD8060E}" sibTransId="{4EE5370D-47CC-455B-9518-313A35B0F6BC}"/>
    <dgm:cxn modelId="{9DE45DDC-9BFF-4C92-B69C-CF042FD1DA40}" type="presOf" srcId="{99FCFD56-231C-4D0B-BCFE-65FCCEEE6D1B}" destId="{C9B94C75-A0F1-428A-ADC3-E10A71A5B34D}" srcOrd="0" destOrd="0" presId="urn:microsoft.com/office/officeart/2016/7/layout/VerticalSolidActionList"/>
    <dgm:cxn modelId="{47D078FA-5305-49E6-9FE2-370503A22E9B}" type="presOf" srcId="{3A387C99-5401-4FD0-BE36-A73CB0622459}" destId="{0D1BD540-1FF8-428F-BF8A-DAC3BCA9D202}" srcOrd="0" destOrd="0" presId="urn:microsoft.com/office/officeart/2016/7/layout/VerticalSolidActionList"/>
    <dgm:cxn modelId="{FB06221F-8F08-433A-9AC0-640DC7F81812}" type="presParOf" srcId="{0D1BD540-1FF8-428F-BF8A-DAC3BCA9D202}" destId="{72474FBA-DD46-4596-98EE-CD208EE84707}" srcOrd="0" destOrd="0" presId="urn:microsoft.com/office/officeart/2016/7/layout/VerticalSolidActionList"/>
    <dgm:cxn modelId="{8B598DC8-2520-42B2-B935-54740176618A}" type="presParOf" srcId="{72474FBA-DD46-4596-98EE-CD208EE84707}" destId="{D29E7D7C-F72E-4A08-B143-3F92AE6ED0C4}" srcOrd="0" destOrd="0" presId="urn:microsoft.com/office/officeart/2016/7/layout/VerticalSolidActionList"/>
    <dgm:cxn modelId="{2C2CBDE2-A530-488B-AAD9-B3539B330D20}" type="presParOf" srcId="{72474FBA-DD46-4596-98EE-CD208EE84707}" destId="{FB7540E3-B75D-4CC1-A0CB-0F1FEC415A43}" srcOrd="1" destOrd="0" presId="urn:microsoft.com/office/officeart/2016/7/layout/VerticalSolidActionList"/>
    <dgm:cxn modelId="{2D3752EE-E753-4F0A-B0E9-3C54A6FB8CCB}" type="presParOf" srcId="{0D1BD540-1FF8-428F-BF8A-DAC3BCA9D202}" destId="{3C81E023-F451-4CB6-AA81-E612278D1BB6}" srcOrd="1" destOrd="0" presId="urn:microsoft.com/office/officeart/2016/7/layout/VerticalSolidActionList"/>
    <dgm:cxn modelId="{6482A200-EB42-4072-8B7B-30AB2092DF64}" type="presParOf" srcId="{0D1BD540-1FF8-428F-BF8A-DAC3BCA9D202}" destId="{92B31106-58DE-42E2-9C47-AFD711C112C2}" srcOrd="2" destOrd="0" presId="urn:microsoft.com/office/officeart/2016/7/layout/VerticalSolidActionList"/>
    <dgm:cxn modelId="{49D3B4D4-D5A0-40F8-B065-E2D91F21B908}" type="presParOf" srcId="{92B31106-58DE-42E2-9C47-AFD711C112C2}" destId="{460BB6A2-D1AA-40C7-91B2-F6E6D9D887AB}" srcOrd="0" destOrd="0" presId="urn:microsoft.com/office/officeart/2016/7/layout/VerticalSolidActionList"/>
    <dgm:cxn modelId="{4F059514-5277-43C0-A577-82C9B70F17A5}" type="presParOf" srcId="{92B31106-58DE-42E2-9C47-AFD711C112C2}" destId="{357DFCBB-452C-40B1-993D-25D6D8C61B7A}" srcOrd="1" destOrd="0" presId="urn:microsoft.com/office/officeart/2016/7/layout/VerticalSolidActionList"/>
    <dgm:cxn modelId="{E00F8D75-2B23-48F8-9040-9D6162C401B6}" type="presParOf" srcId="{0D1BD540-1FF8-428F-BF8A-DAC3BCA9D202}" destId="{A7D50727-4B6B-4764-9A40-D1C715F5FBE0}" srcOrd="3" destOrd="0" presId="urn:microsoft.com/office/officeart/2016/7/layout/VerticalSolidActionList"/>
    <dgm:cxn modelId="{01CFFD28-1BE6-48E0-B61D-34040636B996}" type="presParOf" srcId="{0D1BD540-1FF8-428F-BF8A-DAC3BCA9D202}" destId="{48B4C306-C3DC-4FA3-8E1B-802A8AF63AAD}" srcOrd="4" destOrd="0" presId="urn:microsoft.com/office/officeart/2016/7/layout/VerticalSolidActionList"/>
    <dgm:cxn modelId="{FBC25D1E-7447-4D6F-96D8-D6433EB38892}" type="presParOf" srcId="{48B4C306-C3DC-4FA3-8E1B-802A8AF63AAD}" destId="{C9B94C75-A0F1-428A-ADC3-E10A71A5B34D}" srcOrd="0" destOrd="0" presId="urn:microsoft.com/office/officeart/2016/7/layout/VerticalSolidActionList"/>
    <dgm:cxn modelId="{9A46CD11-2645-4263-8C49-69BA11F46960}" type="presParOf" srcId="{48B4C306-C3DC-4FA3-8E1B-802A8AF63AAD}" destId="{EFCF4FC3-32A9-4E13-AA35-470404BA1FE7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540E3-B75D-4CC1-A0CB-0F1FEC415A43}">
      <dsp:nvSpPr>
        <dsp:cNvPr id="0" name=""/>
        <dsp:cNvSpPr/>
      </dsp:nvSpPr>
      <dsp:spPr>
        <a:xfrm>
          <a:off x="1620774" y="50887"/>
          <a:ext cx="5234582" cy="102079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565" tIns="603892" rIns="101565" bIns="60389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Unpack handheld make sure to keep your instruction book</a:t>
          </a:r>
        </a:p>
      </dsp:txBody>
      <dsp:txXfrm>
        <a:off x="1620774" y="50887"/>
        <a:ext cx="5234582" cy="1020792"/>
      </dsp:txXfrm>
    </dsp:sp>
    <dsp:sp modelId="{D29E7D7C-F72E-4A08-B143-3F92AE6ED0C4}">
      <dsp:nvSpPr>
        <dsp:cNvPr id="0" name=""/>
        <dsp:cNvSpPr/>
      </dsp:nvSpPr>
      <dsp:spPr>
        <a:xfrm>
          <a:off x="854" y="1209"/>
          <a:ext cx="1619920" cy="11201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249" tIns="234847" rIns="69249" bIns="23484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Unpack</a:t>
          </a:r>
        </a:p>
      </dsp:txBody>
      <dsp:txXfrm>
        <a:off x="854" y="1209"/>
        <a:ext cx="1619920" cy="1120149"/>
      </dsp:txXfrm>
    </dsp:sp>
    <dsp:sp modelId="{357DFCBB-452C-40B1-993D-25D6D8C61B7A}">
      <dsp:nvSpPr>
        <dsp:cNvPr id="0" name=""/>
        <dsp:cNvSpPr/>
      </dsp:nvSpPr>
      <dsp:spPr>
        <a:xfrm>
          <a:off x="1658475" y="1325338"/>
          <a:ext cx="5197078" cy="97074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0838" tIns="603892" rIns="100838" bIns="60389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Charge handheld</a:t>
          </a:r>
        </a:p>
      </dsp:txBody>
      <dsp:txXfrm>
        <a:off x="1658475" y="1325338"/>
        <a:ext cx="5197078" cy="970745"/>
      </dsp:txXfrm>
    </dsp:sp>
    <dsp:sp modelId="{460BB6A2-D1AA-40C7-91B2-F6E6D9D887AB}">
      <dsp:nvSpPr>
        <dsp:cNvPr id="0" name=""/>
        <dsp:cNvSpPr/>
      </dsp:nvSpPr>
      <dsp:spPr>
        <a:xfrm>
          <a:off x="0" y="1264009"/>
          <a:ext cx="1657621" cy="1093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753" tIns="234847" rIns="68753" bIns="23484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Charge</a:t>
          </a:r>
        </a:p>
      </dsp:txBody>
      <dsp:txXfrm>
        <a:off x="0" y="1264009"/>
        <a:ext cx="1657621" cy="1093401"/>
      </dsp:txXfrm>
    </dsp:sp>
    <dsp:sp modelId="{EFCF4FC3-32A9-4E13-AA35-470404BA1FE7}">
      <dsp:nvSpPr>
        <dsp:cNvPr id="0" name=""/>
        <dsp:cNvSpPr/>
      </dsp:nvSpPr>
      <dsp:spPr>
        <a:xfrm>
          <a:off x="1612439" y="2536095"/>
          <a:ext cx="5245560" cy="102319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7927" tIns="603892" rIns="97927" bIns="60389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Put the dongle in your computer</a:t>
          </a:r>
        </a:p>
      </dsp:txBody>
      <dsp:txXfrm>
        <a:off x="1612439" y="2536095"/>
        <a:ext cx="5245560" cy="1023193"/>
      </dsp:txXfrm>
    </dsp:sp>
    <dsp:sp modelId="{C9B94C75-A0F1-428A-ADC3-E10A71A5B34D}">
      <dsp:nvSpPr>
        <dsp:cNvPr id="0" name=""/>
        <dsp:cNvSpPr/>
      </dsp:nvSpPr>
      <dsp:spPr>
        <a:xfrm>
          <a:off x="0" y="2501272"/>
          <a:ext cx="1610731" cy="11055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768" tIns="234847" rIns="66768" bIns="23484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USB Dongle</a:t>
          </a:r>
        </a:p>
      </dsp:txBody>
      <dsp:txXfrm>
        <a:off x="0" y="2501272"/>
        <a:ext cx="1610731" cy="1105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Handheld scanner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</a:rPr>
              <a:t>Netum</a:t>
            </a:r>
            <a:r>
              <a:rPr lang="en-US" dirty="0">
                <a:solidFill>
                  <a:schemeClr val="tx1"/>
                </a:solidFill>
              </a:rPr>
              <a:t> Barcode Scanner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294A9-B89F-4F03-9613-9261EB817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9" y="2041103"/>
            <a:ext cx="4663440" cy="64008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Clear Memory: Scan here after you are done with each job to clear out the previously scanned items</a:t>
            </a:r>
          </a:p>
        </p:txBody>
      </p:sp>
      <p:pic>
        <p:nvPicPr>
          <p:cNvPr id="10" name="Content Placeholder 9" descr="Table&#10;&#10;Description automatically generated">
            <a:extLst>
              <a:ext uri="{FF2B5EF4-FFF2-40B4-BE49-F238E27FC236}">
                <a16:creationId xmlns:a16="http://schemas.microsoft.com/office/drawing/2014/main" id="{4611E8D9-9653-4D32-AA44-2C07E709AA0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895929" y="1967443"/>
            <a:ext cx="3789003" cy="3123478"/>
          </a:xfrm>
        </p:spPr>
      </p:pic>
      <p:pic>
        <p:nvPicPr>
          <p:cNvPr id="6" name="Content Placeholder 7" descr="Text, letter&#10;&#10;Description automatically generated">
            <a:extLst>
              <a:ext uri="{FF2B5EF4-FFF2-40B4-BE49-F238E27FC236}">
                <a16:creationId xmlns:a16="http://schemas.microsoft.com/office/drawing/2014/main" id="{81AEE5A2-73AC-4EA3-90E0-83894B84BB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984" t="83380" r="32176" b="3424"/>
          <a:stretch/>
        </p:blipFill>
        <p:spPr>
          <a:xfrm>
            <a:off x="2115694" y="3052867"/>
            <a:ext cx="2571750" cy="112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7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93F1FDB-C1E7-BB36-AA65-685E02D4A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4086" y="1352974"/>
            <a:ext cx="4663440" cy="640080"/>
          </a:xfrm>
        </p:spPr>
        <p:txBody>
          <a:bodyPr/>
          <a:lstStyle/>
          <a:p>
            <a:pPr algn="ctr"/>
            <a:r>
              <a:rPr lang="en-US" dirty="0" err="1"/>
              <a:t>Netum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FA65F9A-7607-4DA9-B819-8104420DF7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5691" t="17629" r="2250" b="6508"/>
          <a:stretch/>
        </p:blipFill>
        <p:spPr>
          <a:xfrm>
            <a:off x="856829" y="2418080"/>
            <a:ext cx="4660052" cy="2794000"/>
          </a:xfrm>
        </p:spPr>
      </p:pic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03962A2D-68AF-D55A-DE17-3C9C29F2E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3685" y="1352974"/>
            <a:ext cx="4663440" cy="640080"/>
          </a:xfrm>
        </p:spPr>
        <p:txBody>
          <a:bodyPr/>
          <a:lstStyle/>
          <a:p>
            <a:pPr algn="ctr"/>
            <a:r>
              <a:rPr lang="en-US" dirty="0"/>
              <a:t>Front &amp; Bottom</a:t>
            </a:r>
          </a:p>
        </p:txBody>
      </p:sp>
      <p:pic>
        <p:nvPicPr>
          <p:cNvPr id="13" name="Content Placeholder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FE733D3-A272-405B-869E-E8653631A27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t="7668" r="6911" b="4557"/>
          <a:stretch/>
        </p:blipFill>
        <p:spPr>
          <a:xfrm>
            <a:off x="6631411" y="2418080"/>
            <a:ext cx="4476398" cy="2787999"/>
          </a:xfrm>
          <a:solidFill>
            <a:srgbClr val="00B0F0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126E74-9EDD-4DDB-A7D7-A324B01AE353}"/>
              </a:ext>
            </a:extLst>
          </p:cNvPr>
          <p:cNvSpPr txBox="1"/>
          <p:nvPr/>
        </p:nvSpPr>
        <p:spPr>
          <a:xfrm>
            <a:off x="10020300" y="3519816"/>
            <a:ext cx="742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On/Off</a:t>
            </a:r>
          </a:p>
        </p:txBody>
      </p:sp>
    </p:spTree>
    <p:extLst>
      <p:ext uri="{BB962C8B-B14F-4D97-AF65-F5344CB8AC3E}">
        <p14:creationId xmlns:p14="http://schemas.microsoft.com/office/powerpoint/2010/main" val="325026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4DE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FA396E1A-1D32-D9ED-D8CA-B22D1CE9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/>
          <a:lstStyle/>
          <a:p>
            <a:pPr algn="ctr"/>
            <a:r>
              <a:rPr lang="en-US" dirty="0"/>
              <a:t>Unpacking your Handheld</a:t>
            </a:r>
          </a:p>
        </p:txBody>
      </p:sp>
      <p:graphicFrame>
        <p:nvGraphicFramePr>
          <p:cNvPr id="20" name="TextBox 6">
            <a:extLst>
              <a:ext uri="{FF2B5EF4-FFF2-40B4-BE49-F238E27FC236}">
                <a16:creationId xmlns:a16="http://schemas.microsoft.com/office/drawing/2014/main" id="{3C52ACB9-F3FE-5E86-F42A-3F26071AFF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5647953"/>
              </p:ext>
            </p:extLst>
          </p:nvPr>
        </p:nvGraphicFramePr>
        <p:xfrm>
          <a:off x="689803" y="607392"/>
          <a:ext cx="6858000" cy="360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0C32B1E4-9D01-483F-8A86-11BA33B7845E}"/>
              </a:ext>
            </a:extLst>
          </p:cNvPr>
          <p:cNvGrpSpPr/>
          <p:nvPr/>
        </p:nvGrpSpPr>
        <p:grpSpPr>
          <a:xfrm>
            <a:off x="689803" y="4414165"/>
            <a:ext cx="1619250" cy="1090786"/>
            <a:chOff x="0" y="2516013"/>
            <a:chExt cx="1371600" cy="109078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C63F182-FB43-4B18-A547-7AA6AE6E324A}"/>
                </a:ext>
              </a:extLst>
            </p:cNvPr>
            <p:cNvSpPr/>
            <p:nvPr/>
          </p:nvSpPr>
          <p:spPr>
            <a:xfrm>
              <a:off x="0" y="2516013"/>
              <a:ext cx="1371600" cy="1090786"/>
            </a:xfrm>
            <a:prstGeom prst="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797A527-3993-4292-9C89-F9FB713E075E}"/>
                </a:ext>
              </a:extLst>
            </p:cNvPr>
            <p:cNvSpPr txBox="1"/>
            <p:nvPr/>
          </p:nvSpPr>
          <p:spPr>
            <a:xfrm>
              <a:off x="0" y="2516013"/>
              <a:ext cx="1371600" cy="10907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581" tIns="231716" rIns="72581" bIns="231716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Bluetooth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379D3E-5628-41AE-96D1-DD02A5998311}"/>
              </a:ext>
            </a:extLst>
          </p:cNvPr>
          <p:cNvGrpSpPr/>
          <p:nvPr/>
        </p:nvGrpSpPr>
        <p:grpSpPr>
          <a:xfrm>
            <a:off x="2235201" y="4446972"/>
            <a:ext cx="5312602" cy="1025171"/>
            <a:chOff x="1483384" y="2539252"/>
            <a:chExt cx="5463855" cy="102517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74D473-FA6F-43E1-AE69-57E4CE0FA06E}"/>
                </a:ext>
              </a:extLst>
            </p:cNvPr>
            <p:cNvSpPr/>
            <p:nvPr/>
          </p:nvSpPr>
          <p:spPr>
            <a:xfrm>
              <a:off x="1573354" y="2539252"/>
              <a:ext cx="5373885" cy="1023193"/>
            </a:xfrm>
            <a:prstGeom prst="rect">
              <a:avLst/>
            </a:prstGeom>
          </p:spPr>
          <p:style>
            <a:ln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91ED6F-4379-4A29-8B1E-9E8B57359A14}"/>
                </a:ext>
              </a:extLst>
            </p:cNvPr>
            <p:cNvSpPr txBox="1"/>
            <p:nvPr/>
          </p:nvSpPr>
          <p:spPr>
            <a:xfrm>
              <a:off x="1483384" y="2541230"/>
              <a:ext cx="5373885" cy="10231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268" tIns="603892" rIns="104268" bIns="603892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dirty="0"/>
                <a:t>C</a:t>
              </a:r>
              <a:r>
                <a:rPr lang="en-US" sz="1400" kern="1200" dirty="0"/>
                <a:t>onnect to your Bluetooth via your computer</a:t>
              </a:r>
            </a:p>
          </p:txBody>
        </p:sp>
      </p:grp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06A356D8-68D0-4AAC-8FAF-B8F5BE35B3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9267" y="4114309"/>
            <a:ext cx="1075065" cy="980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F8E08E-EC70-436C-A8DE-076C64C320D5}"/>
              </a:ext>
            </a:extLst>
          </p:cNvPr>
          <p:cNvSpPr txBox="1"/>
          <p:nvPr/>
        </p:nvSpPr>
        <p:spPr>
          <a:xfrm>
            <a:off x="8846394" y="4216394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Dongle</a:t>
            </a:r>
          </a:p>
        </p:txBody>
      </p:sp>
      <p:pic>
        <p:nvPicPr>
          <p:cNvPr id="5" name="Picture 4" descr="Box and whisker chart&#10;&#10;Description automatically generated">
            <a:extLst>
              <a:ext uri="{FF2B5EF4-FFF2-40B4-BE49-F238E27FC236}">
                <a16:creationId xmlns:a16="http://schemas.microsoft.com/office/drawing/2014/main" id="{8ECE0251-296C-45D9-B09C-FCA450102E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60645" y="2371764"/>
            <a:ext cx="809738" cy="11336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BC6141-82B6-4032-99AA-36C2BF38BA41}"/>
              </a:ext>
            </a:extLst>
          </p:cNvPr>
          <p:cNvSpPr txBox="1"/>
          <p:nvPr/>
        </p:nvSpPr>
        <p:spPr>
          <a:xfrm flipH="1">
            <a:off x="8935820" y="2138672"/>
            <a:ext cx="929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Charge Cord</a:t>
            </a: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7D0DEC6B-3E88-484E-9101-C14C54E045F6}"/>
              </a:ext>
            </a:extLst>
          </p:cNvPr>
          <p:cNvSpPr/>
          <p:nvPr/>
        </p:nvSpPr>
        <p:spPr>
          <a:xfrm rot="972359">
            <a:off x="7668022" y="2664946"/>
            <a:ext cx="1725857" cy="113618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Left 24">
            <a:extLst>
              <a:ext uri="{FF2B5EF4-FFF2-40B4-BE49-F238E27FC236}">
                <a16:creationId xmlns:a16="http://schemas.microsoft.com/office/drawing/2014/main" id="{52DA24E2-599E-4328-96D3-E4B9AF4BD37F}"/>
              </a:ext>
            </a:extLst>
          </p:cNvPr>
          <p:cNvSpPr/>
          <p:nvPr/>
        </p:nvSpPr>
        <p:spPr>
          <a:xfrm rot="972359">
            <a:off x="7621873" y="3905819"/>
            <a:ext cx="1725857" cy="113618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0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92AAE2FA-D275-FEB9-F0B2-91CC07A7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1581150"/>
            <a:ext cx="3161963" cy="672162"/>
          </a:xfrm>
        </p:spPr>
        <p:txBody>
          <a:bodyPr/>
          <a:lstStyle/>
          <a:p>
            <a:pPr algn="ctr"/>
            <a:r>
              <a:rPr lang="en-US" dirty="0"/>
              <a:t>Firmware </a:t>
            </a:r>
          </a:p>
        </p:txBody>
      </p:sp>
      <p:pic>
        <p:nvPicPr>
          <p:cNvPr id="14" name="Content Placeholder 13" descr="A picture containing text, music, piano&#10;&#10;Description automatically generated">
            <a:extLst>
              <a:ext uri="{FF2B5EF4-FFF2-40B4-BE49-F238E27FC236}">
                <a16:creationId xmlns:a16="http://schemas.microsoft.com/office/drawing/2014/main" id="{4D54979A-1127-4DEE-97B4-0DFD713DA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701" r="8677" b="7299"/>
          <a:stretch/>
        </p:blipFill>
        <p:spPr>
          <a:xfrm>
            <a:off x="1851586" y="2700987"/>
            <a:ext cx="4315899" cy="1285240"/>
          </a:xfrm>
        </p:spPr>
      </p:pic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677EF6BD-C35C-5FF7-9312-75D701FD7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420937"/>
            <a:ext cx="3161963" cy="2016125"/>
          </a:xfrm>
        </p:spPr>
        <p:txBody>
          <a:bodyPr/>
          <a:lstStyle/>
          <a:p>
            <a:r>
              <a:rPr lang="en-US" dirty="0"/>
              <a:t>First Scan firmware bar-code – Scan here before you start anything you will only have to scan the firmware once to setup your devise </a:t>
            </a:r>
          </a:p>
        </p:txBody>
      </p:sp>
    </p:spTree>
    <p:extLst>
      <p:ext uri="{BB962C8B-B14F-4D97-AF65-F5344CB8AC3E}">
        <p14:creationId xmlns:p14="http://schemas.microsoft.com/office/powerpoint/2010/main" val="235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BA80F-2A76-44A0-8EB6-A5D340BE8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4622" y="1897370"/>
            <a:ext cx="4663440" cy="6400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Transmission Speed Via Bluetooth Connection</a:t>
            </a:r>
          </a:p>
        </p:txBody>
      </p:sp>
      <p:pic>
        <p:nvPicPr>
          <p:cNvPr id="8" name="Content Placeholder 7" descr="Text, letter&#10;&#10;Description automatically generated">
            <a:extLst>
              <a:ext uri="{FF2B5EF4-FFF2-40B4-BE49-F238E27FC236}">
                <a16:creationId xmlns:a16="http://schemas.microsoft.com/office/drawing/2014/main" id="{79D8CAE0-ADA5-414D-8760-C99011B45A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59005" t="16328" r="7533" b="68314"/>
          <a:stretch/>
        </p:blipFill>
        <p:spPr>
          <a:xfrm>
            <a:off x="2261854" y="3009890"/>
            <a:ext cx="2279426" cy="942975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5D937F-5CB0-49CA-90F8-C33C259A6F21}"/>
              </a:ext>
            </a:extLst>
          </p:cNvPr>
          <p:cNvSpPr txBox="1"/>
          <p:nvPr/>
        </p:nvSpPr>
        <p:spPr>
          <a:xfrm>
            <a:off x="6808596" y="4257665"/>
            <a:ext cx="413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America EN Keyboard: English lettering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4D9096-0DE6-4C72-8C4D-F632BBD3AAA9}"/>
              </a:ext>
            </a:extLst>
          </p:cNvPr>
          <p:cNvSpPr txBox="1"/>
          <p:nvPr/>
        </p:nvSpPr>
        <p:spPr>
          <a:xfrm>
            <a:off x="1334007" y="4257665"/>
            <a:ext cx="413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Medium Speed: Scan here for upload speed </a:t>
            </a:r>
          </a:p>
        </p:txBody>
      </p:sp>
      <p:pic>
        <p:nvPicPr>
          <p:cNvPr id="12" name="Content Placeholder 9" descr="Text, letter&#10;&#10;Description automatically generated">
            <a:extLst>
              <a:ext uri="{FF2B5EF4-FFF2-40B4-BE49-F238E27FC236}">
                <a16:creationId xmlns:a16="http://schemas.microsoft.com/office/drawing/2014/main" id="{7FD19A5A-FD55-4EF4-977B-0BC412842D0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6950" t="14624" r="59314" b="69972"/>
          <a:stretch/>
        </p:blipFill>
        <p:spPr>
          <a:xfrm>
            <a:off x="7650720" y="3019425"/>
            <a:ext cx="2279426" cy="942976"/>
          </a:xfrm>
        </p:spPr>
      </p:pic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DB71D88-7330-4033-848E-8A8AE2E94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4436" y="1897370"/>
            <a:ext cx="4663440" cy="6400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Keyboard Language</a:t>
            </a:r>
          </a:p>
        </p:txBody>
      </p:sp>
    </p:spTree>
    <p:extLst>
      <p:ext uri="{BB962C8B-B14F-4D97-AF65-F5344CB8AC3E}">
        <p14:creationId xmlns:p14="http://schemas.microsoft.com/office/powerpoint/2010/main" val="84428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6282-3AB9-4B7D-8C90-980B14C59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83794"/>
            <a:ext cx="10058400" cy="972846"/>
          </a:xfrm>
        </p:spPr>
        <p:txBody>
          <a:bodyPr/>
          <a:lstStyle/>
          <a:p>
            <a:pPr algn="ctr"/>
            <a:r>
              <a:rPr lang="en-US" dirty="0"/>
              <a:t>Wireless &amp; Bluetooth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05F39-EF03-4EE6-AF57-477AC83B4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880" y="1407160"/>
            <a:ext cx="4663440" cy="6400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Working Vis USB Dongle (Wireless Mode) - Scan bar-code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9E494A-CC74-4E14-A05C-FF6C6DB3F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9680" y="1407160"/>
            <a:ext cx="4663440" cy="6400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Bluetooth – Scan working Via Bluetooth bar-code</a:t>
            </a:r>
          </a:p>
        </p:txBody>
      </p:sp>
      <p:pic>
        <p:nvPicPr>
          <p:cNvPr id="7" name="Content Placeholder 11" descr="Text, letter&#10;&#10;Description automatically generated">
            <a:extLst>
              <a:ext uri="{FF2B5EF4-FFF2-40B4-BE49-F238E27FC236}">
                <a16:creationId xmlns:a16="http://schemas.microsoft.com/office/drawing/2014/main" id="{F5887F8E-1166-4E82-A117-6E0E9CD6A6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71" b="48342"/>
          <a:stretch/>
        </p:blipFill>
        <p:spPr>
          <a:xfrm>
            <a:off x="1516923" y="2153920"/>
            <a:ext cx="4027354" cy="1976120"/>
          </a:xfrm>
          <a:prstGeom prst="rect">
            <a:avLst/>
          </a:prstGeom>
        </p:spPr>
      </p:pic>
      <p:pic>
        <p:nvPicPr>
          <p:cNvPr id="8" name="Content Placeholder 11" descr="Text, letter&#10;&#10;Description automatically generated">
            <a:extLst>
              <a:ext uri="{FF2B5EF4-FFF2-40B4-BE49-F238E27FC236}">
                <a16:creationId xmlns:a16="http://schemas.microsoft.com/office/drawing/2014/main" id="{4BA36C97-E6AC-4C4E-94E3-EA0569F0476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t="48474" r="1915"/>
          <a:stretch/>
        </p:blipFill>
        <p:spPr>
          <a:xfrm>
            <a:off x="6647725" y="2153920"/>
            <a:ext cx="4027354" cy="1976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AB14B0C-1720-4EBB-B5DC-F3DFA06BF570}"/>
              </a:ext>
            </a:extLst>
          </p:cNvPr>
          <p:cNvSpPr txBox="1"/>
          <p:nvPr/>
        </p:nvSpPr>
        <p:spPr>
          <a:xfrm>
            <a:off x="6791960" y="4358640"/>
            <a:ext cx="3738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Bluetooth: Connect to your computer via Bluetooth </a:t>
            </a:r>
          </a:p>
          <a:p>
            <a:pPr algn="ctr"/>
            <a:r>
              <a:rPr lang="en-US" dirty="0"/>
              <a:t>Go into your settings then Bluetooth connect click search for devise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62A047-59F4-4F47-8140-2B565AD5C23E}"/>
              </a:ext>
            </a:extLst>
          </p:cNvPr>
          <p:cNvSpPr txBox="1"/>
          <p:nvPr/>
        </p:nvSpPr>
        <p:spPr>
          <a:xfrm>
            <a:off x="1551939" y="4236720"/>
            <a:ext cx="3703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USB Dongle: Wireless mode using the dongle to connect to your computer </a:t>
            </a:r>
          </a:p>
          <a:p>
            <a:endParaRPr lang="en-US" dirty="0"/>
          </a:p>
          <a:p>
            <a:r>
              <a:rPr lang="en-US" dirty="0"/>
              <a:t>Put the USB Dongle into a USB port in your computer </a:t>
            </a:r>
          </a:p>
        </p:txBody>
      </p:sp>
    </p:spTree>
    <p:extLst>
      <p:ext uri="{BB962C8B-B14F-4D97-AF65-F5344CB8AC3E}">
        <p14:creationId xmlns:p14="http://schemas.microsoft.com/office/powerpoint/2010/main" val="121913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28A31-4F90-4ABD-93B7-EDD5D40C8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9" y="1693971"/>
            <a:ext cx="4663440" cy="64008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Normal Mode: Scan here if you are Scanning straight to your computer  </a:t>
            </a:r>
            <a:r>
              <a:rPr lang="en-US" dirty="0"/>
              <a:t>	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83ADC6-C324-41D2-BF0D-5D33EF566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34276" y="1693971"/>
            <a:ext cx="4663440" cy="64008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Store Mode: Scan here to store scans in the handheld devise </a:t>
            </a:r>
          </a:p>
        </p:txBody>
      </p:sp>
      <p:pic>
        <p:nvPicPr>
          <p:cNvPr id="13" name="Content Placeholder 7" descr="Text, letter&#10;&#10;Description automatically generated">
            <a:extLst>
              <a:ext uri="{FF2B5EF4-FFF2-40B4-BE49-F238E27FC236}">
                <a16:creationId xmlns:a16="http://schemas.microsoft.com/office/drawing/2014/main" id="{8181CF3A-39A8-46FC-823D-0B2C099653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62232" t="47330" r="5908" b="40932"/>
          <a:stretch/>
        </p:blipFill>
        <p:spPr>
          <a:xfrm>
            <a:off x="7699184" y="2857499"/>
            <a:ext cx="2543174" cy="1143001"/>
          </a:xfrm>
        </p:spPr>
      </p:pic>
      <p:pic>
        <p:nvPicPr>
          <p:cNvPr id="12" name="Content Placeholder 7" descr="Text, letter&#10;&#10;Description automatically generated">
            <a:extLst>
              <a:ext uri="{FF2B5EF4-FFF2-40B4-BE49-F238E27FC236}">
                <a16:creationId xmlns:a16="http://schemas.microsoft.com/office/drawing/2014/main" id="{28343E6D-0869-46C4-9A83-03564148F8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50" t="46496" r="60098" b="40460"/>
          <a:stretch/>
        </p:blipFill>
        <p:spPr>
          <a:xfrm>
            <a:off x="2140142" y="2857498"/>
            <a:ext cx="2543174" cy="1143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961E23-7C81-4353-A9F3-1A8289EA8232}"/>
              </a:ext>
            </a:extLst>
          </p:cNvPr>
          <p:cNvSpPr txBox="1"/>
          <p:nvPr/>
        </p:nvSpPr>
        <p:spPr>
          <a:xfrm>
            <a:off x="1212089" y="4661039"/>
            <a:ext cx="439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Normal Mode: If you are wanting to Scan straight to computer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550864-E820-4668-B8E9-EB9EB270D8C0}"/>
              </a:ext>
            </a:extLst>
          </p:cNvPr>
          <p:cNvSpPr txBox="1"/>
          <p:nvPr/>
        </p:nvSpPr>
        <p:spPr>
          <a:xfrm>
            <a:off x="6979919" y="4661039"/>
            <a:ext cx="4132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Store Mode: This mode is to keep the scanned bar-codes  in the “memory” of the handheld </a:t>
            </a:r>
          </a:p>
        </p:txBody>
      </p:sp>
    </p:spTree>
    <p:extLst>
      <p:ext uri="{BB962C8B-B14F-4D97-AF65-F5344CB8AC3E}">
        <p14:creationId xmlns:p14="http://schemas.microsoft.com/office/powerpoint/2010/main" val="386135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4F0FF-5842-460C-B9E9-C407DD4AD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185519"/>
            <a:ext cx="10058400" cy="1371600"/>
          </a:xfrm>
        </p:spPr>
        <p:txBody>
          <a:bodyPr/>
          <a:lstStyle/>
          <a:p>
            <a:pPr algn="ctr"/>
            <a:r>
              <a:rPr lang="en-US" dirty="0"/>
              <a:t>Uploading to Computer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1F947-DC4A-45E7-8801-24ABC8975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3696546"/>
          </a:xfrm>
        </p:spPr>
        <p:txBody>
          <a:bodyPr/>
          <a:lstStyle/>
          <a:p>
            <a:r>
              <a:rPr lang="en-US" dirty="0"/>
              <a:t>Login into </a:t>
            </a:r>
            <a:r>
              <a:rPr lang="en-US" dirty="0" err="1"/>
              <a:t>WellSky</a:t>
            </a:r>
            <a:r>
              <a:rPr lang="en-US" dirty="0"/>
              <a:t> Service Scan Desktop – Test: Find your job. click on (Highlight) the job you want to upload your scanned units 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93F83-8A29-4D2A-9C6C-1584A5CD5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3696546"/>
          </a:xfrm>
        </p:spPr>
        <p:txBody>
          <a:bodyPr/>
          <a:lstStyle/>
          <a:p>
            <a:r>
              <a:rPr lang="en-US" dirty="0"/>
              <a:t>Now scan the output store data bar-code on the next slide (this will upload all the scanned units that are in the scanner)</a:t>
            </a:r>
          </a:p>
        </p:txBody>
      </p:sp>
    </p:spTree>
    <p:extLst>
      <p:ext uri="{BB962C8B-B14F-4D97-AF65-F5344CB8AC3E}">
        <p14:creationId xmlns:p14="http://schemas.microsoft.com/office/powerpoint/2010/main" val="365052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7A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E13BE-CDCB-41FC-8A4D-8FCCF9D7D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4380" y="2064386"/>
            <a:ext cx="4663440" cy="64008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Output Stored Data: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8EA934-D1B2-4C9E-8245-9B2437E52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047" y="2064386"/>
            <a:ext cx="4663440" cy="64008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Output Total Entry: </a:t>
            </a:r>
          </a:p>
        </p:txBody>
      </p:sp>
      <p:pic>
        <p:nvPicPr>
          <p:cNvPr id="11" name="Content Placeholder 7" descr="Text, letter&#10;&#10;Description automatically generated">
            <a:extLst>
              <a:ext uri="{FF2B5EF4-FFF2-40B4-BE49-F238E27FC236}">
                <a16:creationId xmlns:a16="http://schemas.microsoft.com/office/drawing/2014/main" id="{F9DDBE16-CECD-40EC-BA32-CAEAD13314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7364" t="65253" r="60050" b="21665"/>
          <a:stretch/>
        </p:blipFill>
        <p:spPr>
          <a:xfrm>
            <a:off x="2087828" y="3149600"/>
            <a:ext cx="2436545" cy="1028700"/>
          </a:xfrm>
          <a:prstGeom prst="rect">
            <a:avLst/>
          </a:prstGeom>
        </p:spPr>
      </p:pic>
      <p:pic>
        <p:nvPicPr>
          <p:cNvPr id="12" name="Content Placeholder 7" descr="Text, letter&#10;&#10;Description automatically generated">
            <a:extLst>
              <a:ext uri="{FF2B5EF4-FFF2-40B4-BE49-F238E27FC236}">
                <a16:creationId xmlns:a16="http://schemas.microsoft.com/office/drawing/2014/main" id="{70A20EF6-5264-4CFD-B0FC-94B7F80F2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983" t="65151" r="5433" b="21908"/>
          <a:stretch/>
        </p:blipFill>
        <p:spPr>
          <a:xfrm>
            <a:off x="7571867" y="3149600"/>
            <a:ext cx="2343150" cy="9787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5F32BCB-2233-4425-A10E-A3EAA2F0FCBC}"/>
              </a:ext>
            </a:extLst>
          </p:cNvPr>
          <p:cNvSpPr txBox="1"/>
          <p:nvPr/>
        </p:nvSpPr>
        <p:spPr>
          <a:xfrm>
            <a:off x="1662403" y="4834905"/>
            <a:ext cx="3533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upload scanned items in job/computer </a:t>
            </a:r>
          </a:p>
        </p:txBody>
      </p:sp>
    </p:spTree>
    <p:extLst>
      <p:ext uri="{BB962C8B-B14F-4D97-AF65-F5344CB8AC3E}">
        <p14:creationId xmlns:p14="http://schemas.microsoft.com/office/powerpoint/2010/main" val="2895497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{6FF7C15F-2EF7-425C-9011-42DAE28E008A}tf78438558_win32</Template>
  <TotalTime>1168</TotalTime>
  <Words>306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SavonVTI</vt:lpstr>
      <vt:lpstr>Handheld scanner</vt:lpstr>
      <vt:lpstr>PowerPoint Presentation</vt:lpstr>
      <vt:lpstr>Unpacking your Handheld</vt:lpstr>
      <vt:lpstr>Firmware </vt:lpstr>
      <vt:lpstr>PowerPoint Presentation</vt:lpstr>
      <vt:lpstr>Wireless &amp; Bluetooth</vt:lpstr>
      <vt:lpstr>PowerPoint Presentation</vt:lpstr>
      <vt:lpstr>Uploading to Computer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Handheld scanner</dc:title>
  <dc:creator>L.A. Hawkins</dc:creator>
  <cp:lastModifiedBy>L.A. Hawkins</cp:lastModifiedBy>
  <cp:revision>3</cp:revision>
  <dcterms:created xsi:type="dcterms:W3CDTF">2022-03-21T15:48:22Z</dcterms:created>
  <dcterms:modified xsi:type="dcterms:W3CDTF">2022-05-05T20:32:49Z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