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345" autoAdjust="0"/>
  </p:normalViewPr>
  <p:slideViewPr>
    <p:cSldViewPr snapToGrid="0">
      <p:cViewPr varScale="1">
        <p:scale>
          <a:sx n="56" d="100"/>
          <a:sy n="56" d="100"/>
        </p:scale>
        <p:origin x="10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50792-CC13-4B5B-8CBF-9DC57BF8A51B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B376A-2E8B-4CD6-B0BA-0472B344F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17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you have a facility in your region that could serve as a shelter?</a:t>
            </a:r>
          </a:p>
          <a:p>
            <a:r>
              <a:rPr lang="en-US" dirty="0"/>
              <a:t>Do you have a backup plan if your drivers don’t show up? How long does it take to make the plan operational?</a:t>
            </a:r>
          </a:p>
          <a:p>
            <a:r>
              <a:rPr lang="en-US" dirty="0"/>
              <a:t>Who would be in charge of your phone tree?</a:t>
            </a:r>
          </a:p>
          <a:p>
            <a:r>
              <a:rPr lang="en-US" dirty="0"/>
              <a:t>Who is your point of contact at the county to relay emergency needs?</a:t>
            </a:r>
          </a:p>
          <a:p>
            <a:r>
              <a:rPr lang="en-US" dirty="0"/>
              <a:t>If it was a large scale disaster would you be able to assign someone to be at the emergency operations center?</a:t>
            </a:r>
          </a:p>
          <a:p>
            <a:r>
              <a:rPr lang="en-US" dirty="0"/>
              <a:t>Would you be able to transport seniors to a shelter?</a:t>
            </a:r>
          </a:p>
          <a:p>
            <a:r>
              <a:rPr lang="en-US" dirty="0"/>
              <a:t>What community partners could you turn to for assistance in the event of an emergency?</a:t>
            </a:r>
          </a:p>
          <a:p>
            <a:r>
              <a:rPr lang="en-US" dirty="0"/>
              <a:t>Do you have facilities management services?</a:t>
            </a:r>
          </a:p>
          <a:p>
            <a:r>
              <a:rPr lang="en-US" dirty="0"/>
              <a:t>Do you have backup generators? Do you need backup generators?</a:t>
            </a:r>
          </a:p>
          <a:p>
            <a:r>
              <a:rPr lang="en-US" dirty="0"/>
              <a:t>What unmet needs/weak points can you foresee in your ability to respond to a disaster?</a:t>
            </a:r>
          </a:p>
          <a:p>
            <a:r>
              <a:rPr lang="en-US" dirty="0"/>
              <a:t>If your kitchen goes offline what is your plan for meals?</a:t>
            </a:r>
          </a:p>
          <a:p>
            <a:r>
              <a:rPr lang="en-US" dirty="0"/>
              <a:t>Is the senior center mentioned by name in the regional emergency response plan? Are duties assigned?</a:t>
            </a:r>
          </a:p>
          <a:p>
            <a:r>
              <a:rPr lang="en-US" dirty="0"/>
              <a:t>How much food do you keep on hand?</a:t>
            </a:r>
          </a:p>
          <a:p>
            <a:r>
              <a:rPr lang="en-US" dirty="0"/>
              <a:t>How often do you maintain and audit your contact lists?</a:t>
            </a:r>
          </a:p>
          <a:p>
            <a:r>
              <a:rPr lang="en-US" dirty="0"/>
              <a:t>Access and functional needs.</a:t>
            </a:r>
          </a:p>
          <a:p>
            <a:r>
              <a:rPr lang="en-US" dirty="0"/>
              <a:t>Create “go kits” for emergency situation. (Toiletries, snacks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B376A-2E8B-4CD6-B0BA-0472B344FC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2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95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16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19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7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09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9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981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63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35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83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55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91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48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0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5DA1D8-E874-4205-B6D5-557E0C072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marble with brown and aqua colors">
            <a:extLst>
              <a:ext uri="{FF2B5EF4-FFF2-40B4-BE49-F238E27FC236}">
                <a16:creationId xmlns:a16="http://schemas.microsoft.com/office/drawing/2014/main" id="{39C9EA0A-3530-E7AD-FC63-829BCF52D3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92" b="16283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5712609" y="3740816"/>
                </a:moveTo>
                <a:cubicBezTo>
                  <a:pt x="5738974" y="3758821"/>
                  <a:pt x="5765337" y="3776826"/>
                  <a:pt x="5791702" y="3794831"/>
                </a:cubicBezTo>
                <a:cubicBezTo>
                  <a:pt x="5776911" y="3790330"/>
                  <a:pt x="5760836" y="3785829"/>
                  <a:pt x="5745403" y="3781327"/>
                </a:cubicBezTo>
                <a:cubicBezTo>
                  <a:pt x="5732542" y="3770394"/>
                  <a:pt x="5719038" y="3760108"/>
                  <a:pt x="5706178" y="3748531"/>
                </a:cubicBezTo>
                <a:cubicBezTo>
                  <a:pt x="5708106" y="3745959"/>
                  <a:pt x="5710678" y="3743389"/>
                  <a:pt x="5712609" y="3740816"/>
                </a:cubicBezTo>
                <a:close/>
                <a:moveTo>
                  <a:pt x="6185882" y="2838635"/>
                </a:moveTo>
                <a:cubicBezTo>
                  <a:pt x="6344070" y="2946665"/>
                  <a:pt x="6502257" y="3055338"/>
                  <a:pt x="6660444" y="3163369"/>
                </a:cubicBezTo>
                <a:cubicBezTo>
                  <a:pt x="6657871" y="3165941"/>
                  <a:pt x="6655942" y="3168513"/>
                  <a:pt x="6653370" y="3171086"/>
                </a:cubicBezTo>
                <a:cubicBezTo>
                  <a:pt x="6479751" y="3079774"/>
                  <a:pt x="6315776" y="2978175"/>
                  <a:pt x="6185882" y="283863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164490"/>
                </a:lnTo>
                <a:lnTo>
                  <a:pt x="11988395" y="3196744"/>
                </a:lnTo>
                <a:cubicBezTo>
                  <a:pt x="11473771" y="3266864"/>
                  <a:pt x="10861963" y="3302908"/>
                  <a:pt x="10185568" y="3253395"/>
                </a:cubicBezTo>
                <a:cubicBezTo>
                  <a:pt x="10116120" y="3248250"/>
                  <a:pt x="10050531" y="3245034"/>
                  <a:pt x="9983655" y="3242463"/>
                </a:cubicBezTo>
                <a:cubicBezTo>
                  <a:pt x="9392061" y="3216097"/>
                  <a:pt x="8811401" y="3203236"/>
                  <a:pt x="8566404" y="3171728"/>
                </a:cubicBezTo>
                <a:cubicBezTo>
                  <a:pt x="8374779" y="3146650"/>
                  <a:pt x="7394792" y="2934448"/>
                  <a:pt x="7107354" y="2755040"/>
                </a:cubicBezTo>
                <a:cubicBezTo>
                  <a:pt x="6813486" y="2571132"/>
                  <a:pt x="6536339" y="2367932"/>
                  <a:pt x="6260475" y="2164090"/>
                </a:cubicBezTo>
                <a:cubicBezTo>
                  <a:pt x="6140870" y="2075993"/>
                  <a:pt x="6013549" y="1995614"/>
                  <a:pt x="5905518" y="1894658"/>
                </a:cubicBezTo>
                <a:cubicBezTo>
                  <a:pt x="5797490" y="1793059"/>
                  <a:pt x="5694605" y="1687600"/>
                  <a:pt x="5577572" y="1593717"/>
                </a:cubicBezTo>
                <a:cubicBezTo>
                  <a:pt x="5544133" y="1566709"/>
                  <a:pt x="5510696" y="1537773"/>
                  <a:pt x="5461824" y="1533271"/>
                </a:cubicBezTo>
                <a:cubicBezTo>
                  <a:pt x="5450893" y="1531985"/>
                  <a:pt x="5439318" y="1532628"/>
                  <a:pt x="5428386" y="1533913"/>
                </a:cubicBezTo>
                <a:cubicBezTo>
                  <a:pt x="5416169" y="1535200"/>
                  <a:pt x="5406523" y="1541630"/>
                  <a:pt x="5402021" y="1552562"/>
                </a:cubicBezTo>
                <a:cubicBezTo>
                  <a:pt x="5397521" y="1564781"/>
                  <a:pt x="5405238" y="1571853"/>
                  <a:pt x="5414239" y="1578283"/>
                </a:cubicBezTo>
                <a:cubicBezTo>
                  <a:pt x="5420670" y="1582785"/>
                  <a:pt x="5427099" y="1589859"/>
                  <a:pt x="5435459" y="1591144"/>
                </a:cubicBezTo>
                <a:cubicBezTo>
                  <a:pt x="5488833" y="1598861"/>
                  <a:pt x="5508766" y="1638086"/>
                  <a:pt x="5533844" y="1672809"/>
                </a:cubicBezTo>
                <a:cubicBezTo>
                  <a:pt x="5544776" y="1687600"/>
                  <a:pt x="5556350" y="1699175"/>
                  <a:pt x="5536417" y="1720394"/>
                </a:cubicBezTo>
                <a:cubicBezTo>
                  <a:pt x="5519055" y="1739042"/>
                  <a:pt x="5537059" y="1748689"/>
                  <a:pt x="5555063" y="1753834"/>
                </a:cubicBezTo>
                <a:cubicBezTo>
                  <a:pt x="5580142" y="1760906"/>
                  <a:pt x="5609722" y="1759621"/>
                  <a:pt x="5638015" y="1782770"/>
                </a:cubicBezTo>
                <a:cubicBezTo>
                  <a:pt x="5531915" y="1784699"/>
                  <a:pt x="5486902" y="1723611"/>
                  <a:pt x="5438676" y="1667022"/>
                </a:cubicBezTo>
                <a:cubicBezTo>
                  <a:pt x="5420670" y="1646446"/>
                  <a:pt x="5408453" y="1622010"/>
                  <a:pt x="5393019" y="1598861"/>
                </a:cubicBezTo>
                <a:cubicBezTo>
                  <a:pt x="5373728" y="1570568"/>
                  <a:pt x="5351221" y="1569281"/>
                  <a:pt x="5322928" y="1594359"/>
                </a:cubicBezTo>
                <a:cubicBezTo>
                  <a:pt x="5297850" y="1616865"/>
                  <a:pt x="5285633" y="1614937"/>
                  <a:pt x="5277274" y="1584070"/>
                </a:cubicBezTo>
                <a:cubicBezTo>
                  <a:pt x="5264412" y="1535843"/>
                  <a:pt x="5234831" y="1501763"/>
                  <a:pt x="5184674" y="1484401"/>
                </a:cubicBezTo>
                <a:cubicBezTo>
                  <a:pt x="5179209" y="1482471"/>
                  <a:pt x="5173101" y="1479417"/>
                  <a:pt x="5167072" y="1478372"/>
                </a:cubicBezTo>
                <a:cubicBezTo>
                  <a:pt x="5161044" y="1477327"/>
                  <a:pt x="5155097" y="1478292"/>
                  <a:pt x="5149951" y="1484401"/>
                </a:cubicBezTo>
                <a:cubicBezTo>
                  <a:pt x="5140950" y="1494688"/>
                  <a:pt x="5148664" y="1506907"/>
                  <a:pt x="5155097" y="1515909"/>
                </a:cubicBezTo>
                <a:cubicBezTo>
                  <a:pt x="5166670" y="1531985"/>
                  <a:pt x="5176959" y="1547417"/>
                  <a:pt x="5181461" y="1566709"/>
                </a:cubicBezTo>
                <a:cubicBezTo>
                  <a:pt x="5184674" y="1579570"/>
                  <a:pt x="5187891" y="1593717"/>
                  <a:pt x="5178887" y="1603361"/>
                </a:cubicBezTo>
                <a:cubicBezTo>
                  <a:pt x="5141592" y="1644516"/>
                  <a:pt x="5168600" y="1663807"/>
                  <a:pt x="5200752" y="1685671"/>
                </a:cubicBezTo>
                <a:cubicBezTo>
                  <a:pt x="5245120" y="1715251"/>
                  <a:pt x="5262482" y="1758976"/>
                  <a:pt x="5252195" y="1811063"/>
                </a:cubicBezTo>
                <a:cubicBezTo>
                  <a:pt x="5248335" y="1832284"/>
                  <a:pt x="5250909" y="1845143"/>
                  <a:pt x="5277274" y="1844501"/>
                </a:cubicBezTo>
                <a:cubicBezTo>
                  <a:pt x="5287560" y="1844501"/>
                  <a:pt x="5290133" y="1851575"/>
                  <a:pt x="5293993" y="1859290"/>
                </a:cubicBezTo>
                <a:cubicBezTo>
                  <a:pt x="5376299" y="2041270"/>
                  <a:pt x="5495262" y="2200743"/>
                  <a:pt x="5634802" y="2347356"/>
                </a:cubicBezTo>
                <a:cubicBezTo>
                  <a:pt x="5747976" y="2466318"/>
                  <a:pt x="5872725" y="2573704"/>
                  <a:pt x="6001975" y="2677877"/>
                </a:cubicBezTo>
                <a:cubicBezTo>
                  <a:pt x="6005832" y="2681092"/>
                  <a:pt x="6009691" y="2684949"/>
                  <a:pt x="6011621" y="2691379"/>
                </a:cubicBezTo>
                <a:cubicBezTo>
                  <a:pt x="5950533" y="2678520"/>
                  <a:pt x="5897804" y="2652154"/>
                  <a:pt x="5847002" y="2622575"/>
                </a:cubicBezTo>
                <a:cubicBezTo>
                  <a:pt x="5711965" y="2544125"/>
                  <a:pt x="5598147" y="2442525"/>
                  <a:pt x="5483045" y="2342854"/>
                </a:cubicBezTo>
                <a:cubicBezTo>
                  <a:pt x="5412953" y="2281765"/>
                  <a:pt x="5340933" y="2222606"/>
                  <a:pt x="5263769" y="2168592"/>
                </a:cubicBezTo>
                <a:cubicBezTo>
                  <a:pt x="5250909" y="2159588"/>
                  <a:pt x="5241905" y="2148014"/>
                  <a:pt x="5232904" y="2136439"/>
                </a:cubicBezTo>
                <a:cubicBezTo>
                  <a:pt x="5227759" y="2130010"/>
                  <a:pt x="5221329" y="2124222"/>
                  <a:pt x="5211040" y="2126795"/>
                </a:cubicBezTo>
                <a:cubicBezTo>
                  <a:pt x="5198180" y="2130010"/>
                  <a:pt x="5196893" y="2139654"/>
                  <a:pt x="5195606" y="2149301"/>
                </a:cubicBezTo>
                <a:cubicBezTo>
                  <a:pt x="5191749" y="2180166"/>
                  <a:pt x="5200108" y="2207817"/>
                  <a:pt x="5216185" y="2234181"/>
                </a:cubicBezTo>
                <a:cubicBezTo>
                  <a:pt x="5257983" y="2301699"/>
                  <a:pt x="5319713" y="2353786"/>
                  <a:pt x="5383373" y="2403300"/>
                </a:cubicBezTo>
                <a:cubicBezTo>
                  <a:pt x="5465682" y="2466961"/>
                  <a:pt x="5545418" y="2533193"/>
                  <a:pt x="5618083" y="2605857"/>
                </a:cubicBezTo>
                <a:cubicBezTo>
                  <a:pt x="5623226" y="2611001"/>
                  <a:pt x="5632871" y="2614216"/>
                  <a:pt x="5629656" y="2629005"/>
                </a:cubicBezTo>
                <a:cubicBezTo>
                  <a:pt x="5584001" y="2594925"/>
                  <a:pt x="5540917" y="2561487"/>
                  <a:pt x="5497192" y="2529334"/>
                </a:cubicBezTo>
                <a:cubicBezTo>
                  <a:pt x="5454108" y="2497183"/>
                  <a:pt x="5410380" y="2465031"/>
                  <a:pt x="5367298" y="2433523"/>
                </a:cubicBezTo>
                <a:cubicBezTo>
                  <a:pt x="5357008" y="2425806"/>
                  <a:pt x="5346076" y="2414874"/>
                  <a:pt x="5331288" y="2424520"/>
                </a:cubicBezTo>
                <a:cubicBezTo>
                  <a:pt x="5315856" y="2434165"/>
                  <a:pt x="5317785" y="2450242"/>
                  <a:pt x="5321643" y="2463101"/>
                </a:cubicBezTo>
                <a:cubicBezTo>
                  <a:pt x="5333859" y="2501041"/>
                  <a:pt x="5355081" y="2534479"/>
                  <a:pt x="5383373" y="2564059"/>
                </a:cubicBezTo>
                <a:cubicBezTo>
                  <a:pt x="5479829" y="2661801"/>
                  <a:pt x="5591073" y="2746038"/>
                  <a:pt x="5694605" y="2837349"/>
                </a:cubicBezTo>
                <a:cubicBezTo>
                  <a:pt x="5750548" y="2886864"/>
                  <a:pt x="5801990" y="2939593"/>
                  <a:pt x="5850861" y="2994249"/>
                </a:cubicBezTo>
                <a:cubicBezTo>
                  <a:pt x="5861793" y="3006469"/>
                  <a:pt x="5861149" y="3018043"/>
                  <a:pt x="5857934" y="3032189"/>
                </a:cubicBezTo>
                <a:cubicBezTo>
                  <a:pt x="5845076" y="3089421"/>
                  <a:pt x="5865008" y="3108711"/>
                  <a:pt x="5929311" y="3097780"/>
                </a:cubicBezTo>
                <a:cubicBezTo>
                  <a:pt x="5949246" y="3094563"/>
                  <a:pt x="5962750" y="3097780"/>
                  <a:pt x="5974966" y="3111282"/>
                </a:cubicBezTo>
                <a:cubicBezTo>
                  <a:pt x="6122866" y="3278472"/>
                  <a:pt x="6297771" y="3419297"/>
                  <a:pt x="6488753" y="3544689"/>
                </a:cubicBezTo>
                <a:cubicBezTo>
                  <a:pt x="6566560" y="3595488"/>
                  <a:pt x="6646940" y="3643718"/>
                  <a:pt x="6728605" y="3688730"/>
                </a:cubicBezTo>
                <a:cubicBezTo>
                  <a:pt x="6728605" y="3691945"/>
                  <a:pt x="6728605" y="3695804"/>
                  <a:pt x="6728605" y="3699019"/>
                </a:cubicBezTo>
                <a:cubicBezTo>
                  <a:pt x="6727962" y="3703519"/>
                  <a:pt x="6727320" y="3706091"/>
                  <a:pt x="6726677" y="3709950"/>
                </a:cubicBezTo>
                <a:cubicBezTo>
                  <a:pt x="6611573" y="3640502"/>
                  <a:pt x="6497754" y="3569125"/>
                  <a:pt x="6386510" y="3493890"/>
                </a:cubicBezTo>
                <a:cubicBezTo>
                  <a:pt x="6084927" y="3290048"/>
                  <a:pt x="5796845" y="3071415"/>
                  <a:pt x="5504264" y="2857926"/>
                </a:cubicBezTo>
                <a:cubicBezTo>
                  <a:pt x="5405879" y="2785906"/>
                  <a:pt x="5328073" y="2693952"/>
                  <a:pt x="5239333" y="2612929"/>
                </a:cubicBezTo>
                <a:cubicBezTo>
                  <a:pt x="5180174" y="2558915"/>
                  <a:pt x="5123586" y="2502328"/>
                  <a:pt x="5054783" y="2457958"/>
                </a:cubicBezTo>
                <a:cubicBezTo>
                  <a:pt x="5026489" y="2439952"/>
                  <a:pt x="4996909" y="2423876"/>
                  <a:pt x="4958969" y="2428378"/>
                </a:cubicBezTo>
                <a:cubicBezTo>
                  <a:pt x="4944180" y="2430308"/>
                  <a:pt x="4927460" y="2434165"/>
                  <a:pt x="4922316" y="2450884"/>
                </a:cubicBezTo>
                <a:cubicBezTo>
                  <a:pt x="4917814" y="2467603"/>
                  <a:pt x="4931318" y="2475320"/>
                  <a:pt x="4943538" y="2482393"/>
                </a:cubicBezTo>
                <a:cubicBezTo>
                  <a:pt x="4946752" y="2484322"/>
                  <a:pt x="4949967" y="2486895"/>
                  <a:pt x="4953183" y="2486895"/>
                </a:cubicBezTo>
                <a:cubicBezTo>
                  <a:pt x="5014271" y="2490752"/>
                  <a:pt x="5028418" y="2539623"/>
                  <a:pt x="5057355" y="2574991"/>
                </a:cubicBezTo>
                <a:cubicBezTo>
                  <a:pt x="5066357" y="2585923"/>
                  <a:pt x="5066999" y="2596854"/>
                  <a:pt x="5057355" y="2609714"/>
                </a:cubicBezTo>
                <a:cubicBezTo>
                  <a:pt x="5039991" y="2632863"/>
                  <a:pt x="5052210" y="2643152"/>
                  <a:pt x="5075359" y="2649582"/>
                </a:cubicBezTo>
                <a:cubicBezTo>
                  <a:pt x="5098507" y="2656013"/>
                  <a:pt x="5123586" y="2657941"/>
                  <a:pt x="5148664" y="2672732"/>
                </a:cubicBezTo>
                <a:cubicBezTo>
                  <a:pt x="5108797" y="2684949"/>
                  <a:pt x="5081147" y="2672090"/>
                  <a:pt x="5055425" y="2656013"/>
                </a:cubicBezTo>
                <a:cubicBezTo>
                  <a:pt x="4997552" y="2620646"/>
                  <a:pt x="4960257" y="2568559"/>
                  <a:pt x="4924888" y="2515188"/>
                </a:cubicBezTo>
                <a:cubicBezTo>
                  <a:pt x="4917814" y="2504899"/>
                  <a:pt x="4912027" y="2493324"/>
                  <a:pt x="4902382" y="2484965"/>
                </a:cubicBezTo>
                <a:cubicBezTo>
                  <a:pt x="4884376" y="2468246"/>
                  <a:pt x="4865085" y="2466318"/>
                  <a:pt x="4843224" y="2486895"/>
                </a:cubicBezTo>
                <a:cubicBezTo>
                  <a:pt x="4814285" y="2513902"/>
                  <a:pt x="4803998" y="2511973"/>
                  <a:pt x="4794352" y="2477250"/>
                </a:cubicBezTo>
                <a:cubicBezTo>
                  <a:pt x="4781490" y="2430308"/>
                  <a:pt x="4752554" y="2397512"/>
                  <a:pt x="4703040" y="2380151"/>
                </a:cubicBezTo>
                <a:cubicBezTo>
                  <a:pt x="4692753" y="2376292"/>
                  <a:pt x="4681821" y="2371147"/>
                  <a:pt x="4670890" y="2379507"/>
                </a:cubicBezTo>
                <a:cubicBezTo>
                  <a:pt x="4659315" y="2389153"/>
                  <a:pt x="4667030" y="2398798"/>
                  <a:pt x="4671532" y="2407802"/>
                </a:cubicBezTo>
                <a:cubicBezTo>
                  <a:pt x="4677962" y="2421948"/>
                  <a:pt x="4685679" y="2436095"/>
                  <a:pt x="4691466" y="2450884"/>
                </a:cubicBezTo>
                <a:cubicBezTo>
                  <a:pt x="4701755" y="2474677"/>
                  <a:pt x="4703685" y="2499756"/>
                  <a:pt x="4684393" y="2522904"/>
                </a:cubicBezTo>
                <a:cubicBezTo>
                  <a:pt x="4670245" y="2539623"/>
                  <a:pt x="4671532" y="2550555"/>
                  <a:pt x="4690181" y="2562130"/>
                </a:cubicBezTo>
                <a:cubicBezTo>
                  <a:pt x="4749983" y="2598140"/>
                  <a:pt x="4787922" y="2645081"/>
                  <a:pt x="4767344" y="2718387"/>
                </a:cubicBezTo>
                <a:cubicBezTo>
                  <a:pt x="4764130" y="2728676"/>
                  <a:pt x="4767988" y="2738965"/>
                  <a:pt x="4780205" y="2738321"/>
                </a:cubicBezTo>
                <a:cubicBezTo>
                  <a:pt x="4807214" y="2736393"/>
                  <a:pt x="4811713" y="2753112"/>
                  <a:pt x="4819430" y="2770474"/>
                </a:cubicBezTo>
                <a:cubicBezTo>
                  <a:pt x="4894666" y="2937020"/>
                  <a:pt x="5003339" y="3082346"/>
                  <a:pt x="5128730" y="3218670"/>
                </a:cubicBezTo>
                <a:cubicBezTo>
                  <a:pt x="5252837" y="3353709"/>
                  <a:pt x="5392376" y="3474599"/>
                  <a:pt x="5540917" y="3590345"/>
                </a:cubicBezTo>
                <a:cubicBezTo>
                  <a:pt x="5499119" y="3586487"/>
                  <a:pt x="5445104" y="3562695"/>
                  <a:pt x="5393019" y="3535044"/>
                </a:cubicBezTo>
                <a:cubicBezTo>
                  <a:pt x="5255410" y="3461095"/>
                  <a:pt x="5142235" y="3360781"/>
                  <a:pt x="5027131" y="3262397"/>
                </a:cubicBezTo>
                <a:cubicBezTo>
                  <a:pt x="4946752" y="3193592"/>
                  <a:pt x="4868302" y="3122858"/>
                  <a:pt x="4778275" y="3063697"/>
                </a:cubicBezTo>
                <a:cubicBezTo>
                  <a:pt x="4767988" y="3057268"/>
                  <a:pt x="4760914" y="3048908"/>
                  <a:pt x="4755127" y="3038619"/>
                </a:cubicBezTo>
                <a:cubicBezTo>
                  <a:pt x="4749983" y="3029617"/>
                  <a:pt x="4742265" y="3021258"/>
                  <a:pt x="4728763" y="3025115"/>
                </a:cubicBezTo>
                <a:cubicBezTo>
                  <a:pt x="4715259" y="3029617"/>
                  <a:pt x="4713973" y="3041192"/>
                  <a:pt x="4713973" y="3051481"/>
                </a:cubicBezTo>
                <a:cubicBezTo>
                  <a:pt x="4715902" y="3090063"/>
                  <a:pt x="4726833" y="3124786"/>
                  <a:pt x="4750625" y="3155652"/>
                </a:cubicBezTo>
                <a:cubicBezTo>
                  <a:pt x="4796924" y="3217385"/>
                  <a:pt x="4858656" y="3265612"/>
                  <a:pt x="4920386" y="3313839"/>
                </a:cubicBezTo>
                <a:cubicBezTo>
                  <a:pt x="5005911" y="3380072"/>
                  <a:pt x="5085005" y="3452092"/>
                  <a:pt x="5156382" y="3532472"/>
                </a:cubicBezTo>
                <a:cubicBezTo>
                  <a:pt x="5104940" y="3493247"/>
                  <a:pt x="5053495" y="3453378"/>
                  <a:pt x="5001409" y="3414153"/>
                </a:cubicBezTo>
                <a:cubicBezTo>
                  <a:pt x="4962184" y="3384574"/>
                  <a:pt x="4921673" y="3356279"/>
                  <a:pt x="4881806" y="3327343"/>
                </a:cubicBezTo>
                <a:cubicBezTo>
                  <a:pt x="4872159" y="3320270"/>
                  <a:pt x="4861870" y="3312554"/>
                  <a:pt x="4848368" y="3322198"/>
                </a:cubicBezTo>
                <a:cubicBezTo>
                  <a:pt x="4836149" y="3330558"/>
                  <a:pt x="4838079" y="3342777"/>
                  <a:pt x="4840652" y="3354351"/>
                </a:cubicBezTo>
                <a:cubicBezTo>
                  <a:pt x="4850297" y="3400006"/>
                  <a:pt x="4877304" y="3436659"/>
                  <a:pt x="4910742" y="3469454"/>
                </a:cubicBezTo>
                <a:cubicBezTo>
                  <a:pt x="4951252" y="3508679"/>
                  <a:pt x="4993695" y="3545976"/>
                  <a:pt x="5037419" y="3583272"/>
                </a:cubicBezTo>
                <a:cubicBezTo>
                  <a:pt x="4990479" y="3572983"/>
                  <a:pt x="4943538" y="3562695"/>
                  <a:pt x="4896595" y="3554336"/>
                </a:cubicBezTo>
                <a:cubicBezTo>
                  <a:pt x="4917814" y="3628927"/>
                  <a:pt x="4967328" y="3643718"/>
                  <a:pt x="5011699" y="3655292"/>
                </a:cubicBezTo>
                <a:cubicBezTo>
                  <a:pt x="5071502" y="3670081"/>
                  <a:pt x="5128730" y="3688730"/>
                  <a:pt x="5185319" y="3709950"/>
                </a:cubicBezTo>
                <a:cubicBezTo>
                  <a:pt x="5209111" y="3731170"/>
                  <a:pt x="5232904" y="3751748"/>
                  <a:pt x="5256052" y="3773610"/>
                </a:cubicBezTo>
                <a:cubicBezTo>
                  <a:pt x="5279845" y="3796118"/>
                  <a:pt x="5302352" y="3818624"/>
                  <a:pt x="5324859" y="3842415"/>
                </a:cubicBezTo>
                <a:cubicBezTo>
                  <a:pt x="5340933" y="3859776"/>
                  <a:pt x="5360224" y="3874568"/>
                  <a:pt x="5341576" y="3904146"/>
                </a:cubicBezTo>
                <a:cubicBezTo>
                  <a:pt x="5333217" y="3917650"/>
                  <a:pt x="5387873" y="3990958"/>
                  <a:pt x="5405238" y="3995458"/>
                </a:cubicBezTo>
                <a:cubicBezTo>
                  <a:pt x="5407809" y="3996100"/>
                  <a:pt x="5410380" y="3996745"/>
                  <a:pt x="5412310" y="3996745"/>
                </a:cubicBezTo>
                <a:cubicBezTo>
                  <a:pt x="5449607" y="3994173"/>
                  <a:pt x="5457967" y="4016036"/>
                  <a:pt x="5458608" y="4043687"/>
                </a:cubicBezTo>
                <a:cubicBezTo>
                  <a:pt x="5459252" y="4070693"/>
                  <a:pt x="5452823" y="4104131"/>
                  <a:pt x="5503621" y="4090627"/>
                </a:cubicBezTo>
                <a:cubicBezTo>
                  <a:pt x="5509408" y="4089342"/>
                  <a:pt x="5510696" y="4093199"/>
                  <a:pt x="5513266" y="4097701"/>
                </a:cubicBezTo>
                <a:cubicBezTo>
                  <a:pt x="5568568" y="4212804"/>
                  <a:pt x="5661808" y="4301543"/>
                  <a:pt x="5753762" y="4390282"/>
                </a:cubicBezTo>
                <a:cubicBezTo>
                  <a:pt x="5758907" y="4394784"/>
                  <a:pt x="5764052" y="4399285"/>
                  <a:pt x="5769195" y="4403786"/>
                </a:cubicBezTo>
                <a:cubicBezTo>
                  <a:pt x="5672741" y="4381280"/>
                  <a:pt x="5354436" y="4352342"/>
                  <a:pt x="5261196" y="4361989"/>
                </a:cubicBezTo>
                <a:cubicBezTo>
                  <a:pt x="5178245" y="4370349"/>
                  <a:pt x="4709472" y="4230167"/>
                  <a:pt x="4612374" y="4147215"/>
                </a:cubicBezTo>
                <a:cubicBezTo>
                  <a:pt x="4598869" y="4212161"/>
                  <a:pt x="4627806" y="4237882"/>
                  <a:pt x="4650956" y="4267463"/>
                </a:cubicBezTo>
                <a:cubicBezTo>
                  <a:pt x="4683749" y="4309260"/>
                  <a:pt x="4688895" y="4338840"/>
                  <a:pt x="4627162" y="4372278"/>
                </a:cubicBezTo>
                <a:cubicBezTo>
                  <a:pt x="4450327" y="4467447"/>
                  <a:pt x="4452257" y="4470662"/>
                  <a:pt x="4618160" y="4599911"/>
                </a:cubicBezTo>
                <a:cubicBezTo>
                  <a:pt x="4625877" y="4605700"/>
                  <a:pt x="4622019" y="4624347"/>
                  <a:pt x="4623948" y="4637209"/>
                </a:cubicBezTo>
                <a:cubicBezTo>
                  <a:pt x="4580863" y="4656500"/>
                  <a:pt x="4530064" y="4606343"/>
                  <a:pt x="4478622" y="4660357"/>
                </a:cubicBezTo>
                <a:cubicBezTo>
                  <a:pt x="4700468" y="4897637"/>
                  <a:pt x="5038064" y="5123344"/>
                  <a:pt x="5344150" y="5301466"/>
                </a:cubicBezTo>
                <a:cubicBezTo>
                  <a:pt x="5096581" y="5359982"/>
                  <a:pt x="4948037" y="5154210"/>
                  <a:pt x="4766058" y="5180574"/>
                </a:cubicBezTo>
                <a:cubicBezTo>
                  <a:pt x="4675390" y="5244877"/>
                  <a:pt x="4945465" y="5349050"/>
                  <a:pt x="4687609" y="5379273"/>
                </a:cubicBezTo>
                <a:cubicBezTo>
                  <a:pt x="4799496" y="5435860"/>
                  <a:pt x="4882449" y="5491161"/>
                  <a:pt x="4959611" y="5556107"/>
                </a:cubicBezTo>
                <a:cubicBezTo>
                  <a:pt x="5096581" y="5672497"/>
                  <a:pt x="5123586" y="5749662"/>
                  <a:pt x="5060571" y="5905920"/>
                </a:cubicBezTo>
                <a:cubicBezTo>
                  <a:pt x="5018773" y="6008805"/>
                  <a:pt x="4958326" y="6103332"/>
                  <a:pt x="5011699" y="6226152"/>
                </a:cubicBezTo>
                <a:cubicBezTo>
                  <a:pt x="5048351" y="6310389"/>
                  <a:pt x="5034204" y="6365690"/>
                  <a:pt x="4895308" y="6327750"/>
                </a:cubicBezTo>
                <a:cubicBezTo>
                  <a:pt x="4745482" y="6287240"/>
                  <a:pt x="4688895" y="6363118"/>
                  <a:pt x="4726833" y="6510373"/>
                </a:cubicBezTo>
                <a:cubicBezTo>
                  <a:pt x="4751269" y="6604900"/>
                  <a:pt x="4725546" y="6634480"/>
                  <a:pt x="4622661" y="6623548"/>
                </a:cubicBezTo>
                <a:cubicBezTo>
                  <a:pt x="4508843" y="6611330"/>
                  <a:pt x="4400814" y="6549598"/>
                  <a:pt x="4259989" y="6579179"/>
                </a:cubicBezTo>
                <a:cubicBezTo>
                  <a:pt x="4358453" y="6729972"/>
                  <a:pt x="4554892" y="6711403"/>
                  <a:pt x="4690343" y="6814255"/>
                </a:cubicBezTo>
                <a:lnTo>
                  <a:pt x="4735334" y="6858000"/>
                </a:lnTo>
                <a:lnTo>
                  <a:pt x="4496011" y="6858000"/>
                </a:lnTo>
                <a:lnTo>
                  <a:pt x="4440632" y="6851514"/>
                </a:lnTo>
                <a:cubicBezTo>
                  <a:pt x="4410700" y="6846400"/>
                  <a:pt x="4381522" y="6839608"/>
                  <a:pt x="4352585" y="6830605"/>
                </a:cubicBezTo>
                <a:cubicBezTo>
                  <a:pt x="4304358" y="6815816"/>
                  <a:pt x="4251629" y="6801027"/>
                  <a:pt x="4224621" y="6850539"/>
                </a:cubicBezTo>
                <a:lnTo>
                  <a:pt x="422311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A1949F-1E23-A91F-76CA-84A3CCE96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3920" y="3429000"/>
            <a:ext cx="5389879" cy="2106744"/>
          </a:xfrm>
        </p:spPr>
        <p:txBody>
          <a:bodyPr anchor="b">
            <a:normAutofit/>
          </a:bodyPr>
          <a:lstStyle/>
          <a:p>
            <a:r>
              <a:rPr lang="en-US" sz="4400" dirty="0"/>
              <a:t>Hazard Mitigation For Senior Centers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0566C5-289A-8918-5A55-A7964BA044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592499"/>
            <a:ext cx="5476240" cy="1113101"/>
          </a:xfrm>
        </p:spPr>
        <p:txBody>
          <a:bodyPr>
            <a:normAutofit fontScale="70000" lnSpcReduction="20000"/>
          </a:bodyPr>
          <a:lstStyle/>
          <a:p>
            <a:r>
              <a:rPr lang="en-US" sz="2000" dirty="0"/>
              <a:t>Jorge Martinez</a:t>
            </a:r>
          </a:p>
          <a:p>
            <a:r>
              <a:rPr lang="en-US" sz="2000" dirty="0"/>
              <a:t>Emergency Management Specialist</a:t>
            </a:r>
          </a:p>
          <a:p>
            <a:r>
              <a:rPr lang="en-US" sz="2000" dirty="0"/>
              <a:t>North Central New Mexico Economic Development District</a:t>
            </a:r>
          </a:p>
        </p:txBody>
      </p:sp>
    </p:spTree>
    <p:extLst>
      <p:ext uri="{BB962C8B-B14F-4D97-AF65-F5344CB8AC3E}">
        <p14:creationId xmlns:p14="http://schemas.microsoft.com/office/powerpoint/2010/main" val="3112007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0EED73-1494-4E89-869B-E501A02B2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9D7A3A2-205A-4FD7-89D2-24FA8A54E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934" y="0"/>
            <a:ext cx="11377066" cy="4001047"/>
          </a:xfrm>
          <a:custGeom>
            <a:avLst/>
            <a:gdLst>
              <a:gd name="connsiteX0" fmla="*/ 914840 w 11377066"/>
              <a:gd name="connsiteY0" fmla="*/ 0 h 3343806"/>
              <a:gd name="connsiteX1" fmla="*/ 11365513 w 11377066"/>
              <a:gd name="connsiteY1" fmla="*/ 0 h 3343806"/>
              <a:gd name="connsiteX2" fmla="*/ 11365513 w 11377066"/>
              <a:gd name="connsiteY2" fmla="*/ 846735 h 3343806"/>
              <a:gd name="connsiteX3" fmla="*/ 11050704 w 11377066"/>
              <a:gd name="connsiteY3" fmla="*/ 1046017 h 3343806"/>
              <a:gd name="connsiteX4" fmla="*/ 11195112 w 11377066"/>
              <a:gd name="connsiteY4" fmla="*/ 1103780 h 3343806"/>
              <a:gd name="connsiteX5" fmla="*/ 10553944 w 11377066"/>
              <a:gd name="connsiteY5" fmla="*/ 1441695 h 3343806"/>
              <a:gd name="connsiteX6" fmla="*/ 11148902 w 11377066"/>
              <a:gd name="connsiteY6" fmla="*/ 1383932 h 3343806"/>
              <a:gd name="connsiteX7" fmla="*/ 11117132 w 11377066"/>
              <a:gd name="connsiteY7" fmla="*/ 1430142 h 3343806"/>
              <a:gd name="connsiteX8" fmla="*/ 11085363 w 11377066"/>
              <a:gd name="connsiteY8" fmla="*/ 1476352 h 3343806"/>
              <a:gd name="connsiteX9" fmla="*/ 11365513 w 11377066"/>
              <a:gd name="connsiteY9" fmla="*/ 1447471 h 3343806"/>
              <a:gd name="connsiteX10" fmla="*/ 11365513 w 11377066"/>
              <a:gd name="connsiteY10" fmla="*/ 1496569 h 3343806"/>
              <a:gd name="connsiteX11" fmla="*/ 11278869 w 11377066"/>
              <a:gd name="connsiteY11" fmla="*/ 1554332 h 3343806"/>
              <a:gd name="connsiteX12" fmla="*/ 11365513 w 11377066"/>
              <a:gd name="connsiteY12" fmla="*/ 1539891 h 3343806"/>
              <a:gd name="connsiteX13" fmla="*/ 11377066 w 11377066"/>
              <a:gd name="connsiteY13" fmla="*/ 1539891 h 3343806"/>
              <a:gd name="connsiteX14" fmla="*/ 11377066 w 11377066"/>
              <a:gd name="connsiteY14" fmla="*/ 1765167 h 3343806"/>
              <a:gd name="connsiteX15" fmla="*/ 4624577 w 11377066"/>
              <a:gd name="connsiteY15" fmla="*/ 3342096 h 3343806"/>
              <a:gd name="connsiteX16" fmla="*/ 4000738 w 11377066"/>
              <a:gd name="connsiteY16" fmla="*/ 3313214 h 3343806"/>
              <a:gd name="connsiteX17" fmla="*/ 3853443 w 11377066"/>
              <a:gd name="connsiteY17" fmla="*/ 3217905 h 3343806"/>
              <a:gd name="connsiteX18" fmla="*/ 4003625 w 11377066"/>
              <a:gd name="connsiteY18" fmla="*/ 3171695 h 3343806"/>
              <a:gd name="connsiteX19" fmla="*/ 4465729 w 11377066"/>
              <a:gd name="connsiteY19" fmla="*/ 3024399 h 3343806"/>
              <a:gd name="connsiteX20" fmla="*/ 4015179 w 11377066"/>
              <a:gd name="connsiteY20" fmla="*/ 3047505 h 3343806"/>
              <a:gd name="connsiteX21" fmla="*/ 4656346 w 11377066"/>
              <a:gd name="connsiteY21" fmla="*/ 2926202 h 3343806"/>
              <a:gd name="connsiteX22" fmla="*/ 4841188 w 11377066"/>
              <a:gd name="connsiteY22" fmla="*/ 2862663 h 3343806"/>
              <a:gd name="connsiteX23" fmla="*/ 4659236 w 11377066"/>
              <a:gd name="connsiteY23" fmla="*/ 2836670 h 3343806"/>
              <a:gd name="connsiteX24" fmla="*/ 3778351 w 11377066"/>
              <a:gd name="connsiteY24" fmla="*/ 2914650 h 3343806"/>
              <a:gd name="connsiteX25" fmla="*/ 3694595 w 11377066"/>
              <a:gd name="connsiteY25" fmla="*/ 2923314 h 3343806"/>
              <a:gd name="connsiteX26" fmla="*/ 3119852 w 11377066"/>
              <a:gd name="connsiteY26" fmla="*/ 2862663 h 3343806"/>
              <a:gd name="connsiteX27" fmla="*/ 3440437 w 11377066"/>
              <a:gd name="connsiteY27" fmla="*/ 2799124 h 3343806"/>
              <a:gd name="connsiteX28" fmla="*/ 3070753 w 11377066"/>
              <a:gd name="connsiteY28" fmla="*/ 2761578 h 3343806"/>
              <a:gd name="connsiteX29" fmla="*/ 2623091 w 11377066"/>
              <a:gd name="connsiteY29" fmla="*/ 2726920 h 3343806"/>
              <a:gd name="connsiteX30" fmla="*/ 2160987 w 11377066"/>
              <a:gd name="connsiteY30" fmla="*/ 2611394 h 3343806"/>
              <a:gd name="connsiteX31" fmla="*/ 1837515 w 11377066"/>
              <a:gd name="connsiteY31" fmla="*/ 2573848 h 3343806"/>
              <a:gd name="connsiteX32" fmla="*/ 1869284 w 11377066"/>
              <a:gd name="connsiteY32" fmla="*/ 2472763 h 3343806"/>
              <a:gd name="connsiteX33" fmla="*/ 1808633 w 11377066"/>
              <a:gd name="connsiteY33" fmla="*/ 2386119 h 3343806"/>
              <a:gd name="connsiteX34" fmla="*/ 2354493 w 11377066"/>
              <a:gd name="connsiteY34" fmla="*/ 2342797 h 3343806"/>
              <a:gd name="connsiteX35" fmla="*/ 2146546 w 11377066"/>
              <a:gd name="connsiteY35" fmla="*/ 2328356 h 3343806"/>
              <a:gd name="connsiteX36" fmla="*/ 2054126 w 11377066"/>
              <a:gd name="connsiteY36" fmla="*/ 2285034 h 3343806"/>
              <a:gd name="connsiteX37" fmla="*/ 2132106 w 11377066"/>
              <a:gd name="connsiteY37" fmla="*/ 2238823 h 3343806"/>
              <a:gd name="connsiteX38" fmla="*/ 2478684 w 11377066"/>
              <a:gd name="connsiteY38" fmla="*/ 2085751 h 3343806"/>
              <a:gd name="connsiteX39" fmla="*/ 1511154 w 11377066"/>
              <a:gd name="connsiteY39" fmla="*/ 2094416 h 3343806"/>
              <a:gd name="connsiteX40" fmla="*/ 1638232 w 11377066"/>
              <a:gd name="connsiteY40" fmla="*/ 2042429 h 3343806"/>
              <a:gd name="connsiteX41" fmla="*/ 2972556 w 11377066"/>
              <a:gd name="connsiteY41" fmla="*/ 1718957 h 3343806"/>
              <a:gd name="connsiteX42" fmla="*/ 3238266 w 11377066"/>
              <a:gd name="connsiteY42" fmla="*/ 1678523 h 3343806"/>
              <a:gd name="connsiteX43" fmla="*/ 2522005 w 11377066"/>
              <a:gd name="connsiteY43" fmla="*/ 1664082 h 3343806"/>
              <a:gd name="connsiteX44" fmla="*/ 1421621 w 11377066"/>
              <a:gd name="connsiteY44" fmla="*/ 1522563 h 3343806"/>
              <a:gd name="connsiteX45" fmla="*/ 1525595 w 11377066"/>
              <a:gd name="connsiteY45" fmla="*/ 1392596 h 3343806"/>
              <a:gd name="connsiteX46" fmla="*/ 982623 w 11377066"/>
              <a:gd name="connsiteY46" fmla="*/ 1415701 h 3343806"/>
              <a:gd name="connsiteX47" fmla="*/ 1231003 w 11377066"/>
              <a:gd name="connsiteY47" fmla="*/ 1314616 h 3343806"/>
              <a:gd name="connsiteX48" fmla="*/ 1025945 w 11377066"/>
              <a:gd name="connsiteY48" fmla="*/ 1297287 h 3343806"/>
              <a:gd name="connsiteX49" fmla="*/ 841104 w 11377066"/>
              <a:gd name="connsiteY49" fmla="*/ 1225083 h 3343806"/>
              <a:gd name="connsiteX50" fmla="*/ 1612239 w 11377066"/>
              <a:gd name="connsiteY50" fmla="*/ 1112445 h 3343806"/>
              <a:gd name="connsiteX51" fmla="*/ 1814409 w 11377066"/>
              <a:gd name="connsiteY51" fmla="*/ 1008471 h 3343806"/>
              <a:gd name="connsiteX52" fmla="*/ 1932824 w 11377066"/>
              <a:gd name="connsiteY52" fmla="*/ 979590 h 3343806"/>
              <a:gd name="connsiteX53" fmla="*/ 2083007 w 11377066"/>
              <a:gd name="connsiteY53" fmla="*/ 936268 h 3343806"/>
              <a:gd name="connsiteX54" fmla="*/ 1947265 w 11377066"/>
              <a:gd name="connsiteY54" fmla="*/ 924715 h 3343806"/>
              <a:gd name="connsiteX55" fmla="*/ 1271438 w 11377066"/>
              <a:gd name="connsiteY55" fmla="*/ 895834 h 3343806"/>
              <a:gd name="connsiteX56" fmla="*/ 659150 w 11377066"/>
              <a:gd name="connsiteY56" fmla="*/ 907386 h 3343806"/>
              <a:gd name="connsiteX57" fmla="*/ 780453 w 11377066"/>
              <a:gd name="connsiteY57" fmla="*/ 846735 h 3343806"/>
              <a:gd name="connsiteX58" fmla="*/ 841104 w 11377066"/>
              <a:gd name="connsiteY58" fmla="*/ 788972 h 3343806"/>
              <a:gd name="connsiteX59" fmla="*/ 448316 w 11377066"/>
              <a:gd name="connsiteY59" fmla="*/ 659006 h 3343806"/>
              <a:gd name="connsiteX60" fmla="*/ 910419 w 11377066"/>
              <a:gd name="connsiteY60" fmla="*/ 569473 h 3343806"/>
              <a:gd name="connsiteX61" fmla="*/ 604275 w 11377066"/>
              <a:gd name="connsiteY61" fmla="*/ 514598 h 3343806"/>
              <a:gd name="connsiteX62" fmla="*/ 15093 w 11377066"/>
              <a:gd name="connsiteY62" fmla="*/ 352862 h 3343806"/>
              <a:gd name="connsiteX63" fmla="*/ 430987 w 11377066"/>
              <a:gd name="connsiteY63" fmla="*/ 136251 h 3343806"/>
              <a:gd name="connsiteX64" fmla="*/ 874092 w 11377066"/>
              <a:gd name="connsiteY64" fmla="*/ 17656 h 3343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1377066" h="3343806">
                <a:moveTo>
                  <a:pt x="914840" y="0"/>
                </a:moveTo>
                <a:lnTo>
                  <a:pt x="11365513" y="0"/>
                </a:lnTo>
                <a:lnTo>
                  <a:pt x="11365513" y="846735"/>
                </a:lnTo>
                <a:cubicBezTo>
                  <a:pt x="11273092" y="924715"/>
                  <a:pt x="11163343" y="985366"/>
                  <a:pt x="11050704" y="1046017"/>
                </a:cubicBezTo>
                <a:cubicBezTo>
                  <a:pt x="11088251" y="1089339"/>
                  <a:pt x="11169119" y="1037353"/>
                  <a:pt x="11195112" y="1103780"/>
                </a:cubicBezTo>
                <a:cubicBezTo>
                  <a:pt x="10987166" y="1216419"/>
                  <a:pt x="10796548" y="1357938"/>
                  <a:pt x="10553944" y="1441695"/>
                </a:cubicBezTo>
                <a:cubicBezTo>
                  <a:pt x="10753226" y="1381043"/>
                  <a:pt x="10952508" y="1409925"/>
                  <a:pt x="11148902" y="1383932"/>
                </a:cubicBezTo>
                <a:cubicBezTo>
                  <a:pt x="11174895" y="1418589"/>
                  <a:pt x="11131573" y="1418589"/>
                  <a:pt x="11117132" y="1430142"/>
                </a:cubicBezTo>
                <a:cubicBezTo>
                  <a:pt x="11102692" y="1441695"/>
                  <a:pt x="11082474" y="1450359"/>
                  <a:pt x="11085363" y="1476352"/>
                </a:cubicBezTo>
                <a:cubicBezTo>
                  <a:pt x="11174895" y="1487905"/>
                  <a:pt x="11273092" y="1447471"/>
                  <a:pt x="11365513" y="1447471"/>
                </a:cubicBezTo>
                <a:lnTo>
                  <a:pt x="11365513" y="1496569"/>
                </a:lnTo>
                <a:cubicBezTo>
                  <a:pt x="11333743" y="1513898"/>
                  <a:pt x="11293310" y="1519674"/>
                  <a:pt x="11278869" y="1554332"/>
                </a:cubicBezTo>
                <a:cubicBezTo>
                  <a:pt x="11307750" y="1548556"/>
                  <a:pt x="11336632" y="1545668"/>
                  <a:pt x="11365513" y="1539891"/>
                </a:cubicBezTo>
                <a:lnTo>
                  <a:pt x="11377066" y="1539891"/>
                </a:lnTo>
                <a:lnTo>
                  <a:pt x="11377066" y="1765167"/>
                </a:lnTo>
                <a:cubicBezTo>
                  <a:pt x="9482441" y="3362313"/>
                  <a:pt x="4945162" y="3324767"/>
                  <a:pt x="4624577" y="3342096"/>
                </a:cubicBezTo>
                <a:cubicBezTo>
                  <a:pt x="4523492" y="3347872"/>
                  <a:pt x="4098935" y="3339207"/>
                  <a:pt x="4000738" y="3313214"/>
                </a:cubicBezTo>
                <a:cubicBezTo>
                  <a:pt x="3867883" y="3281444"/>
                  <a:pt x="3853443" y="3217905"/>
                  <a:pt x="3853443" y="3217905"/>
                </a:cubicBezTo>
                <a:cubicBezTo>
                  <a:pt x="3853443" y="3217905"/>
                  <a:pt x="3919869" y="3191912"/>
                  <a:pt x="4003625" y="3171695"/>
                </a:cubicBezTo>
                <a:cubicBezTo>
                  <a:pt x="4165361" y="3131261"/>
                  <a:pt x="4298217" y="3056169"/>
                  <a:pt x="4465729" y="3024399"/>
                </a:cubicBezTo>
                <a:cubicBezTo>
                  <a:pt x="4315546" y="3033064"/>
                  <a:pt x="4165361" y="3038840"/>
                  <a:pt x="4015179" y="3047505"/>
                </a:cubicBezTo>
                <a:cubicBezTo>
                  <a:pt x="4223124" y="2969524"/>
                  <a:pt x="4442625" y="2957972"/>
                  <a:pt x="4656346" y="2926202"/>
                </a:cubicBezTo>
                <a:cubicBezTo>
                  <a:pt x="4725662" y="2917538"/>
                  <a:pt x="4841188" y="2943531"/>
                  <a:pt x="4841188" y="2862663"/>
                </a:cubicBezTo>
                <a:cubicBezTo>
                  <a:pt x="4838300" y="2810676"/>
                  <a:pt x="4725662" y="2833782"/>
                  <a:pt x="4659236" y="2836670"/>
                </a:cubicBezTo>
                <a:cubicBezTo>
                  <a:pt x="4364644" y="2845334"/>
                  <a:pt x="4072941" y="2882880"/>
                  <a:pt x="3778351" y="2914650"/>
                </a:cubicBezTo>
                <a:cubicBezTo>
                  <a:pt x="3749468" y="2917538"/>
                  <a:pt x="3714811" y="2931979"/>
                  <a:pt x="3694595" y="2923314"/>
                </a:cubicBezTo>
                <a:cubicBezTo>
                  <a:pt x="3527082" y="2865551"/>
                  <a:pt x="3336463" y="2879992"/>
                  <a:pt x="3119852" y="2862663"/>
                </a:cubicBezTo>
                <a:cubicBezTo>
                  <a:pt x="3238266" y="2796236"/>
                  <a:pt x="3339351" y="2842446"/>
                  <a:pt x="3440437" y="2799124"/>
                </a:cubicBezTo>
                <a:cubicBezTo>
                  <a:pt x="3316246" y="2752913"/>
                  <a:pt x="3189168" y="2773131"/>
                  <a:pt x="3070753" y="2761578"/>
                </a:cubicBezTo>
                <a:cubicBezTo>
                  <a:pt x="2984109" y="2752913"/>
                  <a:pt x="2672189" y="2741361"/>
                  <a:pt x="2623091" y="2726920"/>
                </a:cubicBezTo>
                <a:cubicBezTo>
                  <a:pt x="2472907" y="2683598"/>
                  <a:pt x="2293842" y="2689374"/>
                  <a:pt x="2160987" y="2611394"/>
                </a:cubicBezTo>
                <a:cubicBezTo>
                  <a:pt x="2065678" y="2556519"/>
                  <a:pt x="1938600" y="2602730"/>
                  <a:pt x="1837515" y="2573848"/>
                </a:cubicBezTo>
                <a:cubicBezTo>
                  <a:pt x="1794192" y="2533414"/>
                  <a:pt x="1854843" y="2504533"/>
                  <a:pt x="1869284" y="2472763"/>
                </a:cubicBezTo>
                <a:cubicBezTo>
                  <a:pt x="1889502" y="2432329"/>
                  <a:pt x="1834626" y="2423665"/>
                  <a:pt x="1808633" y="2386119"/>
                </a:cubicBezTo>
                <a:cubicBezTo>
                  <a:pt x="1987698" y="2389007"/>
                  <a:pt x="2158099" y="2377454"/>
                  <a:pt x="2354493" y="2342797"/>
                </a:cubicBezTo>
                <a:cubicBezTo>
                  <a:pt x="2273625" y="2290810"/>
                  <a:pt x="2204309" y="2339908"/>
                  <a:pt x="2146546" y="2328356"/>
                </a:cubicBezTo>
                <a:cubicBezTo>
                  <a:pt x="2106113" y="2319691"/>
                  <a:pt x="2054126" y="2328356"/>
                  <a:pt x="2054126" y="2285034"/>
                </a:cubicBezTo>
                <a:cubicBezTo>
                  <a:pt x="2054126" y="2250376"/>
                  <a:pt x="2100336" y="2244599"/>
                  <a:pt x="2132106" y="2238823"/>
                </a:cubicBezTo>
                <a:cubicBezTo>
                  <a:pt x="2256296" y="2218606"/>
                  <a:pt x="2377599" y="2192613"/>
                  <a:pt x="2478684" y="2085751"/>
                </a:cubicBezTo>
                <a:cubicBezTo>
                  <a:pt x="2152323" y="2051094"/>
                  <a:pt x="1817297" y="2186837"/>
                  <a:pt x="1511154" y="2094416"/>
                </a:cubicBezTo>
                <a:cubicBezTo>
                  <a:pt x="1537147" y="2033765"/>
                  <a:pt x="1597798" y="2045317"/>
                  <a:pt x="1638232" y="2042429"/>
                </a:cubicBezTo>
                <a:cubicBezTo>
                  <a:pt x="1909718" y="2016436"/>
                  <a:pt x="2825261" y="1701628"/>
                  <a:pt x="2972556" y="1718957"/>
                </a:cubicBezTo>
                <a:cubicBezTo>
                  <a:pt x="3062089" y="1727621"/>
                  <a:pt x="3154510" y="1721845"/>
                  <a:pt x="3238266" y="1678523"/>
                </a:cubicBezTo>
                <a:cubicBezTo>
                  <a:pt x="3339351" y="1626536"/>
                  <a:pt x="2695295" y="1736286"/>
                  <a:pt x="2522005" y="1664082"/>
                </a:cubicBezTo>
                <a:cubicBezTo>
                  <a:pt x="2438249" y="1629424"/>
                  <a:pt x="1730654" y="1528339"/>
                  <a:pt x="1421621" y="1522563"/>
                </a:cubicBezTo>
                <a:cubicBezTo>
                  <a:pt x="1450503" y="1467688"/>
                  <a:pt x="1557364" y="1470576"/>
                  <a:pt x="1525595" y="1392596"/>
                </a:cubicBezTo>
                <a:cubicBezTo>
                  <a:pt x="1358082" y="1386820"/>
                  <a:pt x="1179017" y="1435918"/>
                  <a:pt x="982623" y="1415701"/>
                </a:cubicBezTo>
                <a:cubicBezTo>
                  <a:pt x="1051938" y="1346386"/>
                  <a:pt x="1153023" y="1352162"/>
                  <a:pt x="1231003" y="1314616"/>
                </a:cubicBezTo>
                <a:cubicBezTo>
                  <a:pt x="1170352" y="1262629"/>
                  <a:pt x="1095261" y="1294399"/>
                  <a:pt x="1025945" y="1297287"/>
                </a:cubicBezTo>
                <a:cubicBezTo>
                  <a:pt x="965294" y="1300175"/>
                  <a:pt x="812222" y="1227972"/>
                  <a:pt x="841104" y="1225083"/>
                </a:cubicBezTo>
                <a:cubicBezTo>
                  <a:pt x="1101037" y="1207755"/>
                  <a:pt x="1352306" y="1129775"/>
                  <a:pt x="1612239" y="1112445"/>
                </a:cubicBezTo>
                <a:cubicBezTo>
                  <a:pt x="1698883" y="1106668"/>
                  <a:pt x="1797081" y="1112445"/>
                  <a:pt x="1814409" y="1008471"/>
                </a:cubicBezTo>
                <a:cubicBezTo>
                  <a:pt x="1817297" y="979590"/>
                  <a:pt x="1808633" y="973814"/>
                  <a:pt x="1932824" y="979590"/>
                </a:cubicBezTo>
                <a:cubicBezTo>
                  <a:pt x="1981922" y="982478"/>
                  <a:pt x="2045461" y="982478"/>
                  <a:pt x="2083007" y="936268"/>
                </a:cubicBezTo>
                <a:cubicBezTo>
                  <a:pt x="2045461" y="898722"/>
                  <a:pt x="1990587" y="927603"/>
                  <a:pt x="1947265" y="924715"/>
                </a:cubicBezTo>
                <a:cubicBezTo>
                  <a:pt x="1828850" y="921827"/>
                  <a:pt x="1386963" y="904498"/>
                  <a:pt x="1271438" y="895834"/>
                </a:cubicBezTo>
                <a:cubicBezTo>
                  <a:pt x="1031721" y="875617"/>
                  <a:pt x="901755" y="933380"/>
                  <a:pt x="659150" y="907386"/>
                </a:cubicBezTo>
                <a:cubicBezTo>
                  <a:pt x="734242" y="890057"/>
                  <a:pt x="705361" y="866952"/>
                  <a:pt x="780453" y="846735"/>
                </a:cubicBezTo>
                <a:cubicBezTo>
                  <a:pt x="815110" y="838071"/>
                  <a:pt x="849768" y="820742"/>
                  <a:pt x="841104" y="788972"/>
                </a:cubicBezTo>
                <a:cubicBezTo>
                  <a:pt x="835327" y="757202"/>
                  <a:pt x="396329" y="690775"/>
                  <a:pt x="448316" y="659006"/>
                </a:cubicBezTo>
                <a:cubicBezTo>
                  <a:pt x="592723" y="575249"/>
                  <a:pt x="1020169" y="607019"/>
                  <a:pt x="910419" y="569473"/>
                </a:cubicBezTo>
                <a:cubicBezTo>
                  <a:pt x="742907" y="511710"/>
                  <a:pt x="716913" y="500157"/>
                  <a:pt x="604275" y="514598"/>
                </a:cubicBezTo>
                <a:cubicBezTo>
                  <a:pt x="506079" y="529039"/>
                  <a:pt x="113290" y="349974"/>
                  <a:pt x="15093" y="352862"/>
                </a:cubicBezTo>
                <a:cubicBezTo>
                  <a:pt x="-71551" y="352862"/>
                  <a:pt x="234593" y="211343"/>
                  <a:pt x="430987" y="136251"/>
                </a:cubicBezTo>
                <a:cubicBezTo>
                  <a:pt x="571784" y="82098"/>
                  <a:pt x="732076" y="70184"/>
                  <a:pt x="874092" y="17656"/>
                </a:cubicBezTo>
                <a:close/>
              </a:path>
            </a:pathLst>
          </a:custGeom>
          <a:solidFill>
            <a:srgbClr val="D39089">
              <a:alpha val="15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F18B5F-E381-5E38-8C6E-121084BA9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483" y="850344"/>
            <a:ext cx="4482111" cy="4892373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The basics: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Why care about hazard mitigation planning?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What benefit does it provide?</a:t>
            </a:r>
          </a:p>
        </p:txBody>
      </p:sp>
      <p:pic>
        <p:nvPicPr>
          <p:cNvPr id="5" name="Content Placeholder 4" descr="A group of people sitting at tables with laptops&#10;&#10;Description automatically generated">
            <a:extLst>
              <a:ext uri="{FF2B5EF4-FFF2-40B4-BE49-F238E27FC236}">
                <a16:creationId xmlns:a16="http://schemas.microsoft.com/office/drawing/2014/main" id="{629724CF-69DD-F4D1-E86A-E8CEB700AD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608" y="850344"/>
            <a:ext cx="5157312" cy="5157312"/>
          </a:xfr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6BFDF0B-6325-416D-926F-7141006D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93668" y="5127460"/>
            <a:ext cx="6498333" cy="1730540"/>
          </a:xfrm>
          <a:custGeom>
            <a:avLst/>
            <a:gdLst>
              <a:gd name="connsiteX0" fmla="*/ 2987112 w 6498333"/>
              <a:gd name="connsiteY0" fmla="*/ 1730384 h 1730540"/>
              <a:gd name="connsiteX1" fmla="*/ 3113423 w 6498333"/>
              <a:gd name="connsiteY1" fmla="*/ 1728494 h 1730540"/>
              <a:gd name="connsiteX2" fmla="*/ 6436159 w 6498333"/>
              <a:gd name="connsiteY2" fmla="*/ 1396018 h 1730540"/>
              <a:gd name="connsiteX3" fmla="*/ 6498333 w 6498333"/>
              <a:gd name="connsiteY3" fmla="*/ 1381988 h 1730540"/>
              <a:gd name="connsiteX4" fmla="*/ 6498333 w 6498333"/>
              <a:gd name="connsiteY4" fmla="*/ 0 h 1730540"/>
              <a:gd name="connsiteX5" fmla="*/ 723703 w 6498333"/>
              <a:gd name="connsiteY5" fmla="*/ 0 h 1730540"/>
              <a:gd name="connsiteX6" fmla="*/ 629735 w 6498333"/>
              <a:gd name="connsiteY6" fmla="*/ 31770 h 1730540"/>
              <a:gd name="connsiteX7" fmla="*/ 127078 w 6498333"/>
              <a:gd name="connsiteY7" fmla="*/ 173371 h 1730540"/>
              <a:gd name="connsiteX8" fmla="*/ 0 w 6498333"/>
              <a:gd name="connsiteY8" fmla="*/ 235577 h 1730540"/>
              <a:gd name="connsiteX9" fmla="*/ 967530 w 6498333"/>
              <a:gd name="connsiteY9" fmla="*/ 225208 h 1730540"/>
              <a:gd name="connsiteX10" fmla="*/ 620954 w 6498333"/>
              <a:gd name="connsiteY10" fmla="*/ 408367 h 1730540"/>
              <a:gd name="connsiteX11" fmla="*/ 542972 w 6498333"/>
              <a:gd name="connsiteY11" fmla="*/ 463661 h 1730540"/>
              <a:gd name="connsiteX12" fmla="*/ 635392 w 6498333"/>
              <a:gd name="connsiteY12" fmla="*/ 515499 h 1730540"/>
              <a:gd name="connsiteX13" fmla="*/ 843339 w 6498333"/>
              <a:gd name="connsiteY13" fmla="*/ 532778 h 1730540"/>
              <a:gd name="connsiteX14" fmla="*/ 297479 w 6498333"/>
              <a:gd name="connsiteY14" fmla="*/ 584615 h 1730540"/>
              <a:gd name="connsiteX15" fmla="*/ 358130 w 6498333"/>
              <a:gd name="connsiteY15" fmla="*/ 688289 h 1730540"/>
              <a:gd name="connsiteX16" fmla="*/ 326361 w 6498333"/>
              <a:gd name="connsiteY16" fmla="*/ 809243 h 1730540"/>
              <a:gd name="connsiteX17" fmla="*/ 649833 w 6498333"/>
              <a:gd name="connsiteY17" fmla="*/ 854169 h 1730540"/>
              <a:gd name="connsiteX18" fmla="*/ 1111937 w 6498333"/>
              <a:gd name="connsiteY18" fmla="*/ 992402 h 1730540"/>
              <a:gd name="connsiteX19" fmla="*/ 1559599 w 6498333"/>
              <a:gd name="connsiteY19" fmla="*/ 1033872 h 1730540"/>
              <a:gd name="connsiteX20" fmla="*/ 1929284 w 6498333"/>
              <a:gd name="connsiteY20" fmla="*/ 1078798 h 1730540"/>
              <a:gd name="connsiteX21" fmla="*/ 1608698 w 6498333"/>
              <a:gd name="connsiteY21" fmla="*/ 1154826 h 1730540"/>
              <a:gd name="connsiteX22" fmla="*/ 2183442 w 6498333"/>
              <a:gd name="connsiteY22" fmla="*/ 1227398 h 1730540"/>
              <a:gd name="connsiteX23" fmla="*/ 2267197 w 6498333"/>
              <a:gd name="connsiteY23" fmla="*/ 1217031 h 1730540"/>
              <a:gd name="connsiteX24" fmla="*/ 3148082 w 6498333"/>
              <a:gd name="connsiteY24" fmla="*/ 1123724 h 1730540"/>
              <a:gd name="connsiteX25" fmla="*/ 3330034 w 6498333"/>
              <a:gd name="connsiteY25" fmla="*/ 1154826 h 1730540"/>
              <a:gd name="connsiteX26" fmla="*/ 3145192 w 6498333"/>
              <a:gd name="connsiteY26" fmla="*/ 1230854 h 1730540"/>
              <a:gd name="connsiteX27" fmla="*/ 2504025 w 6498333"/>
              <a:gd name="connsiteY27" fmla="*/ 1376000 h 1730540"/>
              <a:gd name="connsiteX28" fmla="*/ 2954575 w 6498333"/>
              <a:gd name="connsiteY28" fmla="*/ 1348352 h 1730540"/>
              <a:gd name="connsiteX29" fmla="*/ 2492471 w 6498333"/>
              <a:gd name="connsiteY29" fmla="*/ 1524600 h 1730540"/>
              <a:gd name="connsiteX30" fmla="*/ 2342289 w 6498333"/>
              <a:gd name="connsiteY30" fmla="*/ 1579893 h 1730540"/>
              <a:gd name="connsiteX31" fmla="*/ 2489584 w 6498333"/>
              <a:gd name="connsiteY31" fmla="*/ 1693935 h 1730540"/>
              <a:gd name="connsiteX32" fmla="*/ 2987112 w 6498333"/>
              <a:gd name="connsiteY32" fmla="*/ 1730384 h 173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498333" h="1730540">
                <a:moveTo>
                  <a:pt x="2987112" y="1730384"/>
                </a:moveTo>
                <a:cubicBezTo>
                  <a:pt x="3042664" y="1730870"/>
                  <a:pt x="3088152" y="1730222"/>
                  <a:pt x="3113423" y="1728494"/>
                </a:cubicBezTo>
                <a:cubicBezTo>
                  <a:pt x="3293752" y="1716831"/>
                  <a:pt x="4808270" y="1725943"/>
                  <a:pt x="6436159" y="1396018"/>
                </a:cubicBezTo>
                <a:lnTo>
                  <a:pt x="6498333" y="1381988"/>
                </a:lnTo>
                <a:lnTo>
                  <a:pt x="6498333" y="0"/>
                </a:lnTo>
                <a:lnTo>
                  <a:pt x="723703" y="0"/>
                </a:lnTo>
                <a:lnTo>
                  <a:pt x="629735" y="31770"/>
                </a:lnTo>
                <a:cubicBezTo>
                  <a:pt x="421263" y="101447"/>
                  <a:pt x="228886" y="161708"/>
                  <a:pt x="127078" y="173371"/>
                </a:cubicBezTo>
                <a:cubicBezTo>
                  <a:pt x="86644" y="176827"/>
                  <a:pt x="25993" y="163004"/>
                  <a:pt x="0" y="235577"/>
                </a:cubicBezTo>
                <a:cubicBezTo>
                  <a:pt x="306144" y="346163"/>
                  <a:pt x="641170" y="183739"/>
                  <a:pt x="967530" y="225208"/>
                </a:cubicBezTo>
                <a:cubicBezTo>
                  <a:pt x="866445" y="353075"/>
                  <a:pt x="745142" y="384177"/>
                  <a:pt x="620954" y="408367"/>
                </a:cubicBezTo>
                <a:cubicBezTo>
                  <a:pt x="589182" y="415279"/>
                  <a:pt x="542972" y="422191"/>
                  <a:pt x="542972" y="463661"/>
                </a:cubicBezTo>
                <a:cubicBezTo>
                  <a:pt x="542972" y="515499"/>
                  <a:pt x="594959" y="505130"/>
                  <a:pt x="635392" y="515499"/>
                </a:cubicBezTo>
                <a:cubicBezTo>
                  <a:pt x="693155" y="529321"/>
                  <a:pt x="762471" y="470573"/>
                  <a:pt x="843339" y="532778"/>
                </a:cubicBezTo>
                <a:cubicBezTo>
                  <a:pt x="646945" y="574247"/>
                  <a:pt x="476544" y="588071"/>
                  <a:pt x="297479" y="584615"/>
                </a:cubicBezTo>
                <a:cubicBezTo>
                  <a:pt x="323472" y="629541"/>
                  <a:pt x="378348" y="639908"/>
                  <a:pt x="358130" y="688289"/>
                </a:cubicBezTo>
                <a:cubicBezTo>
                  <a:pt x="343689" y="726304"/>
                  <a:pt x="283038" y="760862"/>
                  <a:pt x="326361" y="809243"/>
                </a:cubicBezTo>
                <a:cubicBezTo>
                  <a:pt x="427447" y="843802"/>
                  <a:pt x="554524" y="788508"/>
                  <a:pt x="649833" y="854169"/>
                </a:cubicBezTo>
                <a:cubicBezTo>
                  <a:pt x="782688" y="947476"/>
                  <a:pt x="961753" y="940565"/>
                  <a:pt x="1111937" y="992402"/>
                </a:cubicBezTo>
                <a:cubicBezTo>
                  <a:pt x="1161035" y="1009682"/>
                  <a:pt x="1472955" y="1023504"/>
                  <a:pt x="1559599" y="1033872"/>
                </a:cubicBezTo>
                <a:cubicBezTo>
                  <a:pt x="1678015" y="1047696"/>
                  <a:pt x="1805093" y="1023504"/>
                  <a:pt x="1929284" y="1078798"/>
                </a:cubicBezTo>
                <a:cubicBezTo>
                  <a:pt x="1828198" y="1130635"/>
                  <a:pt x="1727113" y="1075343"/>
                  <a:pt x="1608698" y="1154826"/>
                </a:cubicBezTo>
                <a:cubicBezTo>
                  <a:pt x="1825309" y="1175561"/>
                  <a:pt x="2015928" y="1158282"/>
                  <a:pt x="2183442" y="1227398"/>
                </a:cubicBezTo>
                <a:cubicBezTo>
                  <a:pt x="2203658" y="1237767"/>
                  <a:pt x="2238314" y="1220487"/>
                  <a:pt x="2267197" y="1217031"/>
                </a:cubicBezTo>
                <a:cubicBezTo>
                  <a:pt x="2561787" y="1179017"/>
                  <a:pt x="2853490" y="1134091"/>
                  <a:pt x="3148082" y="1123724"/>
                </a:cubicBezTo>
                <a:cubicBezTo>
                  <a:pt x="3214508" y="1120268"/>
                  <a:pt x="3327146" y="1092621"/>
                  <a:pt x="3330034" y="1154826"/>
                </a:cubicBezTo>
                <a:cubicBezTo>
                  <a:pt x="3330034" y="1251589"/>
                  <a:pt x="3214508" y="1220487"/>
                  <a:pt x="3145192" y="1230854"/>
                </a:cubicBezTo>
                <a:cubicBezTo>
                  <a:pt x="2931471" y="1268869"/>
                  <a:pt x="2711970" y="1282691"/>
                  <a:pt x="2504025" y="1376000"/>
                </a:cubicBezTo>
                <a:cubicBezTo>
                  <a:pt x="2654207" y="1365632"/>
                  <a:pt x="2804392" y="1358720"/>
                  <a:pt x="2954575" y="1348352"/>
                </a:cubicBezTo>
                <a:cubicBezTo>
                  <a:pt x="2787063" y="1386367"/>
                  <a:pt x="2654207" y="1476218"/>
                  <a:pt x="2492471" y="1524600"/>
                </a:cubicBezTo>
                <a:cubicBezTo>
                  <a:pt x="2408715" y="1548791"/>
                  <a:pt x="2342289" y="1579893"/>
                  <a:pt x="2342289" y="1579893"/>
                </a:cubicBezTo>
                <a:cubicBezTo>
                  <a:pt x="2342289" y="1579893"/>
                  <a:pt x="2356730" y="1655921"/>
                  <a:pt x="2489584" y="1693935"/>
                </a:cubicBezTo>
                <a:cubicBezTo>
                  <a:pt x="2563232" y="1717262"/>
                  <a:pt x="2820457" y="1728925"/>
                  <a:pt x="2987112" y="1730384"/>
                </a:cubicBezTo>
                <a:close/>
              </a:path>
            </a:pathLst>
          </a:custGeom>
          <a:solidFill>
            <a:srgbClr val="D39089">
              <a:alpha val="1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937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DF0A98B-63F0-47BD-9203-AD26B8E33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D3D6B5C-B8B4-4071-9480-DEE5EC781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31334" y="1327050"/>
            <a:ext cx="6079676" cy="4114233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solidFill>
            <a:srgbClr val="D3908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0FA3A8-0417-7D86-9FC3-DEDAE0590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0323" y="2242457"/>
            <a:ext cx="3731849" cy="2373086"/>
          </a:xfrm>
        </p:spPr>
        <p:txBody>
          <a:bodyPr>
            <a:normAutofit/>
          </a:bodyPr>
          <a:lstStyle/>
          <a:p>
            <a:r>
              <a:rPr lang="en-US" dirty="0"/>
              <a:t>NCNMEDD Emergency Response Plan</a:t>
            </a:r>
          </a:p>
        </p:txBody>
      </p:sp>
      <p:pic>
        <p:nvPicPr>
          <p:cNvPr id="5" name="Content Placeholder 4" descr="A close-up of a logo&#10;&#10;Description automatically generated">
            <a:extLst>
              <a:ext uri="{FF2B5EF4-FFF2-40B4-BE49-F238E27FC236}">
                <a16:creationId xmlns:a16="http://schemas.microsoft.com/office/drawing/2014/main" id="{2AD495B5-6B14-969B-0704-EDEC614F19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29360"/>
            <a:ext cx="4618038" cy="3821479"/>
          </a:xfrm>
        </p:spPr>
      </p:pic>
    </p:spTree>
    <p:extLst>
      <p:ext uri="{BB962C8B-B14F-4D97-AF65-F5344CB8AC3E}">
        <p14:creationId xmlns:p14="http://schemas.microsoft.com/office/powerpoint/2010/main" val="3975713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EC7823C-FDD6-429C-986C-063FDEBF9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D39089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0651F5E-0457-4065-ACB2-8B81590C2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050098" flipH="1" flipV="1">
            <a:off x="-160709" y="3977842"/>
            <a:ext cx="7507400" cy="3166385"/>
          </a:xfrm>
          <a:custGeom>
            <a:avLst/>
            <a:gdLst>
              <a:gd name="connsiteX0" fmla="*/ 5497485 w 7507400"/>
              <a:gd name="connsiteY0" fmla="*/ 2912009 h 3166385"/>
              <a:gd name="connsiteX1" fmla="*/ 7034681 w 7507400"/>
              <a:gd name="connsiteY1" fmla="*/ 3151263 h 3166385"/>
              <a:gd name="connsiteX2" fmla="*/ 7137723 w 7507400"/>
              <a:gd name="connsiteY2" fmla="*/ 3166385 h 3166385"/>
              <a:gd name="connsiteX3" fmla="*/ 7507400 w 7507400"/>
              <a:gd name="connsiteY3" fmla="*/ 875071 h 3166385"/>
              <a:gd name="connsiteX4" fmla="*/ 2083578 w 7507400"/>
              <a:gd name="connsiteY4" fmla="*/ 0 h 3166385"/>
              <a:gd name="connsiteX5" fmla="*/ 2023081 w 7507400"/>
              <a:gd name="connsiteY5" fmla="*/ 5468 h 3166385"/>
              <a:gd name="connsiteX6" fmla="*/ 1865374 w 7507400"/>
              <a:gd name="connsiteY6" fmla="*/ 76313 h 3166385"/>
              <a:gd name="connsiteX7" fmla="*/ 1634010 w 7507400"/>
              <a:gd name="connsiteY7" fmla="*/ 119359 h 3166385"/>
              <a:gd name="connsiteX8" fmla="*/ 1388186 w 7507400"/>
              <a:gd name="connsiteY8" fmla="*/ 130121 h 3166385"/>
              <a:gd name="connsiteX9" fmla="*/ 1330344 w 7507400"/>
              <a:gd name="connsiteY9" fmla="*/ 198275 h 3166385"/>
              <a:gd name="connsiteX10" fmla="*/ 1406262 w 7507400"/>
              <a:gd name="connsiteY10" fmla="*/ 270018 h 3166385"/>
              <a:gd name="connsiteX11" fmla="*/ 1521942 w 7507400"/>
              <a:gd name="connsiteY11" fmla="*/ 277191 h 3166385"/>
              <a:gd name="connsiteX12" fmla="*/ 2212420 w 7507400"/>
              <a:gd name="connsiteY12" fmla="*/ 295128 h 3166385"/>
              <a:gd name="connsiteX13" fmla="*/ 0 w 7507400"/>
              <a:gd name="connsiteY13" fmla="*/ 452960 h 3166385"/>
              <a:gd name="connsiteX14" fmla="*/ 300051 w 7507400"/>
              <a:gd name="connsiteY14" fmla="*/ 549813 h 3166385"/>
              <a:gd name="connsiteX15" fmla="*/ 401272 w 7507400"/>
              <a:gd name="connsiteY15" fmla="*/ 815258 h 3166385"/>
              <a:gd name="connsiteX16" fmla="*/ 770008 w 7507400"/>
              <a:gd name="connsiteY16" fmla="*/ 965917 h 3166385"/>
              <a:gd name="connsiteX17" fmla="*/ 1008605 w 7507400"/>
              <a:gd name="connsiteY17" fmla="*/ 1019724 h 3166385"/>
              <a:gd name="connsiteX18" fmla="*/ 1554478 w 7507400"/>
              <a:gd name="connsiteY18" fmla="*/ 1098641 h 3166385"/>
              <a:gd name="connsiteX19" fmla="*/ 1634010 w 7507400"/>
              <a:gd name="connsiteY19" fmla="*/ 1227777 h 3166385"/>
              <a:gd name="connsiteX20" fmla="*/ 1702696 w 7507400"/>
              <a:gd name="connsiteY20" fmla="*/ 1371261 h 3166385"/>
              <a:gd name="connsiteX21" fmla="*/ 1847299 w 7507400"/>
              <a:gd name="connsiteY21" fmla="*/ 1464526 h 3166385"/>
              <a:gd name="connsiteX22" fmla="*/ 723015 w 7507400"/>
              <a:gd name="connsiteY22" fmla="*/ 1450177 h 3166385"/>
              <a:gd name="connsiteX23" fmla="*/ 1991901 w 7507400"/>
              <a:gd name="connsiteY23" fmla="*/ 1751495 h 3166385"/>
              <a:gd name="connsiteX24" fmla="*/ 1879835 w 7507400"/>
              <a:gd name="connsiteY24" fmla="*/ 1869870 h 3166385"/>
              <a:gd name="connsiteX25" fmla="*/ 2573927 w 7507400"/>
              <a:gd name="connsiteY25" fmla="*/ 2031290 h 3166385"/>
              <a:gd name="connsiteX26" fmla="*/ 2201575 w 7507400"/>
              <a:gd name="connsiteY26" fmla="*/ 2049225 h 3166385"/>
              <a:gd name="connsiteX27" fmla="*/ 4367000 w 7507400"/>
              <a:gd name="connsiteY27" fmla="*/ 2723602 h 3166385"/>
              <a:gd name="connsiteX28" fmla="*/ 5497485 w 7507400"/>
              <a:gd name="connsiteY28" fmla="*/ 2912009 h 316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507400" h="3166385">
                <a:moveTo>
                  <a:pt x="5497485" y="2912009"/>
                </a:moveTo>
                <a:cubicBezTo>
                  <a:pt x="6033497" y="2998226"/>
                  <a:pt x="6619155" y="3089592"/>
                  <a:pt x="7034681" y="3151263"/>
                </a:cubicBezTo>
                <a:lnTo>
                  <a:pt x="7137723" y="3166385"/>
                </a:lnTo>
                <a:lnTo>
                  <a:pt x="7507400" y="875071"/>
                </a:lnTo>
                <a:lnTo>
                  <a:pt x="2083578" y="0"/>
                </a:lnTo>
                <a:lnTo>
                  <a:pt x="2023081" y="5468"/>
                </a:lnTo>
                <a:cubicBezTo>
                  <a:pt x="1965692" y="12642"/>
                  <a:pt x="1910562" y="27887"/>
                  <a:pt x="1865374" y="76313"/>
                </a:cubicBezTo>
                <a:cubicBezTo>
                  <a:pt x="1796688" y="151642"/>
                  <a:pt x="1724387" y="162404"/>
                  <a:pt x="1634010" y="119359"/>
                </a:cubicBezTo>
                <a:cubicBezTo>
                  <a:pt x="1554478" y="79900"/>
                  <a:pt x="1467718" y="90662"/>
                  <a:pt x="1388186" y="130121"/>
                </a:cubicBezTo>
                <a:cubicBezTo>
                  <a:pt x="1359266" y="144469"/>
                  <a:pt x="1330344" y="162404"/>
                  <a:pt x="1330344" y="198275"/>
                </a:cubicBezTo>
                <a:cubicBezTo>
                  <a:pt x="1330344" y="248495"/>
                  <a:pt x="1366496" y="262843"/>
                  <a:pt x="1406262" y="270018"/>
                </a:cubicBezTo>
                <a:cubicBezTo>
                  <a:pt x="1442412" y="277191"/>
                  <a:pt x="1485792" y="284366"/>
                  <a:pt x="1521942" y="277191"/>
                </a:cubicBezTo>
                <a:cubicBezTo>
                  <a:pt x="1753307" y="237734"/>
                  <a:pt x="1981057" y="302301"/>
                  <a:pt x="2212420" y="295128"/>
                </a:cubicBezTo>
                <a:cubicBezTo>
                  <a:pt x="1485792" y="449373"/>
                  <a:pt x="751934" y="399154"/>
                  <a:pt x="0" y="452960"/>
                </a:cubicBezTo>
                <a:cubicBezTo>
                  <a:pt x="97608" y="560573"/>
                  <a:pt x="224135" y="470896"/>
                  <a:pt x="300051" y="549813"/>
                </a:cubicBezTo>
                <a:cubicBezTo>
                  <a:pt x="227750" y="714820"/>
                  <a:pt x="256671" y="804497"/>
                  <a:pt x="401272" y="815258"/>
                </a:cubicBezTo>
                <a:cubicBezTo>
                  <a:pt x="542261" y="826019"/>
                  <a:pt x="694093" y="768625"/>
                  <a:pt x="770008" y="965917"/>
                </a:cubicBezTo>
                <a:cubicBezTo>
                  <a:pt x="791699" y="1026898"/>
                  <a:pt x="925458" y="1008963"/>
                  <a:pt x="1008605" y="1019724"/>
                </a:cubicBezTo>
                <a:cubicBezTo>
                  <a:pt x="1189357" y="1044833"/>
                  <a:pt x="1380957" y="1019724"/>
                  <a:pt x="1554478" y="1098641"/>
                </a:cubicBezTo>
                <a:cubicBezTo>
                  <a:pt x="1623165" y="1127337"/>
                  <a:pt x="1670160" y="1148860"/>
                  <a:pt x="1634010" y="1227777"/>
                </a:cubicBezTo>
                <a:cubicBezTo>
                  <a:pt x="1597859" y="1310280"/>
                  <a:pt x="1644855" y="1338976"/>
                  <a:pt x="1702696" y="1371261"/>
                </a:cubicBezTo>
                <a:cubicBezTo>
                  <a:pt x="1746077" y="1396370"/>
                  <a:pt x="1811148" y="1389197"/>
                  <a:pt x="1847299" y="1464526"/>
                </a:cubicBezTo>
                <a:cubicBezTo>
                  <a:pt x="1467717" y="1453764"/>
                  <a:pt x="1098981" y="1392783"/>
                  <a:pt x="723015" y="1450177"/>
                </a:cubicBezTo>
                <a:cubicBezTo>
                  <a:pt x="1135131" y="1593662"/>
                  <a:pt x="1587014" y="1586487"/>
                  <a:pt x="1991901" y="1751495"/>
                </a:cubicBezTo>
                <a:cubicBezTo>
                  <a:pt x="1977441" y="1808889"/>
                  <a:pt x="1883449" y="1783778"/>
                  <a:pt x="1879835" y="1869870"/>
                </a:cubicBezTo>
                <a:cubicBezTo>
                  <a:pt x="2093123" y="1959548"/>
                  <a:pt x="2349794" y="1898566"/>
                  <a:pt x="2573927" y="2031290"/>
                </a:cubicBezTo>
                <a:cubicBezTo>
                  <a:pt x="2443785" y="2092271"/>
                  <a:pt x="2324488" y="1991831"/>
                  <a:pt x="2201575" y="2049225"/>
                </a:cubicBezTo>
                <a:cubicBezTo>
                  <a:pt x="2241342" y="2135316"/>
                  <a:pt x="4041644" y="2666208"/>
                  <a:pt x="4367000" y="2723602"/>
                </a:cubicBezTo>
                <a:cubicBezTo>
                  <a:pt x="4615085" y="2767993"/>
                  <a:pt x="5038048" y="2838109"/>
                  <a:pt x="5497485" y="2912009"/>
                </a:cubicBezTo>
                <a:close/>
              </a:path>
            </a:pathLst>
          </a:custGeom>
          <a:solidFill>
            <a:srgbClr val="D39089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433BC1-7E68-49FF-CC14-C0A5D6F11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094" y="1058780"/>
            <a:ext cx="5602705" cy="309211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200" i="1" dirty="0"/>
              <a:t>- Emergency Operation Plan</a:t>
            </a:r>
            <a:br>
              <a:rPr lang="en-US" sz="3200" i="1" dirty="0"/>
            </a:br>
            <a:r>
              <a:rPr lang="en-US" sz="3200" i="1" dirty="0"/>
              <a:t>- Communication Plan</a:t>
            </a:r>
            <a:br>
              <a:rPr lang="en-US" sz="3200" i="1" dirty="0"/>
            </a:br>
            <a:r>
              <a:rPr lang="en-US" sz="3200" i="1" dirty="0"/>
              <a:t>- IT Plan</a:t>
            </a:r>
            <a:br>
              <a:rPr lang="en-US" sz="3200" i="1" dirty="0"/>
            </a:br>
            <a:r>
              <a:rPr lang="en-US" sz="3200" i="1" dirty="0"/>
              <a:t>- Food Distribution Plan</a:t>
            </a:r>
            <a:br>
              <a:rPr lang="en-US" sz="3200" i="1" dirty="0"/>
            </a:br>
            <a:r>
              <a:rPr lang="en-US" sz="3200" i="1" dirty="0"/>
              <a:t>- Sheltering Plan</a:t>
            </a:r>
            <a:br>
              <a:rPr lang="en-US" sz="3200" i="1" dirty="0"/>
            </a:br>
            <a:r>
              <a:rPr lang="en-US" sz="3200" i="1" dirty="0"/>
              <a:t>- Transportation Plan</a:t>
            </a:r>
            <a:br>
              <a:rPr lang="en-US" sz="3200" i="1" dirty="0"/>
            </a:br>
            <a:r>
              <a:rPr lang="en-US" sz="3200" i="1" dirty="0"/>
              <a:t>- Resource Distribution Plan</a:t>
            </a:r>
          </a:p>
        </p:txBody>
      </p:sp>
    </p:spTree>
    <p:extLst>
      <p:ext uri="{BB962C8B-B14F-4D97-AF65-F5344CB8AC3E}">
        <p14:creationId xmlns:p14="http://schemas.microsoft.com/office/powerpoint/2010/main" val="3683717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32BD6-9521-D01B-31E1-F32E8608B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Breakout: Local and Regional Needs</a:t>
            </a:r>
          </a:p>
        </p:txBody>
      </p:sp>
      <p:pic>
        <p:nvPicPr>
          <p:cNvPr id="5" name="Content Placeholder 4" descr="A flooded hallway with doors and a couple of doors&#10;&#10;Description automatically generated">
            <a:extLst>
              <a:ext uri="{FF2B5EF4-FFF2-40B4-BE49-F238E27FC236}">
                <a16:creationId xmlns:a16="http://schemas.microsoft.com/office/drawing/2014/main" id="{A4AD955A-3AA8-93F8-3AD5-095B175682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581" y="2011363"/>
            <a:ext cx="4589939" cy="4589939"/>
          </a:xfrm>
        </p:spPr>
      </p:pic>
    </p:spTree>
    <p:extLst>
      <p:ext uri="{BB962C8B-B14F-4D97-AF65-F5344CB8AC3E}">
        <p14:creationId xmlns:p14="http://schemas.microsoft.com/office/powerpoint/2010/main" val="1807040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BE20309-1FB9-4818-BAFA-9C4C05341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rgbClr val="D39089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6012F1-1107-086F-DE11-8826C9A44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3524250" cy="5431376"/>
          </a:xfrm>
        </p:spPr>
        <p:txBody>
          <a:bodyPr>
            <a:normAutofit/>
          </a:bodyPr>
          <a:lstStyle/>
          <a:p>
            <a:r>
              <a:rPr lang="en-US" dirty="0"/>
              <a:t>Moving Forward: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Next steps</a:t>
            </a:r>
          </a:p>
        </p:txBody>
      </p:sp>
      <p:pic>
        <p:nvPicPr>
          <p:cNvPr id="5" name="Content Placeholder 4" descr="Firefighters spraying water on a house&#10;&#10;Description automatically generated">
            <a:extLst>
              <a:ext uri="{FF2B5EF4-FFF2-40B4-BE49-F238E27FC236}">
                <a16:creationId xmlns:a16="http://schemas.microsoft.com/office/drawing/2014/main" id="{49A08C05-1E12-CEB0-1EA5-A788EEADDE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428" y="800100"/>
            <a:ext cx="5257800" cy="5257800"/>
          </a:xfrm>
        </p:spPr>
      </p:pic>
    </p:spTree>
    <p:extLst>
      <p:ext uri="{BB962C8B-B14F-4D97-AF65-F5344CB8AC3E}">
        <p14:creationId xmlns:p14="http://schemas.microsoft.com/office/powerpoint/2010/main" val="2710113733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LightSeedRightStep">
      <a:dk1>
        <a:srgbClr val="000000"/>
      </a:dk1>
      <a:lt1>
        <a:srgbClr val="FFFFFF"/>
      </a:lt1>
      <a:dk2>
        <a:srgbClr val="413324"/>
      </a:dk2>
      <a:lt2>
        <a:srgbClr val="E2E7E8"/>
      </a:lt2>
      <a:accent1>
        <a:srgbClr val="D39089"/>
      </a:accent1>
      <a:accent2>
        <a:srgbClr val="C79A6B"/>
      </a:accent2>
      <a:accent3>
        <a:srgbClr val="AAA66F"/>
      </a:accent3>
      <a:accent4>
        <a:srgbClr val="91AB5F"/>
      </a:accent4>
      <a:accent5>
        <a:srgbClr val="80AE72"/>
      </a:accent5>
      <a:accent6>
        <a:srgbClr val="63B371"/>
      </a:accent6>
      <a:hlink>
        <a:srgbClr val="588C92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2871</TotalTime>
  <Words>302</Words>
  <Application>Microsoft Office PowerPoint</Application>
  <PresentationFormat>Widescreen</PresentationFormat>
  <Paragraphs>26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Arial</vt:lpstr>
      <vt:lpstr>Century Gothic</vt:lpstr>
      <vt:lpstr>BrushVTI</vt:lpstr>
      <vt:lpstr>Hazard Mitigation For Senior Centers</vt:lpstr>
      <vt:lpstr>The basics:  Why care about hazard mitigation planning?  What benefit does it provide?</vt:lpstr>
      <vt:lpstr>NCNMEDD Emergency Response Plan</vt:lpstr>
      <vt:lpstr>- Emergency Operation Plan - Communication Plan - IT Plan - Food Distribution Plan - Sheltering Plan - Transportation Plan - Resource Distribution Plan</vt:lpstr>
      <vt:lpstr>Breakout: Local and Regional Needs</vt:lpstr>
      <vt:lpstr>Moving Forward:  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Emergency Management For Senior Centers</dc:title>
  <dc:creator>Jorge Martinez</dc:creator>
  <cp:lastModifiedBy>Jorge Martinez</cp:lastModifiedBy>
  <cp:revision>2</cp:revision>
  <dcterms:created xsi:type="dcterms:W3CDTF">2024-03-30T17:42:56Z</dcterms:created>
  <dcterms:modified xsi:type="dcterms:W3CDTF">2024-04-18T12:30:27Z</dcterms:modified>
</cp:coreProperties>
</file>