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8.xml" ContentType="application/inkml+xml"/>
  <Override PartName="/ppt/ink/ink9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18"/>
  </p:notesMasterIdLst>
  <p:handoutMasterIdLst>
    <p:handoutMasterId r:id="rId119"/>
  </p:handoutMasterIdLst>
  <p:sldIdLst>
    <p:sldId id="256" r:id="rId5"/>
    <p:sldId id="291" r:id="rId6"/>
    <p:sldId id="352" r:id="rId7"/>
    <p:sldId id="357" r:id="rId8"/>
    <p:sldId id="353" r:id="rId9"/>
    <p:sldId id="354" r:id="rId10"/>
    <p:sldId id="276" r:id="rId11"/>
    <p:sldId id="290" r:id="rId12"/>
    <p:sldId id="268" r:id="rId13"/>
    <p:sldId id="356" r:id="rId14"/>
    <p:sldId id="361" r:id="rId15"/>
    <p:sldId id="362" r:id="rId16"/>
    <p:sldId id="363" r:id="rId17"/>
    <p:sldId id="355" r:id="rId18"/>
    <p:sldId id="364" r:id="rId19"/>
    <p:sldId id="367" r:id="rId20"/>
    <p:sldId id="358" r:id="rId21"/>
    <p:sldId id="297" r:id="rId22"/>
    <p:sldId id="259" r:id="rId23"/>
    <p:sldId id="278" r:id="rId24"/>
    <p:sldId id="279" r:id="rId25"/>
    <p:sldId id="280" r:id="rId26"/>
    <p:sldId id="281" r:id="rId27"/>
    <p:sldId id="365" r:id="rId28"/>
    <p:sldId id="366" r:id="rId29"/>
    <p:sldId id="282" r:id="rId30"/>
    <p:sldId id="283" r:id="rId31"/>
    <p:sldId id="284" r:id="rId32"/>
    <p:sldId id="286" r:id="rId33"/>
    <p:sldId id="287" r:id="rId34"/>
    <p:sldId id="288" r:id="rId35"/>
    <p:sldId id="289" r:id="rId36"/>
    <p:sldId id="292" r:id="rId37"/>
    <p:sldId id="277" r:id="rId38"/>
    <p:sldId id="293" r:id="rId39"/>
    <p:sldId id="271" r:id="rId40"/>
    <p:sldId id="370" r:id="rId41"/>
    <p:sldId id="394" r:id="rId42"/>
    <p:sldId id="395" r:id="rId43"/>
    <p:sldId id="401" r:id="rId44"/>
    <p:sldId id="402" r:id="rId45"/>
    <p:sldId id="398" r:id="rId46"/>
    <p:sldId id="397" r:id="rId47"/>
    <p:sldId id="399" r:id="rId48"/>
    <p:sldId id="400" r:id="rId49"/>
    <p:sldId id="298" r:id="rId50"/>
    <p:sldId id="299" r:id="rId51"/>
    <p:sldId id="303" r:id="rId52"/>
    <p:sldId id="304" r:id="rId53"/>
    <p:sldId id="302" r:id="rId54"/>
    <p:sldId id="369" r:id="rId55"/>
    <p:sldId id="315" r:id="rId56"/>
    <p:sldId id="314" r:id="rId57"/>
    <p:sldId id="316" r:id="rId58"/>
    <p:sldId id="300" r:id="rId59"/>
    <p:sldId id="305" r:id="rId60"/>
    <p:sldId id="306" r:id="rId61"/>
    <p:sldId id="308" r:id="rId62"/>
    <p:sldId id="342" r:id="rId63"/>
    <p:sldId id="309" r:id="rId64"/>
    <p:sldId id="310" r:id="rId65"/>
    <p:sldId id="311" r:id="rId66"/>
    <p:sldId id="307" r:id="rId67"/>
    <p:sldId id="312" r:id="rId68"/>
    <p:sldId id="317" r:id="rId69"/>
    <p:sldId id="319" r:id="rId70"/>
    <p:sldId id="318" r:id="rId71"/>
    <p:sldId id="321" r:id="rId72"/>
    <p:sldId id="331" r:id="rId73"/>
    <p:sldId id="333" r:id="rId74"/>
    <p:sldId id="334" r:id="rId75"/>
    <p:sldId id="335" r:id="rId76"/>
    <p:sldId id="336" r:id="rId77"/>
    <p:sldId id="337" r:id="rId78"/>
    <p:sldId id="329" r:id="rId79"/>
    <p:sldId id="320" r:id="rId80"/>
    <p:sldId id="322" r:id="rId81"/>
    <p:sldId id="323" r:id="rId82"/>
    <p:sldId id="324" r:id="rId83"/>
    <p:sldId id="325" r:id="rId84"/>
    <p:sldId id="326" r:id="rId85"/>
    <p:sldId id="327" r:id="rId86"/>
    <p:sldId id="328" r:id="rId87"/>
    <p:sldId id="330" r:id="rId88"/>
    <p:sldId id="350" r:id="rId89"/>
    <p:sldId id="371" r:id="rId90"/>
    <p:sldId id="372" r:id="rId91"/>
    <p:sldId id="373" r:id="rId92"/>
    <p:sldId id="374" r:id="rId93"/>
    <p:sldId id="375" r:id="rId94"/>
    <p:sldId id="376" r:id="rId95"/>
    <p:sldId id="377" r:id="rId96"/>
    <p:sldId id="378" r:id="rId97"/>
    <p:sldId id="379" r:id="rId98"/>
    <p:sldId id="380" r:id="rId99"/>
    <p:sldId id="381" r:id="rId100"/>
    <p:sldId id="382" r:id="rId101"/>
    <p:sldId id="383" r:id="rId102"/>
    <p:sldId id="396" r:id="rId103"/>
    <p:sldId id="384" r:id="rId104"/>
    <p:sldId id="385" r:id="rId105"/>
    <p:sldId id="386" r:id="rId106"/>
    <p:sldId id="387" r:id="rId107"/>
    <p:sldId id="388" r:id="rId108"/>
    <p:sldId id="390" r:id="rId109"/>
    <p:sldId id="391" r:id="rId110"/>
    <p:sldId id="392" r:id="rId111"/>
    <p:sldId id="393" r:id="rId112"/>
    <p:sldId id="389" r:id="rId113"/>
    <p:sldId id="351" r:id="rId114"/>
    <p:sldId id="339" r:id="rId115"/>
    <p:sldId id="340" r:id="rId116"/>
    <p:sldId id="341" r:id="rId117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3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D51A68-7EA5-4837-B6B9-1AB13EF7081D}" v="6" dt="2023-10-07T15:00:42.2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492" autoAdjust="0"/>
  </p:normalViewPr>
  <p:slideViewPr>
    <p:cSldViewPr>
      <p:cViewPr varScale="1">
        <p:scale>
          <a:sx n="104" d="100"/>
          <a:sy n="104" d="100"/>
        </p:scale>
        <p:origin x="870" y="114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63" d="100"/>
          <a:sy n="63" d="100"/>
        </p:scale>
        <p:origin x="1986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tableStyles" Target="tableStyles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notesMaster" Target="notesMasters/notesMaster1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microsoft.com/office/2016/11/relationships/changesInfo" Target="changesInfos/changesInfo1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handoutMaster" Target="handoutMasters/handoutMaster1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presProps" Target="presProps.xml"/><Relationship Id="rId125" Type="http://schemas.microsoft.com/office/2015/10/relationships/revisionInfo" Target="revisionInfo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viewProps" Target="viewProps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nstance Rudnicki" userId="e53d1bcb-03c7-460f-8510-a91d4b49b8bb" providerId="ADAL" clId="{D1D51A68-7EA5-4837-B6B9-1AB13EF7081D}"/>
    <pc:docChg chg="undo custSel addSld delSld modSld sldOrd">
      <pc:chgData name="Constance Rudnicki" userId="e53d1bcb-03c7-460f-8510-a91d4b49b8bb" providerId="ADAL" clId="{D1D51A68-7EA5-4837-B6B9-1AB13EF7081D}" dt="2023-10-13T21:29:14.800" v="3804" actId="20577"/>
      <pc:docMkLst>
        <pc:docMk/>
      </pc:docMkLst>
      <pc:sldChg chg="modSp mod">
        <pc:chgData name="Constance Rudnicki" userId="e53d1bcb-03c7-460f-8510-a91d4b49b8bb" providerId="ADAL" clId="{D1D51A68-7EA5-4837-B6B9-1AB13EF7081D}" dt="2023-10-02T16:14:16.283" v="1063" actId="20577"/>
        <pc:sldMkLst>
          <pc:docMk/>
          <pc:sldMk cId="2801835050" sldId="256"/>
        </pc:sldMkLst>
        <pc:spChg chg="mod">
          <ac:chgData name="Constance Rudnicki" userId="e53d1bcb-03c7-460f-8510-a91d4b49b8bb" providerId="ADAL" clId="{D1D51A68-7EA5-4837-B6B9-1AB13EF7081D}" dt="2023-10-02T16:14:16.283" v="1063" actId="20577"/>
          <ac:spMkLst>
            <pc:docMk/>
            <pc:sldMk cId="2801835050" sldId="256"/>
            <ac:spMk id="2" creationId="{00000000-0000-0000-0000-000000000000}"/>
          </ac:spMkLst>
        </pc:spChg>
      </pc:sldChg>
      <pc:sldChg chg="modSp mod">
        <pc:chgData name="Constance Rudnicki" userId="e53d1bcb-03c7-460f-8510-a91d4b49b8bb" providerId="ADAL" clId="{D1D51A68-7EA5-4837-B6B9-1AB13EF7081D}" dt="2023-10-02T18:35:23.254" v="2400" actId="207"/>
        <pc:sldMkLst>
          <pc:docMk/>
          <pc:sldMk cId="2490618232" sldId="271"/>
        </pc:sldMkLst>
        <pc:spChg chg="mod">
          <ac:chgData name="Constance Rudnicki" userId="e53d1bcb-03c7-460f-8510-a91d4b49b8bb" providerId="ADAL" clId="{D1D51A68-7EA5-4837-B6B9-1AB13EF7081D}" dt="2023-10-02T18:35:23.254" v="2400" actId="207"/>
          <ac:spMkLst>
            <pc:docMk/>
            <pc:sldMk cId="2490618232" sldId="271"/>
            <ac:spMk id="7" creationId="{F6AAF7C0-FA5B-E0C5-D448-A1A80428BEEB}"/>
          </ac:spMkLst>
        </pc:spChg>
      </pc:sldChg>
      <pc:sldChg chg="modSp mod">
        <pc:chgData name="Constance Rudnicki" userId="e53d1bcb-03c7-460f-8510-a91d4b49b8bb" providerId="ADAL" clId="{D1D51A68-7EA5-4837-B6B9-1AB13EF7081D}" dt="2023-10-02T18:32:52.951" v="2381" actId="12"/>
        <pc:sldMkLst>
          <pc:docMk/>
          <pc:sldMk cId="3307740618" sldId="278"/>
        </pc:sldMkLst>
        <pc:spChg chg="mod">
          <ac:chgData name="Constance Rudnicki" userId="e53d1bcb-03c7-460f-8510-a91d4b49b8bb" providerId="ADAL" clId="{D1D51A68-7EA5-4837-B6B9-1AB13EF7081D}" dt="2023-10-02T18:32:42.303" v="2380" actId="12"/>
          <ac:spMkLst>
            <pc:docMk/>
            <pc:sldMk cId="3307740618" sldId="278"/>
            <ac:spMk id="5" creationId="{AF324A5F-3C50-F161-41C8-0963E2FCC020}"/>
          </ac:spMkLst>
        </pc:spChg>
        <pc:spChg chg="mod">
          <ac:chgData name="Constance Rudnicki" userId="e53d1bcb-03c7-460f-8510-a91d4b49b8bb" providerId="ADAL" clId="{D1D51A68-7EA5-4837-B6B9-1AB13EF7081D}" dt="2023-10-02T18:32:52.951" v="2381" actId="12"/>
          <ac:spMkLst>
            <pc:docMk/>
            <pc:sldMk cId="3307740618" sldId="278"/>
            <ac:spMk id="7" creationId="{3E426581-171D-9B19-E1E0-237E1DB73821}"/>
          </ac:spMkLst>
        </pc:spChg>
      </pc:sldChg>
      <pc:sldChg chg="modSp mod">
        <pc:chgData name="Constance Rudnicki" userId="e53d1bcb-03c7-460f-8510-a91d4b49b8bb" providerId="ADAL" clId="{D1D51A68-7EA5-4837-B6B9-1AB13EF7081D}" dt="2023-10-02T18:34:41.108" v="2393" actId="207"/>
        <pc:sldMkLst>
          <pc:docMk/>
          <pc:sldMk cId="4102298097" sldId="279"/>
        </pc:sldMkLst>
        <pc:spChg chg="mod">
          <ac:chgData name="Constance Rudnicki" userId="e53d1bcb-03c7-460f-8510-a91d4b49b8bb" providerId="ADAL" clId="{D1D51A68-7EA5-4837-B6B9-1AB13EF7081D}" dt="2023-10-02T18:34:41.108" v="2393" actId="207"/>
          <ac:spMkLst>
            <pc:docMk/>
            <pc:sldMk cId="4102298097" sldId="279"/>
            <ac:spMk id="6" creationId="{315A0958-DBE3-E4AA-9E87-6425CE23EDC8}"/>
          </ac:spMkLst>
        </pc:spChg>
      </pc:sldChg>
      <pc:sldChg chg="addSp delSp modSp mod modClrScheme chgLayout">
        <pc:chgData name="Constance Rudnicki" userId="e53d1bcb-03c7-460f-8510-a91d4b49b8bb" providerId="ADAL" clId="{D1D51A68-7EA5-4837-B6B9-1AB13EF7081D}" dt="2023-10-02T18:34:45.913" v="2394" actId="207"/>
        <pc:sldMkLst>
          <pc:docMk/>
          <pc:sldMk cId="2468320852" sldId="280"/>
        </pc:sldMkLst>
        <pc:spChg chg="mod">
          <ac:chgData name="Constance Rudnicki" userId="e53d1bcb-03c7-460f-8510-a91d4b49b8bb" providerId="ADAL" clId="{D1D51A68-7EA5-4837-B6B9-1AB13EF7081D}" dt="2023-10-02T16:10:02.938" v="909" actId="26606"/>
          <ac:spMkLst>
            <pc:docMk/>
            <pc:sldMk cId="2468320852" sldId="280"/>
            <ac:spMk id="2" creationId="{E95BC5C9-E0B7-0782-A386-4F333CE21BF6}"/>
          </ac:spMkLst>
        </pc:spChg>
        <pc:spChg chg="mod ord">
          <ac:chgData name="Constance Rudnicki" userId="e53d1bcb-03c7-460f-8510-a91d4b49b8bb" providerId="ADAL" clId="{D1D51A68-7EA5-4837-B6B9-1AB13EF7081D}" dt="2023-10-02T18:34:45.913" v="2394" actId="207"/>
          <ac:spMkLst>
            <pc:docMk/>
            <pc:sldMk cId="2468320852" sldId="280"/>
            <ac:spMk id="3" creationId="{C339D681-67B9-8375-2BC3-14F6471BD038}"/>
          </ac:spMkLst>
        </pc:spChg>
        <pc:spChg chg="add del mod">
          <ac:chgData name="Constance Rudnicki" userId="e53d1bcb-03c7-460f-8510-a91d4b49b8bb" providerId="ADAL" clId="{D1D51A68-7EA5-4837-B6B9-1AB13EF7081D}" dt="2023-10-02T16:10:00.097" v="907" actId="26606"/>
          <ac:spMkLst>
            <pc:docMk/>
            <pc:sldMk cId="2468320852" sldId="280"/>
            <ac:spMk id="9" creationId="{775D8E18-7D77-C885-0B1E-EF758821B9F4}"/>
          </ac:spMkLst>
        </pc:spChg>
        <pc:spChg chg="add del mod">
          <ac:chgData name="Constance Rudnicki" userId="e53d1bcb-03c7-460f-8510-a91d4b49b8bb" providerId="ADAL" clId="{D1D51A68-7EA5-4837-B6B9-1AB13EF7081D}" dt="2023-10-02T16:10:00.097" v="907" actId="26606"/>
          <ac:spMkLst>
            <pc:docMk/>
            <pc:sldMk cId="2468320852" sldId="280"/>
            <ac:spMk id="11" creationId="{1D0796BE-F2F9-F88D-0F20-18FAE9538AA0}"/>
          </ac:spMkLst>
        </pc:spChg>
        <pc:spChg chg="add del mod">
          <ac:chgData name="Constance Rudnicki" userId="e53d1bcb-03c7-460f-8510-a91d4b49b8bb" providerId="ADAL" clId="{D1D51A68-7EA5-4837-B6B9-1AB13EF7081D}" dt="2023-10-02T16:10:02.938" v="909" actId="26606"/>
          <ac:spMkLst>
            <pc:docMk/>
            <pc:sldMk cId="2468320852" sldId="280"/>
            <ac:spMk id="13" creationId="{B5A7939F-49FE-3306-6792-0BB946F0B5A6}"/>
          </ac:spMkLst>
        </pc:spChg>
        <pc:spChg chg="add del mod">
          <ac:chgData name="Constance Rudnicki" userId="e53d1bcb-03c7-460f-8510-a91d4b49b8bb" providerId="ADAL" clId="{D1D51A68-7EA5-4837-B6B9-1AB13EF7081D}" dt="2023-10-02T16:10:02.938" v="909" actId="26606"/>
          <ac:spMkLst>
            <pc:docMk/>
            <pc:sldMk cId="2468320852" sldId="280"/>
            <ac:spMk id="14" creationId="{EC20EE50-167E-A1BA-7C90-261164C6DCFF}"/>
          </ac:spMkLst>
        </pc:spChg>
        <pc:picChg chg="mod">
          <ac:chgData name="Constance Rudnicki" userId="e53d1bcb-03c7-460f-8510-a91d4b49b8bb" providerId="ADAL" clId="{D1D51A68-7EA5-4837-B6B9-1AB13EF7081D}" dt="2023-10-02T16:10:02.938" v="909" actId="26606"/>
          <ac:picMkLst>
            <pc:docMk/>
            <pc:sldMk cId="2468320852" sldId="280"/>
            <ac:picMk id="4" creationId="{8BB9DEB7-7ACE-7149-2AB9-49E9043A8D86}"/>
          </ac:picMkLst>
        </pc:picChg>
      </pc:sldChg>
      <pc:sldChg chg="modSp mod">
        <pc:chgData name="Constance Rudnicki" userId="e53d1bcb-03c7-460f-8510-a91d4b49b8bb" providerId="ADAL" clId="{D1D51A68-7EA5-4837-B6B9-1AB13EF7081D}" dt="2023-10-02T18:34:51.832" v="2395" actId="207"/>
        <pc:sldMkLst>
          <pc:docMk/>
          <pc:sldMk cId="4086163142" sldId="281"/>
        </pc:sldMkLst>
        <pc:spChg chg="mod">
          <ac:chgData name="Constance Rudnicki" userId="e53d1bcb-03c7-460f-8510-a91d4b49b8bb" providerId="ADAL" clId="{D1D51A68-7EA5-4837-B6B9-1AB13EF7081D}" dt="2023-10-02T18:34:51.832" v="2395" actId="207"/>
          <ac:spMkLst>
            <pc:docMk/>
            <pc:sldMk cId="4086163142" sldId="281"/>
            <ac:spMk id="3" creationId="{9CD49971-6697-9592-EEB1-FB9290340622}"/>
          </ac:spMkLst>
        </pc:spChg>
      </pc:sldChg>
      <pc:sldChg chg="modSp mod">
        <pc:chgData name="Constance Rudnicki" userId="e53d1bcb-03c7-460f-8510-a91d4b49b8bb" providerId="ADAL" clId="{D1D51A68-7EA5-4837-B6B9-1AB13EF7081D}" dt="2023-10-02T18:35:11.261" v="2399" actId="207"/>
        <pc:sldMkLst>
          <pc:docMk/>
          <pc:sldMk cId="2357626831" sldId="282"/>
        </pc:sldMkLst>
        <pc:spChg chg="mod">
          <ac:chgData name="Constance Rudnicki" userId="e53d1bcb-03c7-460f-8510-a91d4b49b8bb" providerId="ADAL" clId="{D1D51A68-7EA5-4837-B6B9-1AB13EF7081D}" dt="2023-10-02T18:35:11.261" v="2399" actId="207"/>
          <ac:spMkLst>
            <pc:docMk/>
            <pc:sldMk cId="2357626831" sldId="282"/>
            <ac:spMk id="3" creationId="{3C06585C-B253-AFC7-6D1A-7AAC3B1753D0}"/>
          </ac:spMkLst>
        </pc:spChg>
      </pc:sldChg>
      <pc:sldChg chg="modSp mod">
        <pc:chgData name="Constance Rudnicki" userId="e53d1bcb-03c7-460f-8510-a91d4b49b8bb" providerId="ADAL" clId="{D1D51A68-7EA5-4837-B6B9-1AB13EF7081D}" dt="2023-10-02T18:34:14.033" v="2392" actId="207"/>
        <pc:sldMkLst>
          <pc:docMk/>
          <pc:sldMk cId="1110932673" sldId="283"/>
        </pc:sldMkLst>
        <pc:spChg chg="mod">
          <ac:chgData name="Constance Rudnicki" userId="e53d1bcb-03c7-460f-8510-a91d4b49b8bb" providerId="ADAL" clId="{D1D51A68-7EA5-4837-B6B9-1AB13EF7081D}" dt="2023-10-02T18:34:10.673" v="2391" actId="207"/>
          <ac:spMkLst>
            <pc:docMk/>
            <pc:sldMk cId="1110932673" sldId="283"/>
            <ac:spMk id="3" creationId="{E8ED8CB0-3F40-C68B-B62D-24471179A7F9}"/>
          </ac:spMkLst>
        </pc:spChg>
        <pc:spChg chg="mod">
          <ac:chgData name="Constance Rudnicki" userId="e53d1bcb-03c7-460f-8510-a91d4b49b8bb" providerId="ADAL" clId="{D1D51A68-7EA5-4837-B6B9-1AB13EF7081D}" dt="2023-10-02T18:34:14.033" v="2392" actId="207"/>
          <ac:spMkLst>
            <pc:docMk/>
            <pc:sldMk cId="1110932673" sldId="283"/>
            <ac:spMk id="4" creationId="{D172AD37-120F-2324-D3D2-4C300E16A1F2}"/>
          </ac:spMkLst>
        </pc:spChg>
      </pc:sldChg>
      <pc:sldChg chg="modSp mod">
        <pc:chgData name="Constance Rudnicki" userId="e53d1bcb-03c7-460f-8510-a91d4b49b8bb" providerId="ADAL" clId="{D1D51A68-7EA5-4837-B6B9-1AB13EF7081D}" dt="2023-10-02T18:34:04.848" v="2390" actId="207"/>
        <pc:sldMkLst>
          <pc:docMk/>
          <pc:sldMk cId="870148849" sldId="284"/>
        </pc:sldMkLst>
        <pc:spChg chg="mod">
          <ac:chgData name="Constance Rudnicki" userId="e53d1bcb-03c7-460f-8510-a91d4b49b8bb" providerId="ADAL" clId="{D1D51A68-7EA5-4837-B6B9-1AB13EF7081D}" dt="2023-10-02T18:34:04.848" v="2390" actId="207"/>
          <ac:spMkLst>
            <pc:docMk/>
            <pc:sldMk cId="870148849" sldId="284"/>
            <ac:spMk id="3" creationId="{4A666CE8-975A-AE8B-1A3F-4C8663A9326F}"/>
          </ac:spMkLst>
        </pc:spChg>
      </pc:sldChg>
      <pc:sldChg chg="modSp mod">
        <pc:chgData name="Constance Rudnicki" userId="e53d1bcb-03c7-460f-8510-a91d4b49b8bb" providerId="ADAL" clId="{D1D51A68-7EA5-4837-B6B9-1AB13EF7081D}" dt="2023-10-02T18:33:58.488" v="2389" actId="207"/>
        <pc:sldMkLst>
          <pc:docMk/>
          <pc:sldMk cId="705329100" sldId="286"/>
        </pc:sldMkLst>
        <pc:spChg chg="mod">
          <ac:chgData name="Constance Rudnicki" userId="e53d1bcb-03c7-460f-8510-a91d4b49b8bb" providerId="ADAL" clId="{D1D51A68-7EA5-4837-B6B9-1AB13EF7081D}" dt="2023-10-02T18:33:53.601" v="2388" actId="207"/>
          <ac:spMkLst>
            <pc:docMk/>
            <pc:sldMk cId="705329100" sldId="286"/>
            <ac:spMk id="3" creationId="{6F202100-9C25-8EBF-CB2F-C25FE673D4D1}"/>
          </ac:spMkLst>
        </pc:spChg>
        <pc:spChg chg="mod">
          <ac:chgData name="Constance Rudnicki" userId="e53d1bcb-03c7-460f-8510-a91d4b49b8bb" providerId="ADAL" clId="{D1D51A68-7EA5-4837-B6B9-1AB13EF7081D}" dt="2023-10-02T18:33:58.488" v="2389" actId="207"/>
          <ac:spMkLst>
            <pc:docMk/>
            <pc:sldMk cId="705329100" sldId="286"/>
            <ac:spMk id="4" creationId="{ED7F9FDF-CDE3-2F35-915B-55392FB9B743}"/>
          </ac:spMkLst>
        </pc:spChg>
      </pc:sldChg>
      <pc:sldChg chg="modSp mod">
        <pc:chgData name="Constance Rudnicki" userId="e53d1bcb-03c7-460f-8510-a91d4b49b8bb" providerId="ADAL" clId="{D1D51A68-7EA5-4837-B6B9-1AB13EF7081D}" dt="2023-10-02T18:33:45.137" v="2387" actId="207"/>
        <pc:sldMkLst>
          <pc:docMk/>
          <pc:sldMk cId="3176949330" sldId="287"/>
        </pc:sldMkLst>
        <pc:spChg chg="mod">
          <ac:chgData name="Constance Rudnicki" userId="e53d1bcb-03c7-460f-8510-a91d4b49b8bb" providerId="ADAL" clId="{D1D51A68-7EA5-4837-B6B9-1AB13EF7081D}" dt="2023-10-02T18:33:45.137" v="2387" actId="207"/>
          <ac:spMkLst>
            <pc:docMk/>
            <pc:sldMk cId="3176949330" sldId="287"/>
            <ac:spMk id="6" creationId="{A7FD0226-8B38-EBE4-50E3-B9C6E6CBA201}"/>
          </ac:spMkLst>
        </pc:spChg>
      </pc:sldChg>
      <pc:sldChg chg="modSp mod">
        <pc:chgData name="Constance Rudnicki" userId="e53d1bcb-03c7-460f-8510-a91d4b49b8bb" providerId="ADAL" clId="{D1D51A68-7EA5-4837-B6B9-1AB13EF7081D}" dt="2023-10-02T18:33:38.667" v="2386" actId="207"/>
        <pc:sldMkLst>
          <pc:docMk/>
          <pc:sldMk cId="3223469373" sldId="288"/>
        </pc:sldMkLst>
        <pc:spChg chg="mod">
          <ac:chgData name="Constance Rudnicki" userId="e53d1bcb-03c7-460f-8510-a91d4b49b8bb" providerId="ADAL" clId="{D1D51A68-7EA5-4837-B6B9-1AB13EF7081D}" dt="2023-10-02T18:33:38.667" v="2386" actId="207"/>
          <ac:spMkLst>
            <pc:docMk/>
            <pc:sldMk cId="3223469373" sldId="288"/>
            <ac:spMk id="3" creationId="{2F5E81C5-4AE2-196B-6DFA-317362607D2E}"/>
          </ac:spMkLst>
        </pc:spChg>
      </pc:sldChg>
      <pc:sldChg chg="modSp mod">
        <pc:chgData name="Constance Rudnicki" userId="e53d1bcb-03c7-460f-8510-a91d4b49b8bb" providerId="ADAL" clId="{D1D51A68-7EA5-4837-B6B9-1AB13EF7081D}" dt="2023-10-02T18:33:32.835" v="2385" actId="207"/>
        <pc:sldMkLst>
          <pc:docMk/>
          <pc:sldMk cId="3365277920" sldId="289"/>
        </pc:sldMkLst>
        <pc:spChg chg="mod">
          <ac:chgData name="Constance Rudnicki" userId="e53d1bcb-03c7-460f-8510-a91d4b49b8bb" providerId="ADAL" clId="{D1D51A68-7EA5-4837-B6B9-1AB13EF7081D}" dt="2023-10-02T18:33:32.835" v="2385" actId="207"/>
          <ac:spMkLst>
            <pc:docMk/>
            <pc:sldMk cId="3365277920" sldId="289"/>
            <ac:spMk id="3" creationId="{DC54E08E-C963-47E2-223C-87F596830971}"/>
          </ac:spMkLst>
        </pc:spChg>
      </pc:sldChg>
      <pc:sldChg chg="addSp delSp modSp mod">
        <pc:chgData name="Constance Rudnicki" userId="e53d1bcb-03c7-460f-8510-a91d4b49b8bb" providerId="ADAL" clId="{D1D51A68-7EA5-4837-B6B9-1AB13EF7081D}" dt="2023-09-27T19:43:16.443" v="322" actId="26606"/>
        <pc:sldMkLst>
          <pc:docMk/>
          <pc:sldMk cId="971926054" sldId="291"/>
        </pc:sldMkLst>
        <pc:spChg chg="add del mod">
          <ac:chgData name="Constance Rudnicki" userId="e53d1bcb-03c7-460f-8510-a91d4b49b8bb" providerId="ADAL" clId="{D1D51A68-7EA5-4837-B6B9-1AB13EF7081D}" dt="2023-09-27T19:43:16.443" v="322" actId="26606"/>
          <ac:spMkLst>
            <pc:docMk/>
            <pc:sldMk cId="971926054" sldId="291"/>
            <ac:spMk id="2" creationId="{AAF7B47D-353F-6397-BE6E-1FE0CEB3D027}"/>
          </ac:spMkLst>
        </pc:spChg>
        <pc:spChg chg="mod">
          <ac:chgData name="Constance Rudnicki" userId="e53d1bcb-03c7-460f-8510-a91d4b49b8bb" providerId="ADAL" clId="{D1D51A68-7EA5-4837-B6B9-1AB13EF7081D}" dt="2023-09-27T19:43:16.443" v="322" actId="26606"/>
          <ac:spMkLst>
            <pc:docMk/>
            <pc:sldMk cId="971926054" sldId="291"/>
            <ac:spMk id="10" creationId="{3ACABFA0-830E-3424-B0D6-44650A05BE0A}"/>
          </ac:spMkLst>
        </pc:spChg>
        <pc:graphicFrameChg chg="add del">
          <ac:chgData name="Constance Rudnicki" userId="e53d1bcb-03c7-460f-8510-a91d4b49b8bb" providerId="ADAL" clId="{D1D51A68-7EA5-4837-B6B9-1AB13EF7081D}" dt="2023-09-27T19:43:16.443" v="322" actId="26606"/>
          <ac:graphicFrameMkLst>
            <pc:docMk/>
            <pc:sldMk cId="971926054" sldId="291"/>
            <ac:graphicFrameMk id="12" creationId="{2BE32448-0105-8D26-5071-D47B65124923}"/>
          </ac:graphicFrameMkLst>
        </pc:graphicFrameChg>
      </pc:sldChg>
      <pc:sldChg chg="modSp mod">
        <pc:chgData name="Constance Rudnicki" userId="e53d1bcb-03c7-460f-8510-a91d4b49b8bb" providerId="ADAL" clId="{D1D51A68-7EA5-4837-B6B9-1AB13EF7081D}" dt="2023-10-02T16:31:07.745" v="1070" actId="20577"/>
        <pc:sldMkLst>
          <pc:docMk/>
          <pc:sldMk cId="1871965823" sldId="300"/>
        </pc:sldMkLst>
        <pc:spChg chg="mod">
          <ac:chgData name="Constance Rudnicki" userId="e53d1bcb-03c7-460f-8510-a91d4b49b8bb" providerId="ADAL" clId="{D1D51A68-7EA5-4837-B6B9-1AB13EF7081D}" dt="2023-10-02T16:31:07.745" v="1070" actId="20577"/>
          <ac:spMkLst>
            <pc:docMk/>
            <pc:sldMk cId="1871965823" sldId="300"/>
            <ac:spMk id="3" creationId="{CD08E9D1-0494-3EAE-4C95-DAF68B59CEC9}"/>
          </ac:spMkLst>
        </pc:spChg>
      </pc:sldChg>
      <pc:sldChg chg="modSp mod">
        <pc:chgData name="Constance Rudnicki" userId="e53d1bcb-03c7-460f-8510-a91d4b49b8bb" providerId="ADAL" clId="{D1D51A68-7EA5-4837-B6B9-1AB13EF7081D}" dt="2023-10-02T16:32:07.375" v="1075" actId="20577"/>
        <pc:sldMkLst>
          <pc:docMk/>
          <pc:sldMk cId="3373514183" sldId="306"/>
        </pc:sldMkLst>
        <pc:spChg chg="mod">
          <ac:chgData name="Constance Rudnicki" userId="e53d1bcb-03c7-460f-8510-a91d4b49b8bb" providerId="ADAL" clId="{D1D51A68-7EA5-4837-B6B9-1AB13EF7081D}" dt="2023-10-02T16:32:07.375" v="1075" actId="20577"/>
          <ac:spMkLst>
            <pc:docMk/>
            <pc:sldMk cId="3373514183" sldId="306"/>
            <ac:spMk id="3" creationId="{550008E2-A64C-61F2-1A69-F31CDC374EF3}"/>
          </ac:spMkLst>
        </pc:spChg>
      </pc:sldChg>
      <pc:sldChg chg="addSp delSp modSp mod modClrScheme chgLayout">
        <pc:chgData name="Constance Rudnicki" userId="e53d1bcb-03c7-460f-8510-a91d4b49b8bb" providerId="ADAL" clId="{D1D51A68-7EA5-4837-B6B9-1AB13EF7081D}" dt="2023-09-27T17:24:03.478" v="80" actId="26606"/>
        <pc:sldMkLst>
          <pc:docMk/>
          <pc:sldMk cId="1972576600" sldId="307"/>
        </pc:sldMkLst>
        <pc:spChg chg="mod">
          <ac:chgData name="Constance Rudnicki" userId="e53d1bcb-03c7-460f-8510-a91d4b49b8bb" providerId="ADAL" clId="{D1D51A68-7EA5-4837-B6B9-1AB13EF7081D}" dt="2023-09-27T17:24:03.478" v="80" actId="26606"/>
          <ac:spMkLst>
            <pc:docMk/>
            <pc:sldMk cId="1972576600" sldId="307"/>
            <ac:spMk id="2" creationId="{8DB0DF92-46F6-23AA-1B6F-03306B2A3942}"/>
          </ac:spMkLst>
        </pc:spChg>
        <pc:spChg chg="add del">
          <ac:chgData name="Constance Rudnicki" userId="e53d1bcb-03c7-460f-8510-a91d4b49b8bb" providerId="ADAL" clId="{D1D51A68-7EA5-4837-B6B9-1AB13EF7081D}" dt="2023-09-27T17:24:03.478" v="80" actId="26606"/>
          <ac:spMkLst>
            <pc:docMk/>
            <pc:sldMk cId="1972576600" sldId="307"/>
            <ac:spMk id="3" creationId="{755D2F77-27F2-8C87-39AF-A08CECABD2AA}"/>
          </ac:spMkLst>
        </pc:spChg>
        <pc:spChg chg="add del mod">
          <ac:chgData name="Constance Rudnicki" userId="e53d1bcb-03c7-460f-8510-a91d4b49b8bb" providerId="ADAL" clId="{D1D51A68-7EA5-4837-B6B9-1AB13EF7081D}" dt="2023-09-27T17:24:03.478" v="80" actId="26606"/>
          <ac:spMkLst>
            <pc:docMk/>
            <pc:sldMk cId="1972576600" sldId="307"/>
            <ac:spMk id="7" creationId="{755D2F77-27F2-8C87-39AF-A08CECABD2AA}"/>
          </ac:spMkLst>
        </pc:spChg>
        <pc:spChg chg="add del mod">
          <ac:chgData name="Constance Rudnicki" userId="e53d1bcb-03c7-460f-8510-a91d4b49b8bb" providerId="ADAL" clId="{D1D51A68-7EA5-4837-B6B9-1AB13EF7081D}" dt="2023-09-27T17:24:03.478" v="80" actId="26606"/>
          <ac:spMkLst>
            <pc:docMk/>
            <pc:sldMk cId="1972576600" sldId="307"/>
            <ac:spMk id="8" creationId="{67AF840D-36F1-A432-87EF-EE4EB9549EE9}"/>
          </ac:spMkLst>
        </pc:spChg>
        <pc:graphicFrameChg chg="add del">
          <ac:chgData name="Constance Rudnicki" userId="e53d1bcb-03c7-460f-8510-a91d4b49b8bb" providerId="ADAL" clId="{D1D51A68-7EA5-4837-B6B9-1AB13EF7081D}" dt="2023-09-27T17:23:51.777" v="78" actId="26606"/>
          <ac:graphicFrameMkLst>
            <pc:docMk/>
            <pc:sldMk cId="1972576600" sldId="307"/>
            <ac:graphicFrameMk id="5" creationId="{56D24963-0021-51F5-9F67-A59176BAF16F}"/>
          </ac:graphicFrameMkLst>
        </pc:graphicFrameChg>
      </pc:sldChg>
      <pc:sldChg chg="modSp mod">
        <pc:chgData name="Constance Rudnicki" userId="e53d1bcb-03c7-460f-8510-a91d4b49b8bb" providerId="ADAL" clId="{D1D51A68-7EA5-4837-B6B9-1AB13EF7081D}" dt="2023-10-02T18:35:42.567" v="2401" actId="113"/>
        <pc:sldMkLst>
          <pc:docMk/>
          <pc:sldMk cId="1707266682" sldId="308"/>
        </pc:sldMkLst>
        <pc:spChg chg="mod">
          <ac:chgData name="Constance Rudnicki" userId="e53d1bcb-03c7-460f-8510-a91d4b49b8bb" providerId="ADAL" clId="{D1D51A68-7EA5-4837-B6B9-1AB13EF7081D}" dt="2023-10-02T18:35:42.567" v="2401" actId="113"/>
          <ac:spMkLst>
            <pc:docMk/>
            <pc:sldMk cId="1707266682" sldId="308"/>
            <ac:spMk id="3" creationId="{BAB0452C-6D97-6AF2-D3BC-719187A887D7}"/>
          </ac:spMkLst>
        </pc:spChg>
      </pc:sldChg>
      <pc:sldChg chg="modSp mod">
        <pc:chgData name="Constance Rudnicki" userId="e53d1bcb-03c7-460f-8510-a91d4b49b8bb" providerId="ADAL" clId="{D1D51A68-7EA5-4837-B6B9-1AB13EF7081D}" dt="2023-09-27T17:23:20.366" v="76" actId="20577"/>
        <pc:sldMkLst>
          <pc:docMk/>
          <pc:sldMk cId="4083140271" sldId="309"/>
        </pc:sldMkLst>
        <pc:spChg chg="mod">
          <ac:chgData name="Constance Rudnicki" userId="e53d1bcb-03c7-460f-8510-a91d4b49b8bb" providerId="ADAL" clId="{D1D51A68-7EA5-4837-B6B9-1AB13EF7081D}" dt="2023-09-27T17:23:20.366" v="76" actId="20577"/>
          <ac:spMkLst>
            <pc:docMk/>
            <pc:sldMk cId="4083140271" sldId="309"/>
            <ac:spMk id="3" creationId="{C8F15018-051F-11C7-9D81-AD4EE61F7434}"/>
          </ac:spMkLst>
        </pc:spChg>
      </pc:sldChg>
      <pc:sldChg chg="modSp mod">
        <pc:chgData name="Constance Rudnicki" userId="e53d1bcb-03c7-460f-8510-a91d4b49b8bb" providerId="ADAL" clId="{D1D51A68-7EA5-4837-B6B9-1AB13EF7081D}" dt="2023-10-02T16:33:23.457" v="1085" actId="20577"/>
        <pc:sldMkLst>
          <pc:docMk/>
          <pc:sldMk cId="2135798844" sldId="312"/>
        </pc:sldMkLst>
        <pc:spChg chg="mod">
          <ac:chgData name="Constance Rudnicki" userId="e53d1bcb-03c7-460f-8510-a91d4b49b8bb" providerId="ADAL" clId="{D1D51A68-7EA5-4837-B6B9-1AB13EF7081D}" dt="2023-10-02T16:33:23.457" v="1085" actId="20577"/>
          <ac:spMkLst>
            <pc:docMk/>
            <pc:sldMk cId="2135798844" sldId="312"/>
            <ac:spMk id="3" creationId="{297B2620-0043-ED4E-CFF0-8AB9503C448D}"/>
          </ac:spMkLst>
        </pc:spChg>
      </pc:sldChg>
      <pc:sldChg chg="addSp mod">
        <pc:chgData name="Constance Rudnicki" userId="e53d1bcb-03c7-460f-8510-a91d4b49b8bb" providerId="ADAL" clId="{D1D51A68-7EA5-4837-B6B9-1AB13EF7081D}" dt="2023-09-27T19:38:25.307" v="300" actId="9405"/>
        <pc:sldMkLst>
          <pc:docMk/>
          <pc:sldMk cId="1891337073" sldId="314"/>
        </pc:sldMkLst>
        <pc:inkChg chg="add">
          <ac:chgData name="Constance Rudnicki" userId="e53d1bcb-03c7-460f-8510-a91d4b49b8bb" providerId="ADAL" clId="{D1D51A68-7EA5-4837-B6B9-1AB13EF7081D}" dt="2023-09-27T19:38:25.307" v="300" actId="9405"/>
          <ac:inkMkLst>
            <pc:docMk/>
            <pc:sldMk cId="1891337073" sldId="314"/>
            <ac:inkMk id="4" creationId="{A2548818-0BE8-634D-261A-0EE0345E2004}"/>
          </ac:inkMkLst>
        </pc:inkChg>
      </pc:sldChg>
      <pc:sldChg chg="modSp mod">
        <pc:chgData name="Constance Rudnicki" userId="e53d1bcb-03c7-460f-8510-a91d4b49b8bb" providerId="ADAL" clId="{D1D51A68-7EA5-4837-B6B9-1AB13EF7081D}" dt="2023-09-27T17:24:10.322" v="81" actId="1076"/>
        <pc:sldMkLst>
          <pc:docMk/>
          <pc:sldMk cId="1476551045" sldId="317"/>
        </pc:sldMkLst>
        <pc:picChg chg="mod">
          <ac:chgData name="Constance Rudnicki" userId="e53d1bcb-03c7-460f-8510-a91d4b49b8bb" providerId="ADAL" clId="{D1D51A68-7EA5-4837-B6B9-1AB13EF7081D}" dt="2023-09-27T17:24:10.322" v="81" actId="1076"/>
          <ac:picMkLst>
            <pc:docMk/>
            <pc:sldMk cId="1476551045" sldId="317"/>
            <ac:picMk id="8198" creationId="{710C5A7D-114A-F459-FEE0-A6945FEB23AD}"/>
          </ac:picMkLst>
        </pc:picChg>
      </pc:sldChg>
      <pc:sldChg chg="addSp delSp modSp mod">
        <pc:chgData name="Constance Rudnicki" userId="e53d1bcb-03c7-460f-8510-a91d4b49b8bb" providerId="ADAL" clId="{D1D51A68-7EA5-4837-B6B9-1AB13EF7081D}" dt="2023-09-27T17:35:07.717" v="119"/>
        <pc:sldMkLst>
          <pc:docMk/>
          <pc:sldMk cId="1865839751" sldId="318"/>
        </pc:sldMkLst>
        <pc:spChg chg="add del mod">
          <ac:chgData name="Constance Rudnicki" userId="e53d1bcb-03c7-460f-8510-a91d4b49b8bb" providerId="ADAL" clId="{D1D51A68-7EA5-4837-B6B9-1AB13EF7081D}" dt="2023-09-27T17:25:13.607" v="83" actId="21"/>
          <ac:spMkLst>
            <pc:docMk/>
            <pc:sldMk cId="1865839751" sldId="318"/>
            <ac:spMk id="2" creationId="{84E65B5F-2A70-BA4E-05BA-01CCE0E7A2E5}"/>
          </ac:spMkLst>
        </pc:spChg>
        <pc:spChg chg="add del">
          <ac:chgData name="Constance Rudnicki" userId="e53d1bcb-03c7-460f-8510-a91d4b49b8bb" providerId="ADAL" clId="{D1D51A68-7EA5-4837-B6B9-1AB13EF7081D}" dt="2023-09-27T17:25:26.343" v="86" actId="26606"/>
          <ac:spMkLst>
            <pc:docMk/>
            <pc:sldMk cId="1865839751" sldId="318"/>
            <ac:spMk id="1031" creationId="{9D82E0CF-1EF8-B70D-6C29-F484AAA19039}"/>
          </ac:spMkLst>
        </pc:spChg>
        <pc:grpChg chg="del mod">
          <ac:chgData name="Constance Rudnicki" userId="e53d1bcb-03c7-460f-8510-a91d4b49b8bb" providerId="ADAL" clId="{D1D51A68-7EA5-4837-B6B9-1AB13EF7081D}" dt="2023-09-27T17:29:18.805" v="106"/>
          <ac:grpSpMkLst>
            <pc:docMk/>
            <pc:sldMk cId="1865839751" sldId="318"/>
            <ac:grpSpMk id="7" creationId="{70D91DA8-CB87-29AF-6DF3-AEE7519BC6C3}"/>
          </ac:grpSpMkLst>
        </pc:grpChg>
        <pc:grpChg chg="del mod">
          <ac:chgData name="Constance Rudnicki" userId="e53d1bcb-03c7-460f-8510-a91d4b49b8bb" providerId="ADAL" clId="{D1D51A68-7EA5-4837-B6B9-1AB13EF7081D}" dt="2023-09-27T17:29:21.067" v="109"/>
          <ac:grpSpMkLst>
            <pc:docMk/>
            <pc:sldMk cId="1865839751" sldId="318"/>
            <ac:grpSpMk id="13" creationId="{F8557FAB-BFC2-2544-2D8F-4B61354F49E6}"/>
          </ac:grpSpMkLst>
        </pc:grpChg>
        <pc:grpChg chg="mod">
          <ac:chgData name="Constance Rudnicki" userId="e53d1bcb-03c7-460f-8510-a91d4b49b8bb" providerId="ADAL" clId="{D1D51A68-7EA5-4837-B6B9-1AB13EF7081D}" dt="2023-09-27T17:35:07.717" v="119"/>
          <ac:grpSpMkLst>
            <pc:docMk/>
            <pc:sldMk cId="1865839751" sldId="318"/>
            <ac:grpSpMk id="19" creationId="{BE709DFB-C1A9-ACD8-F7CA-ED4A0EB0E635}"/>
          </ac:grpSpMkLst>
        </pc:grpChg>
        <pc:picChg chg="add del mod">
          <ac:chgData name="Constance Rudnicki" userId="e53d1bcb-03c7-460f-8510-a91d4b49b8bb" providerId="ADAL" clId="{D1D51A68-7EA5-4837-B6B9-1AB13EF7081D}" dt="2023-09-27T17:26:12.775" v="87" actId="21"/>
          <ac:picMkLst>
            <pc:docMk/>
            <pc:sldMk cId="1865839751" sldId="318"/>
            <ac:picMk id="1026" creationId="{CEAAA6A5-0AD9-F872-9C9D-87EA92756271}"/>
          </ac:picMkLst>
        </pc:picChg>
        <pc:picChg chg="add del mod">
          <ac:chgData name="Constance Rudnicki" userId="e53d1bcb-03c7-460f-8510-a91d4b49b8bb" providerId="ADAL" clId="{D1D51A68-7EA5-4837-B6B9-1AB13EF7081D}" dt="2023-09-27T17:28:12.406" v="99" actId="21"/>
          <ac:picMkLst>
            <pc:docMk/>
            <pc:sldMk cId="1865839751" sldId="318"/>
            <ac:picMk id="1028" creationId="{79E64EE5-B23A-255E-F593-CB37121D5889}"/>
          </ac:picMkLst>
        </pc:picChg>
        <pc:picChg chg="add mod">
          <ac:chgData name="Constance Rudnicki" userId="e53d1bcb-03c7-460f-8510-a91d4b49b8bb" providerId="ADAL" clId="{D1D51A68-7EA5-4837-B6B9-1AB13EF7081D}" dt="2023-09-27T17:29:12.468" v="104" actId="1076"/>
          <ac:picMkLst>
            <pc:docMk/>
            <pc:sldMk cId="1865839751" sldId="318"/>
            <ac:picMk id="1030" creationId="{22D46DB0-36EC-E0B9-45B4-ECD216E5AB22}"/>
          </ac:picMkLst>
        </pc:picChg>
        <pc:picChg chg="add mod">
          <ac:chgData name="Constance Rudnicki" userId="e53d1bcb-03c7-460f-8510-a91d4b49b8bb" providerId="ADAL" clId="{D1D51A68-7EA5-4837-B6B9-1AB13EF7081D}" dt="2023-09-27T17:34:55.577" v="115" actId="1076"/>
          <ac:picMkLst>
            <pc:docMk/>
            <pc:sldMk cId="1865839751" sldId="318"/>
            <ac:picMk id="1032" creationId="{F7852197-2192-99C0-80CC-F58AFE647E6B}"/>
          </ac:picMkLst>
        </pc:picChg>
        <pc:picChg chg="del">
          <ac:chgData name="Constance Rudnicki" userId="e53d1bcb-03c7-460f-8510-a91d4b49b8bb" providerId="ADAL" clId="{D1D51A68-7EA5-4837-B6B9-1AB13EF7081D}" dt="2023-09-27T17:25:09.556" v="82" actId="21"/>
          <ac:picMkLst>
            <pc:docMk/>
            <pc:sldMk cId="1865839751" sldId="318"/>
            <ac:picMk id="9218" creationId="{C60171BC-F5F7-120C-047A-459160DB5FCE}"/>
          </ac:picMkLst>
        </pc:picChg>
        <pc:inkChg chg="add del">
          <ac:chgData name="Constance Rudnicki" userId="e53d1bcb-03c7-460f-8510-a91d4b49b8bb" providerId="ADAL" clId="{D1D51A68-7EA5-4837-B6B9-1AB13EF7081D}" dt="2023-09-27T17:27:09.718" v="92"/>
          <ac:inkMkLst>
            <pc:docMk/>
            <pc:sldMk cId="1865839751" sldId="318"/>
            <ac:inkMk id="3" creationId="{50E2140A-F33B-08FD-2B2C-B35183C9760C}"/>
          </ac:inkMkLst>
        </pc:inkChg>
        <pc:inkChg chg="add del">
          <ac:chgData name="Constance Rudnicki" userId="e53d1bcb-03c7-460f-8510-a91d4b49b8bb" providerId="ADAL" clId="{D1D51A68-7EA5-4837-B6B9-1AB13EF7081D}" dt="2023-09-27T17:27:09.718" v="91"/>
          <ac:inkMkLst>
            <pc:docMk/>
            <pc:sldMk cId="1865839751" sldId="318"/>
            <ac:inkMk id="4" creationId="{510393CF-2DCA-2441-E286-225520576D44}"/>
          </ac:inkMkLst>
        </pc:inkChg>
        <pc:inkChg chg="add del mod">
          <ac:chgData name="Constance Rudnicki" userId="e53d1bcb-03c7-460f-8510-a91d4b49b8bb" providerId="ADAL" clId="{D1D51A68-7EA5-4837-B6B9-1AB13EF7081D}" dt="2023-09-27T17:29:18.805" v="106"/>
          <ac:inkMkLst>
            <pc:docMk/>
            <pc:sldMk cId="1865839751" sldId="318"/>
            <ac:inkMk id="5" creationId="{E4702D18-3CB6-476F-14D5-3ADEC9630982}"/>
          </ac:inkMkLst>
        </pc:inkChg>
        <pc:inkChg chg="add del mod">
          <ac:chgData name="Constance Rudnicki" userId="e53d1bcb-03c7-460f-8510-a91d4b49b8bb" providerId="ADAL" clId="{D1D51A68-7EA5-4837-B6B9-1AB13EF7081D}" dt="2023-09-27T17:29:19.527" v="107"/>
          <ac:inkMkLst>
            <pc:docMk/>
            <pc:sldMk cId="1865839751" sldId="318"/>
            <ac:inkMk id="6" creationId="{5AE1B056-4FD8-C7CC-9BEA-0EB03AEC830E}"/>
          </ac:inkMkLst>
        </pc:inkChg>
        <pc:inkChg chg="add del">
          <ac:chgData name="Constance Rudnicki" userId="e53d1bcb-03c7-460f-8510-a91d4b49b8bb" providerId="ADAL" clId="{D1D51A68-7EA5-4837-B6B9-1AB13EF7081D}" dt="2023-09-27T17:29:17.691" v="105"/>
          <ac:inkMkLst>
            <pc:docMk/>
            <pc:sldMk cId="1865839751" sldId="318"/>
            <ac:inkMk id="8" creationId="{6CADAB5E-7CD2-BE0B-2019-583B7468E0DA}"/>
          </ac:inkMkLst>
        </pc:inkChg>
        <pc:inkChg chg="add">
          <ac:chgData name="Constance Rudnicki" userId="e53d1bcb-03c7-460f-8510-a91d4b49b8bb" providerId="ADAL" clId="{D1D51A68-7EA5-4837-B6B9-1AB13EF7081D}" dt="2023-09-27T17:28:03.224" v="97" actId="9405"/>
          <ac:inkMkLst>
            <pc:docMk/>
            <pc:sldMk cId="1865839751" sldId="318"/>
            <ac:inkMk id="9" creationId="{4A90B49C-4423-31AE-5AAA-8BB2BB0E32B9}"/>
          </ac:inkMkLst>
        </pc:inkChg>
        <pc:inkChg chg="add del">
          <ac:chgData name="Constance Rudnicki" userId="e53d1bcb-03c7-460f-8510-a91d4b49b8bb" providerId="ADAL" clId="{D1D51A68-7EA5-4837-B6B9-1AB13EF7081D}" dt="2023-09-27T17:29:20.282" v="108"/>
          <ac:inkMkLst>
            <pc:docMk/>
            <pc:sldMk cId="1865839751" sldId="318"/>
            <ac:inkMk id="10" creationId="{AD6BCAA3-EBBC-CF16-F5F8-64AFA4F8A9E9}"/>
          </ac:inkMkLst>
        </pc:inkChg>
        <pc:inkChg chg="add del mod">
          <ac:chgData name="Constance Rudnicki" userId="e53d1bcb-03c7-460f-8510-a91d4b49b8bb" providerId="ADAL" clId="{D1D51A68-7EA5-4837-B6B9-1AB13EF7081D}" dt="2023-09-27T17:29:21.067" v="110"/>
          <ac:inkMkLst>
            <pc:docMk/>
            <pc:sldMk cId="1865839751" sldId="318"/>
            <ac:inkMk id="11" creationId="{E8AFCE18-C15E-2C80-1ED7-FD3ED13398F5}"/>
          </ac:inkMkLst>
        </pc:inkChg>
        <pc:inkChg chg="add del mod">
          <ac:chgData name="Constance Rudnicki" userId="e53d1bcb-03c7-460f-8510-a91d4b49b8bb" providerId="ADAL" clId="{D1D51A68-7EA5-4837-B6B9-1AB13EF7081D}" dt="2023-09-27T17:29:21.067" v="109"/>
          <ac:inkMkLst>
            <pc:docMk/>
            <pc:sldMk cId="1865839751" sldId="318"/>
            <ac:inkMk id="12" creationId="{655E119B-F2DE-B773-CD78-268DB5BA418E}"/>
          </ac:inkMkLst>
        </pc:inkChg>
        <pc:inkChg chg="add del">
          <ac:chgData name="Constance Rudnicki" userId="e53d1bcb-03c7-460f-8510-a91d4b49b8bb" providerId="ADAL" clId="{D1D51A68-7EA5-4837-B6B9-1AB13EF7081D}" dt="2023-09-27T17:29:34.727" v="112"/>
          <ac:inkMkLst>
            <pc:docMk/>
            <pc:sldMk cId="1865839751" sldId="318"/>
            <ac:inkMk id="14" creationId="{2E84324B-21CA-A35D-7324-29B937FAA135}"/>
          </ac:inkMkLst>
        </pc:inkChg>
        <pc:inkChg chg="add">
          <ac:chgData name="Constance Rudnicki" userId="e53d1bcb-03c7-460f-8510-a91d4b49b8bb" providerId="ADAL" clId="{D1D51A68-7EA5-4837-B6B9-1AB13EF7081D}" dt="2023-09-27T17:29:42.374" v="113" actId="9405"/>
          <ac:inkMkLst>
            <pc:docMk/>
            <pc:sldMk cId="1865839751" sldId="318"/>
            <ac:inkMk id="15" creationId="{4E23D163-2A59-7BE3-32AB-A1A48A8FF3C4}"/>
          </ac:inkMkLst>
        </pc:inkChg>
        <pc:inkChg chg="add mod">
          <ac:chgData name="Constance Rudnicki" userId="e53d1bcb-03c7-460f-8510-a91d4b49b8bb" providerId="ADAL" clId="{D1D51A68-7EA5-4837-B6B9-1AB13EF7081D}" dt="2023-09-27T17:35:07.717" v="119"/>
          <ac:inkMkLst>
            <pc:docMk/>
            <pc:sldMk cId="1865839751" sldId="318"/>
            <ac:inkMk id="16" creationId="{5A064A9F-A1E9-0CE6-EE7B-FB5D90D56B5E}"/>
          </ac:inkMkLst>
        </pc:inkChg>
        <pc:inkChg chg="add mod">
          <ac:chgData name="Constance Rudnicki" userId="e53d1bcb-03c7-460f-8510-a91d4b49b8bb" providerId="ADAL" clId="{D1D51A68-7EA5-4837-B6B9-1AB13EF7081D}" dt="2023-09-27T17:35:07.717" v="119"/>
          <ac:inkMkLst>
            <pc:docMk/>
            <pc:sldMk cId="1865839751" sldId="318"/>
            <ac:inkMk id="17" creationId="{7CC547A0-AE8B-C2EF-0ECB-66CFA0B61B43}"/>
          </ac:inkMkLst>
        </pc:inkChg>
        <pc:inkChg chg="add mod">
          <ac:chgData name="Constance Rudnicki" userId="e53d1bcb-03c7-460f-8510-a91d4b49b8bb" providerId="ADAL" clId="{D1D51A68-7EA5-4837-B6B9-1AB13EF7081D}" dt="2023-09-27T17:35:07.717" v="119"/>
          <ac:inkMkLst>
            <pc:docMk/>
            <pc:sldMk cId="1865839751" sldId="318"/>
            <ac:inkMk id="18" creationId="{135D16EA-D10B-622A-8FCD-6DF596A7E03E}"/>
          </ac:inkMkLst>
        </pc:inkChg>
      </pc:sldChg>
      <pc:sldChg chg="modSp mod">
        <pc:chgData name="Constance Rudnicki" userId="e53d1bcb-03c7-460f-8510-a91d4b49b8bb" providerId="ADAL" clId="{D1D51A68-7EA5-4837-B6B9-1AB13EF7081D}" dt="2023-10-02T18:02:51.032" v="2124" actId="113"/>
        <pc:sldMkLst>
          <pc:docMk/>
          <pc:sldMk cId="1328505049" sldId="323"/>
        </pc:sldMkLst>
        <pc:spChg chg="mod">
          <ac:chgData name="Constance Rudnicki" userId="e53d1bcb-03c7-460f-8510-a91d4b49b8bb" providerId="ADAL" clId="{D1D51A68-7EA5-4837-B6B9-1AB13EF7081D}" dt="2023-10-02T18:02:51.032" v="2124" actId="113"/>
          <ac:spMkLst>
            <pc:docMk/>
            <pc:sldMk cId="1328505049" sldId="323"/>
            <ac:spMk id="2" creationId="{C4A3C000-14BB-1665-C9E3-41C68F674888}"/>
          </ac:spMkLst>
        </pc:spChg>
      </pc:sldChg>
      <pc:sldChg chg="modSp mod">
        <pc:chgData name="Constance Rudnicki" userId="e53d1bcb-03c7-460f-8510-a91d4b49b8bb" providerId="ADAL" clId="{D1D51A68-7EA5-4837-B6B9-1AB13EF7081D}" dt="2023-10-02T18:02:43.555" v="2123" actId="113"/>
        <pc:sldMkLst>
          <pc:docMk/>
          <pc:sldMk cId="339702117" sldId="324"/>
        </pc:sldMkLst>
        <pc:spChg chg="mod">
          <ac:chgData name="Constance Rudnicki" userId="e53d1bcb-03c7-460f-8510-a91d4b49b8bb" providerId="ADAL" clId="{D1D51A68-7EA5-4837-B6B9-1AB13EF7081D}" dt="2023-10-02T18:02:43.555" v="2123" actId="113"/>
          <ac:spMkLst>
            <pc:docMk/>
            <pc:sldMk cId="339702117" sldId="324"/>
            <ac:spMk id="2" creationId="{E45AA824-FC99-A1D4-420D-F6E3AE1C8A8F}"/>
          </ac:spMkLst>
        </pc:spChg>
      </pc:sldChg>
      <pc:sldChg chg="modSp mod">
        <pc:chgData name="Constance Rudnicki" userId="e53d1bcb-03c7-460f-8510-a91d4b49b8bb" providerId="ADAL" clId="{D1D51A68-7EA5-4837-B6B9-1AB13EF7081D}" dt="2023-10-02T18:02:35.313" v="2122" actId="113"/>
        <pc:sldMkLst>
          <pc:docMk/>
          <pc:sldMk cId="1881962238" sldId="325"/>
        </pc:sldMkLst>
        <pc:spChg chg="mod">
          <ac:chgData name="Constance Rudnicki" userId="e53d1bcb-03c7-460f-8510-a91d4b49b8bb" providerId="ADAL" clId="{D1D51A68-7EA5-4837-B6B9-1AB13EF7081D}" dt="2023-10-02T18:02:35.313" v="2122" actId="113"/>
          <ac:spMkLst>
            <pc:docMk/>
            <pc:sldMk cId="1881962238" sldId="325"/>
            <ac:spMk id="2" creationId="{845E022C-CD64-873E-7338-EA190D58FB1E}"/>
          </ac:spMkLst>
        </pc:spChg>
      </pc:sldChg>
      <pc:sldChg chg="delSp modSp mod">
        <pc:chgData name="Constance Rudnicki" userId="e53d1bcb-03c7-460f-8510-a91d4b49b8bb" providerId="ADAL" clId="{D1D51A68-7EA5-4837-B6B9-1AB13EF7081D}" dt="2023-10-02T18:02:29.379" v="2121" actId="113"/>
        <pc:sldMkLst>
          <pc:docMk/>
          <pc:sldMk cId="2287836768" sldId="326"/>
        </pc:sldMkLst>
        <pc:spChg chg="mod">
          <ac:chgData name="Constance Rudnicki" userId="e53d1bcb-03c7-460f-8510-a91d4b49b8bb" providerId="ADAL" clId="{D1D51A68-7EA5-4837-B6B9-1AB13EF7081D}" dt="2023-10-02T18:02:29.379" v="2121" actId="113"/>
          <ac:spMkLst>
            <pc:docMk/>
            <pc:sldMk cId="2287836768" sldId="326"/>
            <ac:spMk id="2" creationId="{40A27AFB-FCDA-03E6-7338-BD089E7FE0AB}"/>
          </ac:spMkLst>
        </pc:spChg>
        <pc:picChg chg="mod">
          <ac:chgData name="Constance Rudnicki" userId="e53d1bcb-03c7-460f-8510-a91d4b49b8bb" providerId="ADAL" clId="{D1D51A68-7EA5-4837-B6B9-1AB13EF7081D}" dt="2023-09-25T22:37:53.768" v="63" actId="1076"/>
          <ac:picMkLst>
            <pc:docMk/>
            <pc:sldMk cId="2287836768" sldId="326"/>
            <ac:picMk id="7170" creationId="{9AE8967E-17E7-6093-DE2C-E4904C7333B0}"/>
          </ac:picMkLst>
        </pc:picChg>
        <pc:picChg chg="del">
          <ac:chgData name="Constance Rudnicki" userId="e53d1bcb-03c7-460f-8510-a91d4b49b8bb" providerId="ADAL" clId="{D1D51A68-7EA5-4837-B6B9-1AB13EF7081D}" dt="2023-09-25T22:37:50.892" v="62" actId="21"/>
          <ac:picMkLst>
            <pc:docMk/>
            <pc:sldMk cId="2287836768" sldId="326"/>
            <ac:picMk id="13314" creationId="{D64D3209-F109-E081-B038-ED07E4C1191C}"/>
          </ac:picMkLst>
        </pc:picChg>
      </pc:sldChg>
      <pc:sldChg chg="modSp mod">
        <pc:chgData name="Constance Rudnicki" userId="e53d1bcb-03c7-460f-8510-a91d4b49b8bb" providerId="ADAL" clId="{D1D51A68-7EA5-4837-B6B9-1AB13EF7081D}" dt="2023-10-02T18:02:23.207" v="2120" actId="113"/>
        <pc:sldMkLst>
          <pc:docMk/>
          <pc:sldMk cId="3657694509" sldId="327"/>
        </pc:sldMkLst>
        <pc:spChg chg="mod">
          <ac:chgData name="Constance Rudnicki" userId="e53d1bcb-03c7-460f-8510-a91d4b49b8bb" providerId="ADAL" clId="{D1D51A68-7EA5-4837-B6B9-1AB13EF7081D}" dt="2023-10-02T18:02:23.207" v="2120" actId="113"/>
          <ac:spMkLst>
            <pc:docMk/>
            <pc:sldMk cId="3657694509" sldId="327"/>
            <ac:spMk id="2" creationId="{41094DA8-EB32-21D4-B5F0-DDD6605B324B}"/>
          </ac:spMkLst>
        </pc:spChg>
        <pc:picChg chg="mod">
          <ac:chgData name="Constance Rudnicki" userId="e53d1bcb-03c7-460f-8510-a91d4b49b8bb" providerId="ADAL" clId="{D1D51A68-7EA5-4837-B6B9-1AB13EF7081D}" dt="2023-09-27T17:36:12.897" v="120" actId="1076"/>
          <ac:picMkLst>
            <pc:docMk/>
            <pc:sldMk cId="3657694509" sldId="327"/>
            <ac:picMk id="4" creationId="{D8205985-1D80-FA1B-95A5-19FB6E43A9E9}"/>
          </ac:picMkLst>
        </pc:picChg>
      </pc:sldChg>
      <pc:sldChg chg="modSp mod">
        <pc:chgData name="Constance Rudnicki" userId="e53d1bcb-03c7-460f-8510-a91d4b49b8bb" providerId="ADAL" clId="{D1D51A68-7EA5-4837-B6B9-1AB13EF7081D}" dt="2023-10-02T18:02:18.309" v="2119" actId="113"/>
        <pc:sldMkLst>
          <pc:docMk/>
          <pc:sldMk cId="290344006" sldId="328"/>
        </pc:sldMkLst>
        <pc:spChg chg="mod">
          <ac:chgData name="Constance Rudnicki" userId="e53d1bcb-03c7-460f-8510-a91d4b49b8bb" providerId="ADAL" clId="{D1D51A68-7EA5-4837-B6B9-1AB13EF7081D}" dt="2023-10-02T18:02:18.309" v="2119" actId="113"/>
          <ac:spMkLst>
            <pc:docMk/>
            <pc:sldMk cId="290344006" sldId="328"/>
            <ac:spMk id="2" creationId="{C9BDDB45-183F-7157-E1C1-78F112B37045}"/>
          </ac:spMkLst>
        </pc:spChg>
      </pc:sldChg>
      <pc:sldChg chg="addSp modSp mod">
        <pc:chgData name="Constance Rudnicki" userId="e53d1bcb-03c7-460f-8510-a91d4b49b8bb" providerId="ADAL" clId="{D1D51A68-7EA5-4837-B6B9-1AB13EF7081D}" dt="2023-09-27T19:41:20.635" v="318" actId="20577"/>
        <pc:sldMkLst>
          <pc:docMk/>
          <pc:sldMk cId="1011992082" sldId="334"/>
        </pc:sldMkLst>
        <pc:spChg chg="mod">
          <ac:chgData name="Constance Rudnicki" userId="e53d1bcb-03c7-460f-8510-a91d4b49b8bb" providerId="ADAL" clId="{D1D51A68-7EA5-4837-B6B9-1AB13EF7081D}" dt="2023-09-27T19:41:20.635" v="318" actId="20577"/>
          <ac:spMkLst>
            <pc:docMk/>
            <pc:sldMk cId="1011992082" sldId="334"/>
            <ac:spMk id="3" creationId="{9927E458-CA43-591D-B2D6-AD6641D006D5}"/>
          </ac:spMkLst>
        </pc:spChg>
        <pc:picChg chg="add mod">
          <ac:chgData name="Constance Rudnicki" userId="e53d1bcb-03c7-460f-8510-a91d4b49b8bb" providerId="ADAL" clId="{D1D51A68-7EA5-4837-B6B9-1AB13EF7081D}" dt="2023-09-27T19:41:07.452" v="307" actId="1076"/>
          <ac:picMkLst>
            <pc:docMk/>
            <pc:sldMk cId="1011992082" sldId="334"/>
            <ac:picMk id="2050" creationId="{0E7FC676-0908-693D-E262-08188B6A56C1}"/>
          </ac:picMkLst>
        </pc:picChg>
      </pc:sldChg>
      <pc:sldChg chg="modSp mod">
        <pc:chgData name="Constance Rudnicki" userId="e53d1bcb-03c7-460f-8510-a91d4b49b8bb" providerId="ADAL" clId="{D1D51A68-7EA5-4837-B6B9-1AB13EF7081D}" dt="2023-10-02T18:01:51.414" v="2118" actId="12"/>
        <pc:sldMkLst>
          <pc:docMk/>
          <pc:sldMk cId="2441990678" sldId="335"/>
        </pc:sldMkLst>
        <pc:spChg chg="mod">
          <ac:chgData name="Constance Rudnicki" userId="e53d1bcb-03c7-460f-8510-a91d4b49b8bb" providerId="ADAL" clId="{D1D51A68-7EA5-4837-B6B9-1AB13EF7081D}" dt="2023-10-02T18:01:51.414" v="2118" actId="12"/>
          <ac:spMkLst>
            <pc:docMk/>
            <pc:sldMk cId="2441990678" sldId="335"/>
            <ac:spMk id="3" creationId="{07DDD93B-143F-11B6-4AE7-95A1A153BAFA}"/>
          </ac:spMkLst>
        </pc:spChg>
      </pc:sldChg>
      <pc:sldChg chg="addSp delSp modSp">
        <pc:chgData name="Constance Rudnicki" userId="e53d1bcb-03c7-460f-8510-a91d4b49b8bb" providerId="ADAL" clId="{D1D51A68-7EA5-4837-B6B9-1AB13EF7081D}" dt="2023-09-25T22:11:04.250" v="34" actId="1076"/>
        <pc:sldMkLst>
          <pc:docMk/>
          <pc:sldMk cId="2480950063" sldId="337"/>
        </pc:sldMkLst>
        <pc:spChg chg="add del mod">
          <ac:chgData name="Constance Rudnicki" userId="e53d1bcb-03c7-460f-8510-a91d4b49b8bb" providerId="ADAL" clId="{D1D51A68-7EA5-4837-B6B9-1AB13EF7081D}" dt="2023-09-25T22:06:20.875" v="15"/>
          <ac:spMkLst>
            <pc:docMk/>
            <pc:sldMk cId="2480950063" sldId="337"/>
            <ac:spMk id="3" creationId="{F3469E63-2BF9-AE6D-8BE1-EDE450B57DA8}"/>
          </ac:spMkLst>
        </pc:spChg>
        <pc:spChg chg="add">
          <ac:chgData name="Constance Rudnicki" userId="e53d1bcb-03c7-460f-8510-a91d4b49b8bb" providerId="ADAL" clId="{D1D51A68-7EA5-4837-B6B9-1AB13EF7081D}" dt="2023-09-25T22:08:04.134" v="19"/>
          <ac:spMkLst>
            <pc:docMk/>
            <pc:sldMk cId="2480950063" sldId="337"/>
            <ac:spMk id="4" creationId="{DE6133C8-AA25-4591-4DF4-974AA23C65E2}"/>
          </ac:spMkLst>
        </pc:spChg>
        <pc:spChg chg="add mod">
          <ac:chgData name="Constance Rudnicki" userId="e53d1bcb-03c7-460f-8510-a91d4b49b8bb" providerId="ADAL" clId="{D1D51A68-7EA5-4837-B6B9-1AB13EF7081D}" dt="2023-09-25T22:08:20.450" v="23" actId="14100"/>
          <ac:spMkLst>
            <pc:docMk/>
            <pc:sldMk cId="2480950063" sldId="337"/>
            <ac:spMk id="5" creationId="{2CC96C72-4BD8-9A61-130C-95C811D146BA}"/>
          </ac:spMkLst>
        </pc:spChg>
        <pc:spChg chg="add del mod">
          <ac:chgData name="Constance Rudnicki" userId="e53d1bcb-03c7-460f-8510-a91d4b49b8bb" providerId="ADAL" clId="{D1D51A68-7EA5-4837-B6B9-1AB13EF7081D}" dt="2023-09-25T22:08:31.797" v="25"/>
          <ac:spMkLst>
            <pc:docMk/>
            <pc:sldMk cId="2480950063" sldId="337"/>
            <ac:spMk id="6" creationId="{922EE988-840D-554A-0C05-81C0B6D6DBD6}"/>
          </ac:spMkLst>
        </pc:spChg>
        <pc:picChg chg="add mod">
          <ac:chgData name="Constance Rudnicki" userId="e53d1bcb-03c7-460f-8510-a91d4b49b8bb" providerId="ADAL" clId="{D1D51A68-7EA5-4837-B6B9-1AB13EF7081D}" dt="2023-09-25T22:11:04.250" v="34" actId="1076"/>
          <ac:picMkLst>
            <pc:docMk/>
            <pc:sldMk cId="2480950063" sldId="337"/>
            <ac:picMk id="8194" creationId="{2D7B92AF-7160-F4AB-5E7F-DC476339AEF9}"/>
          </ac:picMkLst>
        </pc:picChg>
        <pc:picChg chg="add del mod">
          <ac:chgData name="Constance Rudnicki" userId="e53d1bcb-03c7-460f-8510-a91d4b49b8bb" providerId="ADAL" clId="{D1D51A68-7EA5-4837-B6B9-1AB13EF7081D}" dt="2023-09-25T22:10:25.759" v="29" actId="21"/>
          <ac:picMkLst>
            <pc:docMk/>
            <pc:sldMk cId="2480950063" sldId="337"/>
            <ac:picMk id="8202" creationId="{225DC024-4327-3B58-9B85-9F54F46F932A}"/>
          </ac:picMkLst>
        </pc:picChg>
        <pc:picChg chg="add mod">
          <ac:chgData name="Constance Rudnicki" userId="e53d1bcb-03c7-460f-8510-a91d4b49b8bb" providerId="ADAL" clId="{D1D51A68-7EA5-4837-B6B9-1AB13EF7081D}" dt="2023-09-25T22:11:02.264" v="33" actId="1076"/>
          <ac:picMkLst>
            <pc:docMk/>
            <pc:sldMk cId="2480950063" sldId="337"/>
            <ac:picMk id="8204" creationId="{E59ABAFA-081F-23E4-8142-D8EB5402157A}"/>
          </ac:picMkLst>
        </pc:picChg>
        <pc:picChg chg="del">
          <ac:chgData name="Constance Rudnicki" userId="e53d1bcb-03c7-460f-8510-a91d4b49b8bb" providerId="ADAL" clId="{D1D51A68-7EA5-4837-B6B9-1AB13EF7081D}" dt="2023-09-25T22:03:49.798" v="13" actId="21"/>
          <ac:picMkLst>
            <pc:docMk/>
            <pc:sldMk cId="2480950063" sldId="337"/>
            <ac:picMk id="12290" creationId="{C360D173-30B5-59AB-712C-F9CA9EC44952}"/>
          </ac:picMkLst>
        </pc:picChg>
        <pc:picChg chg="del">
          <ac:chgData name="Constance Rudnicki" userId="e53d1bcb-03c7-460f-8510-a91d4b49b8bb" providerId="ADAL" clId="{D1D51A68-7EA5-4837-B6B9-1AB13EF7081D}" dt="2023-09-25T22:03:47.593" v="12" actId="21"/>
          <ac:picMkLst>
            <pc:docMk/>
            <pc:sldMk cId="2480950063" sldId="337"/>
            <ac:picMk id="12292" creationId="{95CFF742-ADA9-E605-2358-8EC185D5C067}"/>
          </ac:picMkLst>
        </pc:picChg>
      </pc:sldChg>
      <pc:sldChg chg="del">
        <pc:chgData name="Constance Rudnicki" userId="e53d1bcb-03c7-460f-8510-a91d4b49b8bb" providerId="ADAL" clId="{D1D51A68-7EA5-4837-B6B9-1AB13EF7081D}" dt="2023-09-25T22:02:59.985" v="9" actId="2696"/>
        <pc:sldMkLst>
          <pc:docMk/>
          <pc:sldMk cId="1317294641" sldId="344"/>
        </pc:sldMkLst>
      </pc:sldChg>
      <pc:sldChg chg="del">
        <pc:chgData name="Constance Rudnicki" userId="e53d1bcb-03c7-460f-8510-a91d4b49b8bb" providerId="ADAL" clId="{D1D51A68-7EA5-4837-B6B9-1AB13EF7081D}" dt="2023-09-25T22:02:54.348" v="8" actId="2696"/>
        <pc:sldMkLst>
          <pc:docMk/>
          <pc:sldMk cId="1918077086" sldId="345"/>
        </pc:sldMkLst>
      </pc:sldChg>
      <pc:sldChg chg="del">
        <pc:chgData name="Constance Rudnicki" userId="e53d1bcb-03c7-460f-8510-a91d4b49b8bb" providerId="ADAL" clId="{D1D51A68-7EA5-4837-B6B9-1AB13EF7081D}" dt="2023-09-25T22:02:47.799" v="6" actId="2696"/>
        <pc:sldMkLst>
          <pc:docMk/>
          <pc:sldMk cId="2406190730" sldId="346"/>
        </pc:sldMkLst>
      </pc:sldChg>
      <pc:sldChg chg="add del">
        <pc:chgData name="Constance Rudnicki" userId="e53d1bcb-03c7-460f-8510-a91d4b49b8bb" providerId="ADAL" clId="{D1D51A68-7EA5-4837-B6B9-1AB13EF7081D}" dt="2023-09-25T22:03:10.253" v="11" actId="2696"/>
        <pc:sldMkLst>
          <pc:docMk/>
          <pc:sldMk cId="147320617" sldId="347"/>
        </pc:sldMkLst>
      </pc:sldChg>
      <pc:sldChg chg="add del">
        <pc:chgData name="Constance Rudnicki" userId="e53d1bcb-03c7-460f-8510-a91d4b49b8bb" providerId="ADAL" clId="{D1D51A68-7EA5-4837-B6B9-1AB13EF7081D}" dt="2023-09-25T22:02:44.879" v="5" actId="2696"/>
        <pc:sldMkLst>
          <pc:docMk/>
          <pc:sldMk cId="2625290424" sldId="348"/>
        </pc:sldMkLst>
      </pc:sldChg>
      <pc:sldChg chg="del">
        <pc:chgData name="Constance Rudnicki" userId="e53d1bcb-03c7-460f-8510-a91d4b49b8bb" providerId="ADAL" clId="{D1D51A68-7EA5-4837-B6B9-1AB13EF7081D}" dt="2023-09-25T22:03:05.133" v="10" actId="2696"/>
        <pc:sldMkLst>
          <pc:docMk/>
          <pc:sldMk cId="3792266659" sldId="349"/>
        </pc:sldMkLst>
      </pc:sldChg>
      <pc:sldChg chg="modSp mod">
        <pc:chgData name="Constance Rudnicki" userId="e53d1bcb-03c7-460f-8510-a91d4b49b8bb" providerId="ADAL" clId="{D1D51A68-7EA5-4837-B6B9-1AB13EF7081D}" dt="2023-09-27T17:36:57.334" v="135" actId="20577"/>
        <pc:sldMkLst>
          <pc:docMk/>
          <pc:sldMk cId="1740494080" sldId="350"/>
        </pc:sldMkLst>
        <pc:spChg chg="mod">
          <ac:chgData name="Constance Rudnicki" userId="e53d1bcb-03c7-460f-8510-a91d4b49b8bb" providerId="ADAL" clId="{D1D51A68-7EA5-4837-B6B9-1AB13EF7081D}" dt="2023-09-27T17:36:57.334" v="135" actId="20577"/>
          <ac:spMkLst>
            <pc:docMk/>
            <pc:sldMk cId="1740494080" sldId="350"/>
            <ac:spMk id="7" creationId="{48DC301A-9F12-C73F-51CC-4A20CD03073F}"/>
          </ac:spMkLst>
        </pc:spChg>
        <pc:spChg chg="mod">
          <ac:chgData name="Constance Rudnicki" userId="e53d1bcb-03c7-460f-8510-a91d4b49b8bb" providerId="ADAL" clId="{D1D51A68-7EA5-4837-B6B9-1AB13EF7081D}" dt="2023-09-27T17:36:41.708" v="127" actId="27636"/>
          <ac:spMkLst>
            <pc:docMk/>
            <pc:sldMk cId="1740494080" sldId="350"/>
            <ac:spMk id="8" creationId="{77C6022A-474C-DB40-DD18-ACF92C362BFD}"/>
          </ac:spMkLst>
        </pc:spChg>
      </pc:sldChg>
      <pc:sldChg chg="addSp delSp modSp mod modClrScheme chgLayout">
        <pc:chgData name="Constance Rudnicki" userId="e53d1bcb-03c7-460f-8510-a91d4b49b8bb" providerId="ADAL" clId="{D1D51A68-7EA5-4837-B6B9-1AB13EF7081D}" dt="2023-09-28T18:08:58.989" v="762" actId="14100"/>
        <pc:sldMkLst>
          <pc:docMk/>
          <pc:sldMk cId="3563389706" sldId="351"/>
        </pc:sldMkLst>
        <pc:spChg chg="add del mod">
          <ac:chgData name="Constance Rudnicki" userId="e53d1bcb-03c7-460f-8510-a91d4b49b8bb" providerId="ADAL" clId="{D1D51A68-7EA5-4837-B6B9-1AB13EF7081D}" dt="2023-09-28T18:08:24.898" v="754" actId="21"/>
          <ac:spMkLst>
            <pc:docMk/>
            <pc:sldMk cId="3563389706" sldId="351"/>
            <ac:spMk id="2" creationId="{D6D036AD-E472-5189-B6AA-1CFA15C1FDCB}"/>
          </ac:spMkLst>
        </pc:spChg>
        <pc:spChg chg="add del mod ord">
          <ac:chgData name="Constance Rudnicki" userId="e53d1bcb-03c7-460f-8510-a91d4b49b8bb" providerId="ADAL" clId="{D1D51A68-7EA5-4837-B6B9-1AB13EF7081D}" dt="2023-09-28T18:08:58.989" v="762" actId="14100"/>
          <ac:spMkLst>
            <pc:docMk/>
            <pc:sldMk cId="3563389706" sldId="351"/>
            <ac:spMk id="3" creationId="{4C20B76D-6B2D-5A52-B23F-0E3FF85DA99D}"/>
          </ac:spMkLst>
        </pc:spChg>
        <pc:spChg chg="add del mod">
          <ac:chgData name="Constance Rudnicki" userId="e53d1bcb-03c7-460f-8510-a91d4b49b8bb" providerId="ADAL" clId="{D1D51A68-7EA5-4837-B6B9-1AB13EF7081D}" dt="2023-09-28T18:08:10.877" v="750" actId="26606"/>
          <ac:spMkLst>
            <pc:docMk/>
            <pc:sldMk cId="3563389706" sldId="351"/>
            <ac:spMk id="1031" creationId="{A52DF3AF-0D56-6AA8-B9AD-A77B326BB6EA}"/>
          </ac:spMkLst>
        </pc:spChg>
        <pc:picChg chg="add del">
          <ac:chgData name="Constance Rudnicki" userId="e53d1bcb-03c7-460f-8510-a91d4b49b8bb" providerId="ADAL" clId="{D1D51A68-7EA5-4837-B6B9-1AB13EF7081D}" dt="2023-09-27T19:42:36.321" v="320" actId="26606"/>
          <ac:picMkLst>
            <pc:docMk/>
            <pc:sldMk cId="3563389706" sldId="351"/>
            <ac:picMk id="5" creationId="{05039206-7E6F-85DE-322E-0BF5B77D992D}"/>
          </ac:picMkLst>
        </pc:picChg>
        <pc:picChg chg="add del mod ord">
          <ac:chgData name="Constance Rudnicki" userId="e53d1bcb-03c7-460f-8510-a91d4b49b8bb" providerId="ADAL" clId="{D1D51A68-7EA5-4837-B6B9-1AB13EF7081D}" dt="2023-09-28T18:08:32.051" v="757" actId="21"/>
          <ac:picMkLst>
            <pc:docMk/>
            <pc:sldMk cId="3563389706" sldId="351"/>
            <ac:picMk id="1026" creationId="{B886C252-3B21-0BD5-74A8-442023034AB5}"/>
          </ac:picMkLst>
        </pc:picChg>
        <pc:picChg chg="add mod">
          <ac:chgData name="Constance Rudnicki" userId="e53d1bcb-03c7-460f-8510-a91d4b49b8bb" providerId="ADAL" clId="{D1D51A68-7EA5-4837-B6B9-1AB13EF7081D}" dt="2023-09-28T18:08:49.647" v="760" actId="1076"/>
          <ac:picMkLst>
            <pc:docMk/>
            <pc:sldMk cId="3563389706" sldId="351"/>
            <ac:picMk id="1028" creationId="{54E9BED5-F452-0EAF-EEE7-1CB8F646973D}"/>
          </ac:picMkLst>
        </pc:picChg>
      </pc:sldChg>
      <pc:sldChg chg="modSp mod ord">
        <pc:chgData name="Constance Rudnicki" userId="e53d1bcb-03c7-460f-8510-a91d4b49b8bb" providerId="ADAL" clId="{D1D51A68-7EA5-4837-B6B9-1AB13EF7081D}" dt="2023-10-11T19:34:52.868" v="3780" actId="20577"/>
        <pc:sldMkLst>
          <pc:docMk/>
          <pc:sldMk cId="3085110469" sldId="352"/>
        </pc:sldMkLst>
        <pc:spChg chg="mod">
          <ac:chgData name="Constance Rudnicki" userId="e53d1bcb-03c7-460f-8510-a91d4b49b8bb" providerId="ADAL" clId="{D1D51A68-7EA5-4837-B6B9-1AB13EF7081D}" dt="2023-10-11T19:34:52.868" v="3780" actId="20577"/>
          <ac:spMkLst>
            <pc:docMk/>
            <pc:sldMk cId="3085110469" sldId="352"/>
            <ac:spMk id="3" creationId="{88D3C334-2FE9-FEDC-76B6-8382F80A4FB9}"/>
          </ac:spMkLst>
        </pc:spChg>
      </pc:sldChg>
      <pc:sldChg chg="modSp mod">
        <pc:chgData name="Constance Rudnicki" userId="e53d1bcb-03c7-460f-8510-a91d4b49b8bb" providerId="ADAL" clId="{D1D51A68-7EA5-4837-B6B9-1AB13EF7081D}" dt="2023-10-07T14:42:51.353" v="3162" actId="20577"/>
        <pc:sldMkLst>
          <pc:docMk/>
          <pc:sldMk cId="2596001881" sldId="355"/>
        </pc:sldMkLst>
        <pc:spChg chg="mod">
          <ac:chgData name="Constance Rudnicki" userId="e53d1bcb-03c7-460f-8510-a91d4b49b8bb" providerId="ADAL" clId="{D1D51A68-7EA5-4837-B6B9-1AB13EF7081D}" dt="2023-10-07T14:42:51.353" v="3162" actId="20577"/>
          <ac:spMkLst>
            <pc:docMk/>
            <pc:sldMk cId="2596001881" sldId="355"/>
            <ac:spMk id="3" creationId="{02900CAF-13CE-56EF-7678-04816031AAB6}"/>
          </ac:spMkLst>
        </pc:spChg>
      </pc:sldChg>
      <pc:sldChg chg="modSp mod">
        <pc:chgData name="Constance Rudnicki" userId="e53d1bcb-03c7-460f-8510-a91d4b49b8bb" providerId="ADAL" clId="{D1D51A68-7EA5-4837-B6B9-1AB13EF7081D}" dt="2023-10-11T19:35:46.786" v="3783" actId="20577"/>
        <pc:sldMkLst>
          <pc:docMk/>
          <pc:sldMk cId="1703198759" sldId="356"/>
        </pc:sldMkLst>
        <pc:spChg chg="mod">
          <ac:chgData name="Constance Rudnicki" userId="e53d1bcb-03c7-460f-8510-a91d4b49b8bb" providerId="ADAL" clId="{D1D51A68-7EA5-4837-B6B9-1AB13EF7081D}" dt="2023-10-11T19:35:46.786" v="3783" actId="20577"/>
          <ac:spMkLst>
            <pc:docMk/>
            <pc:sldMk cId="1703198759" sldId="356"/>
            <ac:spMk id="3" creationId="{BB02A9E8-E12F-4EC0-C017-9B5847B3A852}"/>
          </ac:spMkLst>
        </pc:spChg>
      </pc:sldChg>
      <pc:sldChg chg="ord">
        <pc:chgData name="Constance Rudnicki" userId="e53d1bcb-03c7-460f-8510-a91d4b49b8bb" providerId="ADAL" clId="{D1D51A68-7EA5-4837-B6B9-1AB13EF7081D}" dt="2023-10-02T16:28:29.357" v="1065"/>
        <pc:sldMkLst>
          <pc:docMk/>
          <pc:sldMk cId="1640727089" sldId="357"/>
        </pc:sldMkLst>
      </pc:sldChg>
      <pc:sldChg chg="modSp mod">
        <pc:chgData name="Constance Rudnicki" userId="e53d1bcb-03c7-460f-8510-a91d4b49b8bb" providerId="ADAL" clId="{D1D51A68-7EA5-4837-B6B9-1AB13EF7081D}" dt="2023-10-13T21:29:14.800" v="3804" actId="20577"/>
        <pc:sldMkLst>
          <pc:docMk/>
          <pc:sldMk cId="3394437448" sldId="358"/>
        </pc:sldMkLst>
        <pc:spChg chg="mod">
          <ac:chgData name="Constance Rudnicki" userId="e53d1bcb-03c7-460f-8510-a91d4b49b8bb" providerId="ADAL" clId="{D1D51A68-7EA5-4837-B6B9-1AB13EF7081D}" dt="2023-10-13T21:29:14.800" v="3804" actId="20577"/>
          <ac:spMkLst>
            <pc:docMk/>
            <pc:sldMk cId="3394437448" sldId="358"/>
            <ac:spMk id="3" creationId="{00C3960F-CF89-BA5C-3097-8B23D2630A15}"/>
          </ac:spMkLst>
        </pc:spChg>
      </pc:sldChg>
      <pc:sldChg chg="del">
        <pc:chgData name="Constance Rudnicki" userId="e53d1bcb-03c7-460f-8510-a91d4b49b8bb" providerId="ADAL" clId="{D1D51A68-7EA5-4837-B6B9-1AB13EF7081D}" dt="2023-09-25T22:02:17.919" v="0" actId="2696"/>
        <pc:sldMkLst>
          <pc:docMk/>
          <pc:sldMk cId="2450056282" sldId="359"/>
        </pc:sldMkLst>
      </pc:sldChg>
      <pc:sldChg chg="del">
        <pc:chgData name="Constance Rudnicki" userId="e53d1bcb-03c7-460f-8510-a91d4b49b8bb" providerId="ADAL" clId="{D1D51A68-7EA5-4837-B6B9-1AB13EF7081D}" dt="2023-09-25T22:02:51.050" v="7" actId="2696"/>
        <pc:sldMkLst>
          <pc:docMk/>
          <pc:sldMk cId="2123968879" sldId="360"/>
        </pc:sldMkLst>
      </pc:sldChg>
      <pc:sldChg chg="modSp mod">
        <pc:chgData name="Constance Rudnicki" userId="e53d1bcb-03c7-460f-8510-a91d4b49b8bb" providerId="ADAL" clId="{D1D51A68-7EA5-4837-B6B9-1AB13EF7081D}" dt="2023-10-02T18:59:36.022" v="2438" actId="5793"/>
        <pc:sldMkLst>
          <pc:docMk/>
          <pc:sldMk cId="3825097702" sldId="364"/>
        </pc:sldMkLst>
        <pc:spChg chg="mod">
          <ac:chgData name="Constance Rudnicki" userId="e53d1bcb-03c7-460f-8510-a91d4b49b8bb" providerId="ADAL" clId="{D1D51A68-7EA5-4837-B6B9-1AB13EF7081D}" dt="2023-10-02T18:59:36.022" v="2438" actId="5793"/>
          <ac:spMkLst>
            <pc:docMk/>
            <pc:sldMk cId="3825097702" sldId="364"/>
            <ac:spMk id="3" creationId="{A2961D8C-8424-C66C-A0C4-851C2387B815}"/>
          </ac:spMkLst>
        </pc:spChg>
      </pc:sldChg>
      <pc:sldChg chg="modSp mod">
        <pc:chgData name="Constance Rudnicki" userId="e53d1bcb-03c7-460f-8510-a91d4b49b8bb" providerId="ADAL" clId="{D1D51A68-7EA5-4837-B6B9-1AB13EF7081D}" dt="2023-10-13T21:28:56.468" v="3784" actId="207"/>
        <pc:sldMkLst>
          <pc:docMk/>
          <pc:sldMk cId="285787125" sldId="365"/>
        </pc:sldMkLst>
        <pc:spChg chg="mod">
          <ac:chgData name="Constance Rudnicki" userId="e53d1bcb-03c7-460f-8510-a91d4b49b8bb" providerId="ADAL" clId="{D1D51A68-7EA5-4837-B6B9-1AB13EF7081D}" dt="2023-10-13T21:28:56.468" v="3784" actId="207"/>
          <ac:spMkLst>
            <pc:docMk/>
            <pc:sldMk cId="285787125" sldId="365"/>
            <ac:spMk id="4" creationId="{FFA5D1CE-1ECB-5E20-457F-D8549F5234E7}"/>
          </ac:spMkLst>
        </pc:spChg>
      </pc:sldChg>
      <pc:sldChg chg="modSp mod">
        <pc:chgData name="Constance Rudnicki" userId="e53d1bcb-03c7-460f-8510-a91d4b49b8bb" providerId="ADAL" clId="{D1D51A68-7EA5-4837-B6B9-1AB13EF7081D}" dt="2023-10-02T18:35:02.403" v="2397" actId="207"/>
        <pc:sldMkLst>
          <pc:docMk/>
          <pc:sldMk cId="3324986716" sldId="366"/>
        </pc:sldMkLst>
        <pc:spChg chg="mod">
          <ac:chgData name="Constance Rudnicki" userId="e53d1bcb-03c7-460f-8510-a91d4b49b8bb" providerId="ADAL" clId="{D1D51A68-7EA5-4837-B6B9-1AB13EF7081D}" dt="2023-10-02T18:35:02.403" v="2397" actId="207"/>
          <ac:spMkLst>
            <pc:docMk/>
            <pc:sldMk cId="3324986716" sldId="366"/>
            <ac:spMk id="3" creationId="{287EBBCE-C766-7B9E-5976-287C4799CEC4}"/>
          </ac:spMkLst>
        </pc:spChg>
      </pc:sldChg>
      <pc:sldChg chg="modSp mod">
        <pc:chgData name="Constance Rudnicki" userId="e53d1bcb-03c7-460f-8510-a91d4b49b8bb" providerId="ADAL" clId="{D1D51A68-7EA5-4837-B6B9-1AB13EF7081D}" dt="2023-10-02T19:30:27.747" v="3159" actId="20577"/>
        <pc:sldMkLst>
          <pc:docMk/>
          <pc:sldMk cId="1285253423" sldId="367"/>
        </pc:sldMkLst>
        <pc:spChg chg="mod">
          <ac:chgData name="Constance Rudnicki" userId="e53d1bcb-03c7-460f-8510-a91d4b49b8bb" providerId="ADAL" clId="{D1D51A68-7EA5-4837-B6B9-1AB13EF7081D}" dt="2023-10-02T19:30:27.747" v="3159" actId="20577"/>
          <ac:spMkLst>
            <pc:docMk/>
            <pc:sldMk cId="1285253423" sldId="367"/>
            <ac:spMk id="3" creationId="{69B821A6-5A7D-59F6-370E-E38C64128E58}"/>
          </ac:spMkLst>
        </pc:spChg>
      </pc:sldChg>
      <pc:sldChg chg="modSp new mod ord">
        <pc:chgData name="Constance Rudnicki" userId="e53d1bcb-03c7-460f-8510-a91d4b49b8bb" providerId="ADAL" clId="{D1D51A68-7EA5-4837-B6B9-1AB13EF7081D}" dt="2023-10-05T20:58:07.430" v="3160" actId="1076"/>
        <pc:sldMkLst>
          <pc:docMk/>
          <pc:sldMk cId="1754367831" sldId="370"/>
        </pc:sldMkLst>
        <pc:spChg chg="mod">
          <ac:chgData name="Constance Rudnicki" userId="e53d1bcb-03c7-460f-8510-a91d4b49b8bb" providerId="ADAL" clId="{D1D51A68-7EA5-4837-B6B9-1AB13EF7081D}" dt="2023-10-02T16:11:52.421" v="951" actId="20577"/>
          <ac:spMkLst>
            <pc:docMk/>
            <pc:sldMk cId="1754367831" sldId="370"/>
            <ac:spMk id="2" creationId="{B35A5FC2-7566-6077-5B2A-C8C34A0DFBBF}"/>
          </ac:spMkLst>
        </pc:spChg>
        <pc:spChg chg="mod">
          <ac:chgData name="Constance Rudnicki" userId="e53d1bcb-03c7-460f-8510-a91d4b49b8bb" providerId="ADAL" clId="{D1D51A68-7EA5-4837-B6B9-1AB13EF7081D}" dt="2023-10-02T16:12:21.845" v="1048" actId="313"/>
          <ac:spMkLst>
            <pc:docMk/>
            <pc:sldMk cId="1754367831" sldId="370"/>
            <ac:spMk id="3" creationId="{3527681E-0353-D12F-EB11-51F61DC87A9E}"/>
          </ac:spMkLst>
        </pc:spChg>
        <pc:picChg chg="mod">
          <ac:chgData name="Constance Rudnicki" userId="e53d1bcb-03c7-460f-8510-a91d4b49b8bb" providerId="ADAL" clId="{D1D51A68-7EA5-4837-B6B9-1AB13EF7081D}" dt="2023-10-05T20:58:07.430" v="3160" actId="1076"/>
          <ac:picMkLst>
            <pc:docMk/>
            <pc:sldMk cId="1754367831" sldId="370"/>
            <ac:picMk id="3074" creationId="{2ED5A0A4-812D-3431-7FFA-CC16C2DE99B4}"/>
          </ac:picMkLst>
        </pc:picChg>
      </pc:sldChg>
      <pc:sldChg chg="addSp delSp modSp new mod chgLayout">
        <pc:chgData name="Constance Rudnicki" userId="e53d1bcb-03c7-460f-8510-a91d4b49b8bb" providerId="ADAL" clId="{D1D51A68-7EA5-4837-B6B9-1AB13EF7081D}" dt="2023-10-02T16:44:59.421" v="1129" actId="9405"/>
        <pc:sldMkLst>
          <pc:docMk/>
          <pc:sldMk cId="843563725" sldId="371"/>
        </pc:sldMkLst>
        <pc:spChg chg="del mod">
          <ac:chgData name="Constance Rudnicki" userId="e53d1bcb-03c7-460f-8510-a91d4b49b8bb" providerId="ADAL" clId="{D1D51A68-7EA5-4837-B6B9-1AB13EF7081D}" dt="2023-10-02T16:42:54.084" v="1097" actId="21"/>
          <ac:spMkLst>
            <pc:docMk/>
            <pc:sldMk cId="843563725" sldId="371"/>
            <ac:spMk id="2" creationId="{A121856F-8F3F-265E-E3C3-BCF294C6F410}"/>
          </ac:spMkLst>
        </pc:spChg>
        <pc:spChg chg="del">
          <ac:chgData name="Constance Rudnicki" userId="e53d1bcb-03c7-460f-8510-a91d4b49b8bb" providerId="ADAL" clId="{D1D51A68-7EA5-4837-B6B9-1AB13EF7081D}" dt="2023-10-02T16:42:48.175" v="1096"/>
          <ac:spMkLst>
            <pc:docMk/>
            <pc:sldMk cId="843563725" sldId="371"/>
            <ac:spMk id="3" creationId="{349C04BC-1FB5-B124-4419-920A70322F97}"/>
          </ac:spMkLst>
        </pc:spChg>
        <pc:spChg chg="add del mod">
          <ac:chgData name="Constance Rudnicki" userId="e53d1bcb-03c7-460f-8510-a91d4b49b8bb" providerId="ADAL" clId="{D1D51A68-7EA5-4837-B6B9-1AB13EF7081D}" dt="2023-10-02T16:44:31.440" v="1113" actId="700"/>
          <ac:spMkLst>
            <pc:docMk/>
            <pc:sldMk cId="843563725" sldId="371"/>
            <ac:spMk id="7" creationId="{2B182611-3D17-71C2-1CBD-2AD2B15CDEEC}"/>
          </ac:spMkLst>
        </pc:spChg>
        <pc:spChg chg="add mod ord">
          <ac:chgData name="Constance Rudnicki" userId="e53d1bcb-03c7-460f-8510-a91d4b49b8bb" providerId="ADAL" clId="{D1D51A68-7EA5-4837-B6B9-1AB13EF7081D}" dt="2023-10-02T16:44:43.306" v="1126" actId="20577"/>
          <ac:spMkLst>
            <pc:docMk/>
            <pc:sldMk cId="843563725" sldId="371"/>
            <ac:spMk id="8" creationId="{E7D86A5D-54A6-D62C-162A-6145C5CD425A}"/>
          </ac:spMkLst>
        </pc:spChg>
        <pc:spChg chg="add del mod ord">
          <ac:chgData name="Constance Rudnicki" userId="e53d1bcb-03c7-460f-8510-a91d4b49b8bb" providerId="ADAL" clId="{D1D51A68-7EA5-4837-B6B9-1AB13EF7081D}" dt="2023-10-02T16:44:34.930" v="1114"/>
          <ac:spMkLst>
            <pc:docMk/>
            <pc:sldMk cId="843563725" sldId="371"/>
            <ac:spMk id="9" creationId="{7A18B494-6F9E-92E2-7CED-BE5D62CA2CD5}"/>
          </ac:spMkLst>
        </pc:spChg>
        <pc:picChg chg="add mod">
          <ac:chgData name="Constance Rudnicki" userId="e53d1bcb-03c7-460f-8510-a91d4b49b8bb" providerId="ADAL" clId="{D1D51A68-7EA5-4837-B6B9-1AB13EF7081D}" dt="2023-10-02T16:44:36.361" v="1115" actId="1076"/>
          <ac:picMkLst>
            <pc:docMk/>
            <pc:sldMk cId="843563725" sldId="371"/>
            <ac:picMk id="10" creationId="{95C11F2D-313C-BBF2-9FC5-EC4D73A9DE26}"/>
          </ac:picMkLst>
        </pc:picChg>
        <pc:picChg chg="add del mod">
          <ac:chgData name="Constance Rudnicki" userId="e53d1bcb-03c7-460f-8510-a91d4b49b8bb" providerId="ADAL" clId="{D1D51A68-7EA5-4837-B6B9-1AB13EF7081D}" dt="2023-10-02T16:44:25.969" v="1112" actId="21"/>
          <ac:picMkLst>
            <pc:docMk/>
            <pc:sldMk cId="843563725" sldId="371"/>
            <ac:picMk id="1026" creationId="{D2E11169-F4FA-7291-0002-D49B21AD7580}"/>
          </ac:picMkLst>
        </pc:picChg>
        <pc:inkChg chg="add del">
          <ac:chgData name="Constance Rudnicki" userId="e53d1bcb-03c7-460f-8510-a91d4b49b8bb" providerId="ADAL" clId="{D1D51A68-7EA5-4837-B6B9-1AB13EF7081D}" dt="2023-10-02T16:43:52.302" v="1107"/>
          <ac:inkMkLst>
            <pc:docMk/>
            <pc:sldMk cId="843563725" sldId="371"/>
            <ac:inkMk id="4" creationId="{B8DC9621-08F6-5C55-3761-DEEB19CA61A7}"/>
          </ac:inkMkLst>
        </pc:inkChg>
        <pc:inkChg chg="add del">
          <ac:chgData name="Constance Rudnicki" userId="e53d1bcb-03c7-460f-8510-a91d4b49b8bb" providerId="ADAL" clId="{D1D51A68-7EA5-4837-B6B9-1AB13EF7081D}" dt="2023-10-02T16:43:50.967" v="1105"/>
          <ac:inkMkLst>
            <pc:docMk/>
            <pc:sldMk cId="843563725" sldId="371"/>
            <ac:inkMk id="5" creationId="{C3C32B1F-62BE-F0D9-7628-944EAE8B1546}"/>
          </ac:inkMkLst>
        </pc:inkChg>
        <pc:inkChg chg="add del">
          <ac:chgData name="Constance Rudnicki" userId="e53d1bcb-03c7-460f-8510-a91d4b49b8bb" providerId="ADAL" clId="{D1D51A68-7EA5-4837-B6B9-1AB13EF7081D}" dt="2023-10-02T16:43:50.967" v="1106"/>
          <ac:inkMkLst>
            <pc:docMk/>
            <pc:sldMk cId="843563725" sldId="371"/>
            <ac:inkMk id="6" creationId="{2169FF51-B2A4-22BA-B756-DB32B96852C0}"/>
          </ac:inkMkLst>
        </pc:inkChg>
        <pc:inkChg chg="add">
          <ac:chgData name="Constance Rudnicki" userId="e53d1bcb-03c7-460f-8510-a91d4b49b8bb" providerId="ADAL" clId="{D1D51A68-7EA5-4837-B6B9-1AB13EF7081D}" dt="2023-10-02T16:44:55.819" v="1127" actId="9405"/>
          <ac:inkMkLst>
            <pc:docMk/>
            <pc:sldMk cId="843563725" sldId="371"/>
            <ac:inkMk id="11" creationId="{E87B6EA5-7853-A4EF-D14A-F93939FEE9AE}"/>
          </ac:inkMkLst>
        </pc:inkChg>
        <pc:inkChg chg="add">
          <ac:chgData name="Constance Rudnicki" userId="e53d1bcb-03c7-460f-8510-a91d4b49b8bb" providerId="ADAL" clId="{D1D51A68-7EA5-4837-B6B9-1AB13EF7081D}" dt="2023-10-02T16:44:58.414" v="1128" actId="9405"/>
          <ac:inkMkLst>
            <pc:docMk/>
            <pc:sldMk cId="843563725" sldId="371"/>
            <ac:inkMk id="12" creationId="{5A71F771-39B0-AF65-2570-33EE7EAE0CA9}"/>
          </ac:inkMkLst>
        </pc:inkChg>
        <pc:inkChg chg="add">
          <ac:chgData name="Constance Rudnicki" userId="e53d1bcb-03c7-460f-8510-a91d4b49b8bb" providerId="ADAL" clId="{D1D51A68-7EA5-4837-B6B9-1AB13EF7081D}" dt="2023-10-02T16:44:59.421" v="1129" actId="9405"/>
          <ac:inkMkLst>
            <pc:docMk/>
            <pc:sldMk cId="843563725" sldId="371"/>
            <ac:inkMk id="13" creationId="{FEB648B1-7750-DA8C-2605-36AB0CD254B4}"/>
          </ac:inkMkLst>
        </pc:inkChg>
      </pc:sldChg>
      <pc:sldChg chg="addSp delSp modSp new mod modClrScheme chgLayout modNotesTx">
        <pc:chgData name="Constance Rudnicki" userId="e53d1bcb-03c7-460f-8510-a91d4b49b8bb" providerId="ADAL" clId="{D1D51A68-7EA5-4837-B6B9-1AB13EF7081D}" dt="2023-10-02T18:04:15.204" v="2134" actId="122"/>
        <pc:sldMkLst>
          <pc:docMk/>
          <pc:sldMk cId="2368813947" sldId="372"/>
        </pc:sldMkLst>
        <pc:spChg chg="mod">
          <ac:chgData name="Constance Rudnicki" userId="e53d1bcb-03c7-460f-8510-a91d4b49b8bb" providerId="ADAL" clId="{D1D51A68-7EA5-4837-B6B9-1AB13EF7081D}" dt="2023-10-02T18:04:15.204" v="2134" actId="122"/>
          <ac:spMkLst>
            <pc:docMk/>
            <pc:sldMk cId="2368813947" sldId="372"/>
            <ac:spMk id="2" creationId="{0F75E7B7-DFFA-F803-52CF-D7B35B4DFA7A}"/>
          </ac:spMkLst>
        </pc:spChg>
        <pc:spChg chg="del">
          <ac:chgData name="Constance Rudnicki" userId="e53d1bcb-03c7-460f-8510-a91d4b49b8bb" providerId="ADAL" clId="{D1D51A68-7EA5-4837-B6B9-1AB13EF7081D}" dt="2023-10-02T16:45:45.463" v="1132"/>
          <ac:spMkLst>
            <pc:docMk/>
            <pc:sldMk cId="2368813947" sldId="372"/>
            <ac:spMk id="3" creationId="{FE3C73F6-2238-83B5-1816-B6AAC41E679C}"/>
          </ac:spMkLst>
        </pc:spChg>
        <pc:spChg chg="add mod ord">
          <ac:chgData name="Constance Rudnicki" userId="e53d1bcb-03c7-460f-8510-a91d4b49b8bb" providerId="ADAL" clId="{D1D51A68-7EA5-4837-B6B9-1AB13EF7081D}" dt="2023-10-02T18:04:08.263" v="2133" actId="20577"/>
          <ac:spMkLst>
            <pc:docMk/>
            <pc:sldMk cId="2368813947" sldId="372"/>
            <ac:spMk id="4" creationId="{3CFBB4BA-32B1-3CFC-3FDA-8F13BE607819}"/>
          </ac:spMkLst>
        </pc:spChg>
        <pc:picChg chg="add mod">
          <ac:chgData name="Constance Rudnicki" userId="e53d1bcb-03c7-460f-8510-a91d4b49b8bb" providerId="ADAL" clId="{D1D51A68-7EA5-4837-B6B9-1AB13EF7081D}" dt="2023-10-02T18:04:02.896" v="2132" actId="26606"/>
          <ac:picMkLst>
            <pc:docMk/>
            <pc:sldMk cId="2368813947" sldId="372"/>
            <ac:picMk id="5" creationId="{271A2B82-7B09-A190-13BB-8BE74E205A3D}"/>
          </ac:picMkLst>
        </pc:picChg>
      </pc:sldChg>
      <pc:sldChg chg="addSp delSp modSp new mod modNotesTx">
        <pc:chgData name="Constance Rudnicki" userId="e53d1bcb-03c7-460f-8510-a91d4b49b8bb" providerId="ADAL" clId="{D1D51A68-7EA5-4837-B6B9-1AB13EF7081D}" dt="2023-10-02T16:53:45.153" v="1174"/>
        <pc:sldMkLst>
          <pc:docMk/>
          <pc:sldMk cId="627700655" sldId="373"/>
        </pc:sldMkLst>
        <pc:spChg chg="mod">
          <ac:chgData name="Constance Rudnicki" userId="e53d1bcb-03c7-460f-8510-a91d4b49b8bb" providerId="ADAL" clId="{D1D51A68-7EA5-4837-B6B9-1AB13EF7081D}" dt="2023-10-02T16:47:28.527" v="1147"/>
          <ac:spMkLst>
            <pc:docMk/>
            <pc:sldMk cId="627700655" sldId="373"/>
            <ac:spMk id="2" creationId="{51F95977-92D1-D279-11EE-38CDC8BAE009}"/>
          </ac:spMkLst>
        </pc:spChg>
        <pc:spChg chg="mod">
          <ac:chgData name="Constance Rudnicki" userId="e53d1bcb-03c7-460f-8510-a91d4b49b8bb" providerId="ADAL" clId="{D1D51A68-7EA5-4837-B6B9-1AB13EF7081D}" dt="2023-10-02T16:50:37.916" v="1167" actId="15"/>
          <ac:spMkLst>
            <pc:docMk/>
            <pc:sldMk cId="627700655" sldId="373"/>
            <ac:spMk id="3" creationId="{46A8905B-500A-8C60-73B6-B3C680CF2AF6}"/>
          </ac:spMkLst>
        </pc:spChg>
        <pc:picChg chg="add del mod">
          <ac:chgData name="Constance Rudnicki" userId="e53d1bcb-03c7-460f-8510-a91d4b49b8bb" providerId="ADAL" clId="{D1D51A68-7EA5-4837-B6B9-1AB13EF7081D}" dt="2023-10-02T16:50:15.574" v="1159" actId="21"/>
          <ac:picMkLst>
            <pc:docMk/>
            <pc:sldMk cId="627700655" sldId="373"/>
            <ac:picMk id="4" creationId="{8190069C-D9BA-B277-2208-961E1DCE71C5}"/>
          </ac:picMkLst>
        </pc:picChg>
        <pc:picChg chg="add del mod">
          <ac:chgData name="Constance Rudnicki" userId="e53d1bcb-03c7-460f-8510-a91d4b49b8bb" providerId="ADAL" clId="{D1D51A68-7EA5-4837-B6B9-1AB13EF7081D}" dt="2023-10-02T16:50:13.175" v="1158" actId="21"/>
          <ac:picMkLst>
            <pc:docMk/>
            <pc:sldMk cId="627700655" sldId="373"/>
            <ac:picMk id="5" creationId="{C52AFD23-8287-432D-8C3F-3B6B26484FD6}"/>
          </ac:picMkLst>
        </pc:picChg>
        <pc:picChg chg="add mod">
          <ac:chgData name="Constance Rudnicki" userId="e53d1bcb-03c7-460f-8510-a91d4b49b8bb" providerId="ADAL" clId="{D1D51A68-7EA5-4837-B6B9-1AB13EF7081D}" dt="2023-10-02T16:53:10.067" v="1169" actId="1076"/>
          <ac:picMkLst>
            <pc:docMk/>
            <pc:sldMk cId="627700655" sldId="373"/>
            <ac:picMk id="6" creationId="{17908DD0-3E51-5D11-A8CD-9C457008BB4C}"/>
          </ac:picMkLst>
        </pc:picChg>
        <pc:picChg chg="add mod">
          <ac:chgData name="Constance Rudnicki" userId="e53d1bcb-03c7-460f-8510-a91d4b49b8bb" providerId="ADAL" clId="{D1D51A68-7EA5-4837-B6B9-1AB13EF7081D}" dt="2023-10-02T16:53:16.941" v="1171" actId="1076"/>
          <ac:picMkLst>
            <pc:docMk/>
            <pc:sldMk cId="627700655" sldId="373"/>
            <ac:picMk id="7" creationId="{C12125AC-E34C-F6AB-4930-9BE9E838C63D}"/>
          </ac:picMkLst>
        </pc:picChg>
        <pc:picChg chg="add mod">
          <ac:chgData name="Constance Rudnicki" userId="e53d1bcb-03c7-460f-8510-a91d4b49b8bb" providerId="ADAL" clId="{D1D51A68-7EA5-4837-B6B9-1AB13EF7081D}" dt="2023-10-02T16:53:22.718" v="1172"/>
          <ac:picMkLst>
            <pc:docMk/>
            <pc:sldMk cId="627700655" sldId="373"/>
            <ac:picMk id="8" creationId="{C71BADD5-78EB-8D96-2692-F35C1573D778}"/>
          </ac:picMkLst>
        </pc:picChg>
      </pc:sldChg>
      <pc:sldChg chg="addSp modSp new mod">
        <pc:chgData name="Constance Rudnicki" userId="e53d1bcb-03c7-460f-8510-a91d4b49b8bb" providerId="ADAL" clId="{D1D51A68-7EA5-4837-B6B9-1AB13EF7081D}" dt="2023-10-02T16:54:43.745" v="1187" actId="1076"/>
        <pc:sldMkLst>
          <pc:docMk/>
          <pc:sldMk cId="4075877310" sldId="374"/>
        </pc:sldMkLst>
        <pc:spChg chg="mod">
          <ac:chgData name="Constance Rudnicki" userId="e53d1bcb-03c7-460f-8510-a91d4b49b8bb" providerId="ADAL" clId="{D1D51A68-7EA5-4837-B6B9-1AB13EF7081D}" dt="2023-10-02T16:54:12.496" v="1179" actId="122"/>
          <ac:spMkLst>
            <pc:docMk/>
            <pc:sldMk cId="4075877310" sldId="374"/>
            <ac:spMk id="2" creationId="{C33EB436-2D15-10F8-7575-71E0BEFB41D2}"/>
          </ac:spMkLst>
        </pc:spChg>
        <pc:spChg chg="mod">
          <ac:chgData name="Constance Rudnicki" userId="e53d1bcb-03c7-460f-8510-a91d4b49b8bb" providerId="ADAL" clId="{D1D51A68-7EA5-4837-B6B9-1AB13EF7081D}" dt="2023-10-02T16:54:40.092" v="1186" actId="6549"/>
          <ac:spMkLst>
            <pc:docMk/>
            <pc:sldMk cId="4075877310" sldId="374"/>
            <ac:spMk id="3" creationId="{39E05FC5-4740-5472-B0FA-D6E202EEE6B4}"/>
          </ac:spMkLst>
        </pc:spChg>
        <pc:picChg chg="add mod">
          <ac:chgData name="Constance Rudnicki" userId="e53d1bcb-03c7-460f-8510-a91d4b49b8bb" providerId="ADAL" clId="{D1D51A68-7EA5-4837-B6B9-1AB13EF7081D}" dt="2023-10-02T16:54:15.029" v="1180" actId="1076"/>
          <ac:picMkLst>
            <pc:docMk/>
            <pc:sldMk cId="4075877310" sldId="374"/>
            <ac:picMk id="4" creationId="{9C2635E1-87D3-A0AD-F8C1-DD4A2B0B1B18}"/>
          </ac:picMkLst>
        </pc:picChg>
        <pc:picChg chg="add mod">
          <ac:chgData name="Constance Rudnicki" userId="e53d1bcb-03c7-460f-8510-a91d4b49b8bb" providerId="ADAL" clId="{D1D51A68-7EA5-4837-B6B9-1AB13EF7081D}" dt="2023-10-02T16:54:43.745" v="1187" actId="1076"/>
          <ac:picMkLst>
            <pc:docMk/>
            <pc:sldMk cId="4075877310" sldId="374"/>
            <ac:picMk id="5" creationId="{914336B1-F7A3-8DFF-98BF-CC4CF13FFB2F}"/>
          </ac:picMkLst>
        </pc:picChg>
      </pc:sldChg>
      <pc:sldChg chg="addSp delSp modSp new mod modClrScheme chgLayout">
        <pc:chgData name="Constance Rudnicki" userId="e53d1bcb-03c7-460f-8510-a91d4b49b8bb" providerId="ADAL" clId="{D1D51A68-7EA5-4837-B6B9-1AB13EF7081D}" dt="2023-10-02T16:56:39.584" v="1226" actId="1076"/>
        <pc:sldMkLst>
          <pc:docMk/>
          <pc:sldMk cId="473544007" sldId="375"/>
        </pc:sldMkLst>
        <pc:spChg chg="mod ord">
          <ac:chgData name="Constance Rudnicki" userId="e53d1bcb-03c7-460f-8510-a91d4b49b8bb" providerId="ADAL" clId="{D1D51A68-7EA5-4837-B6B9-1AB13EF7081D}" dt="2023-10-02T16:55:23.904" v="1190" actId="700"/>
          <ac:spMkLst>
            <pc:docMk/>
            <pc:sldMk cId="473544007" sldId="375"/>
            <ac:spMk id="2" creationId="{E27B2739-6029-0982-2FCA-5999DFE12CC4}"/>
          </ac:spMkLst>
        </pc:spChg>
        <pc:spChg chg="del mod ord">
          <ac:chgData name="Constance Rudnicki" userId="e53d1bcb-03c7-460f-8510-a91d4b49b8bb" providerId="ADAL" clId="{D1D51A68-7EA5-4837-B6B9-1AB13EF7081D}" dt="2023-10-02T16:55:23.904" v="1190" actId="700"/>
          <ac:spMkLst>
            <pc:docMk/>
            <pc:sldMk cId="473544007" sldId="375"/>
            <ac:spMk id="3" creationId="{85C529FD-DEEA-FDD4-B060-77B06FF81000}"/>
          </ac:spMkLst>
        </pc:spChg>
        <pc:spChg chg="add mod ord">
          <ac:chgData name="Constance Rudnicki" userId="e53d1bcb-03c7-460f-8510-a91d4b49b8bb" providerId="ADAL" clId="{D1D51A68-7EA5-4837-B6B9-1AB13EF7081D}" dt="2023-10-02T16:55:26.761" v="1191"/>
          <ac:spMkLst>
            <pc:docMk/>
            <pc:sldMk cId="473544007" sldId="375"/>
            <ac:spMk id="4" creationId="{844A1900-9AF4-8884-4E12-23D1F65A714F}"/>
          </ac:spMkLst>
        </pc:spChg>
        <pc:spChg chg="add del mod ord">
          <ac:chgData name="Constance Rudnicki" userId="e53d1bcb-03c7-460f-8510-a91d4b49b8bb" providerId="ADAL" clId="{D1D51A68-7EA5-4837-B6B9-1AB13EF7081D}" dt="2023-10-02T16:55:33.609" v="1192"/>
          <ac:spMkLst>
            <pc:docMk/>
            <pc:sldMk cId="473544007" sldId="375"/>
            <ac:spMk id="5" creationId="{1C28831E-6914-453D-3629-05312A768934}"/>
          </ac:spMkLst>
        </pc:spChg>
        <pc:spChg chg="add mod ord">
          <ac:chgData name="Constance Rudnicki" userId="e53d1bcb-03c7-460f-8510-a91d4b49b8bb" providerId="ADAL" clId="{D1D51A68-7EA5-4837-B6B9-1AB13EF7081D}" dt="2023-10-02T16:56:18.109" v="1222" actId="20577"/>
          <ac:spMkLst>
            <pc:docMk/>
            <pc:sldMk cId="473544007" sldId="375"/>
            <ac:spMk id="6" creationId="{878E7C6F-6FF1-7EC9-56E8-E1025963AD88}"/>
          </ac:spMkLst>
        </pc:spChg>
        <pc:spChg chg="add del mod ord">
          <ac:chgData name="Constance Rudnicki" userId="e53d1bcb-03c7-460f-8510-a91d4b49b8bb" providerId="ADAL" clId="{D1D51A68-7EA5-4837-B6B9-1AB13EF7081D}" dt="2023-10-02T16:56:07.780" v="1198" actId="21"/>
          <ac:spMkLst>
            <pc:docMk/>
            <pc:sldMk cId="473544007" sldId="375"/>
            <ac:spMk id="7" creationId="{95D66F00-FA61-E18F-37C2-9FBD47AC8C04}"/>
          </ac:spMkLst>
        </pc:spChg>
        <pc:picChg chg="add mod">
          <ac:chgData name="Constance Rudnicki" userId="e53d1bcb-03c7-460f-8510-a91d4b49b8bb" providerId="ADAL" clId="{D1D51A68-7EA5-4837-B6B9-1AB13EF7081D}" dt="2023-10-02T16:56:34.336" v="1225" actId="1076"/>
          <ac:picMkLst>
            <pc:docMk/>
            <pc:sldMk cId="473544007" sldId="375"/>
            <ac:picMk id="8" creationId="{AC8E3BA5-B942-195B-467F-3C2D47A7A6F9}"/>
          </ac:picMkLst>
        </pc:picChg>
        <pc:picChg chg="add mod">
          <ac:chgData name="Constance Rudnicki" userId="e53d1bcb-03c7-460f-8510-a91d4b49b8bb" providerId="ADAL" clId="{D1D51A68-7EA5-4837-B6B9-1AB13EF7081D}" dt="2023-10-02T16:56:39.584" v="1226" actId="1076"/>
          <ac:picMkLst>
            <pc:docMk/>
            <pc:sldMk cId="473544007" sldId="375"/>
            <ac:picMk id="9" creationId="{1292D43E-3B3E-B140-6458-91960F520E1E}"/>
          </ac:picMkLst>
        </pc:picChg>
      </pc:sldChg>
      <pc:sldChg chg="addSp delSp modSp new mod modClrScheme chgLayout modNotesTx">
        <pc:chgData name="Constance Rudnicki" userId="e53d1bcb-03c7-460f-8510-a91d4b49b8bb" providerId="ADAL" clId="{D1D51A68-7EA5-4837-B6B9-1AB13EF7081D}" dt="2023-10-02T16:57:39.307" v="1237"/>
        <pc:sldMkLst>
          <pc:docMk/>
          <pc:sldMk cId="1912290589" sldId="376"/>
        </pc:sldMkLst>
        <pc:spChg chg="del mod ord">
          <ac:chgData name="Constance Rudnicki" userId="e53d1bcb-03c7-460f-8510-a91d4b49b8bb" providerId="ADAL" clId="{D1D51A68-7EA5-4837-B6B9-1AB13EF7081D}" dt="2023-10-02T16:56:49.116" v="1228" actId="700"/>
          <ac:spMkLst>
            <pc:docMk/>
            <pc:sldMk cId="1912290589" sldId="376"/>
            <ac:spMk id="2" creationId="{DB89A888-4E76-7476-93F1-0D8FE439694F}"/>
          </ac:spMkLst>
        </pc:spChg>
        <pc:spChg chg="del">
          <ac:chgData name="Constance Rudnicki" userId="e53d1bcb-03c7-460f-8510-a91d4b49b8bb" providerId="ADAL" clId="{D1D51A68-7EA5-4837-B6B9-1AB13EF7081D}" dt="2023-10-02T16:56:49.116" v="1228" actId="700"/>
          <ac:spMkLst>
            <pc:docMk/>
            <pc:sldMk cId="1912290589" sldId="376"/>
            <ac:spMk id="3" creationId="{0F53415B-960D-276D-83DB-0142D8681A4D}"/>
          </ac:spMkLst>
        </pc:spChg>
        <pc:spChg chg="del mod ord">
          <ac:chgData name="Constance Rudnicki" userId="e53d1bcb-03c7-460f-8510-a91d4b49b8bb" providerId="ADAL" clId="{D1D51A68-7EA5-4837-B6B9-1AB13EF7081D}" dt="2023-10-02T16:56:49.116" v="1228" actId="700"/>
          <ac:spMkLst>
            <pc:docMk/>
            <pc:sldMk cId="1912290589" sldId="376"/>
            <ac:spMk id="4" creationId="{D5DBF234-3BC1-8503-A9BF-D3F4C34FAF70}"/>
          </ac:spMkLst>
        </pc:spChg>
        <pc:spChg chg="del">
          <ac:chgData name="Constance Rudnicki" userId="e53d1bcb-03c7-460f-8510-a91d4b49b8bb" providerId="ADAL" clId="{D1D51A68-7EA5-4837-B6B9-1AB13EF7081D}" dt="2023-10-02T16:56:49.116" v="1228" actId="700"/>
          <ac:spMkLst>
            <pc:docMk/>
            <pc:sldMk cId="1912290589" sldId="376"/>
            <ac:spMk id="5" creationId="{D98B4046-57C8-DA30-6407-D2A055CAF9D2}"/>
          </ac:spMkLst>
        </pc:spChg>
        <pc:spChg chg="del">
          <ac:chgData name="Constance Rudnicki" userId="e53d1bcb-03c7-460f-8510-a91d4b49b8bb" providerId="ADAL" clId="{D1D51A68-7EA5-4837-B6B9-1AB13EF7081D}" dt="2023-10-02T16:56:49.116" v="1228" actId="700"/>
          <ac:spMkLst>
            <pc:docMk/>
            <pc:sldMk cId="1912290589" sldId="376"/>
            <ac:spMk id="6" creationId="{FD55BA12-356C-D4A1-0297-5142F72DBEF1}"/>
          </ac:spMkLst>
        </pc:spChg>
        <pc:spChg chg="add del mod ord">
          <ac:chgData name="Constance Rudnicki" userId="e53d1bcb-03c7-460f-8510-a91d4b49b8bb" providerId="ADAL" clId="{D1D51A68-7EA5-4837-B6B9-1AB13EF7081D}" dt="2023-10-02T16:57:00.734" v="1229" actId="21"/>
          <ac:spMkLst>
            <pc:docMk/>
            <pc:sldMk cId="1912290589" sldId="376"/>
            <ac:spMk id="7" creationId="{0C462AAB-C13D-6CEA-9DB1-0C3EEA3AED6D}"/>
          </ac:spMkLst>
        </pc:spChg>
        <pc:spChg chg="add del mod ord">
          <ac:chgData name="Constance Rudnicki" userId="e53d1bcb-03c7-460f-8510-a91d4b49b8bb" providerId="ADAL" clId="{D1D51A68-7EA5-4837-B6B9-1AB13EF7081D}" dt="2023-10-02T16:57:04.551" v="1230" actId="21"/>
          <ac:spMkLst>
            <pc:docMk/>
            <pc:sldMk cId="1912290589" sldId="376"/>
            <ac:spMk id="8" creationId="{7514BCE1-9A13-BAB3-17C3-657D04A735DC}"/>
          </ac:spMkLst>
        </pc:spChg>
        <pc:picChg chg="add mod">
          <ac:chgData name="Constance Rudnicki" userId="e53d1bcb-03c7-460f-8510-a91d4b49b8bb" providerId="ADAL" clId="{D1D51A68-7EA5-4837-B6B9-1AB13EF7081D}" dt="2023-10-02T16:57:10.633" v="1232" actId="1076"/>
          <ac:picMkLst>
            <pc:docMk/>
            <pc:sldMk cId="1912290589" sldId="376"/>
            <ac:picMk id="9" creationId="{9297F052-FE56-E3CE-8850-DD770B9E64E0}"/>
          </ac:picMkLst>
        </pc:picChg>
        <pc:picChg chg="add mod">
          <ac:chgData name="Constance Rudnicki" userId="e53d1bcb-03c7-460f-8510-a91d4b49b8bb" providerId="ADAL" clId="{D1D51A68-7EA5-4837-B6B9-1AB13EF7081D}" dt="2023-10-02T16:57:20.790" v="1234" actId="1076"/>
          <ac:picMkLst>
            <pc:docMk/>
            <pc:sldMk cId="1912290589" sldId="376"/>
            <ac:picMk id="10" creationId="{1FFC8F36-7FF4-87BD-768E-E5019E4AE417}"/>
          </ac:picMkLst>
        </pc:picChg>
        <pc:picChg chg="add mod">
          <ac:chgData name="Constance Rudnicki" userId="e53d1bcb-03c7-460f-8510-a91d4b49b8bb" providerId="ADAL" clId="{D1D51A68-7EA5-4837-B6B9-1AB13EF7081D}" dt="2023-10-02T16:57:28.404" v="1236" actId="1076"/>
          <ac:picMkLst>
            <pc:docMk/>
            <pc:sldMk cId="1912290589" sldId="376"/>
            <ac:picMk id="11" creationId="{A138A179-5BDA-347F-F771-298D1B0D6F5C}"/>
          </ac:picMkLst>
        </pc:picChg>
      </pc:sldChg>
      <pc:sldChg chg="modSp new mod">
        <pc:chgData name="Constance Rudnicki" userId="e53d1bcb-03c7-460f-8510-a91d4b49b8bb" providerId="ADAL" clId="{D1D51A68-7EA5-4837-B6B9-1AB13EF7081D}" dt="2023-10-02T16:58:00.689" v="1241" actId="27636"/>
        <pc:sldMkLst>
          <pc:docMk/>
          <pc:sldMk cId="1107053101" sldId="377"/>
        </pc:sldMkLst>
        <pc:spChg chg="mod">
          <ac:chgData name="Constance Rudnicki" userId="e53d1bcb-03c7-460f-8510-a91d4b49b8bb" providerId="ADAL" clId="{D1D51A68-7EA5-4837-B6B9-1AB13EF7081D}" dt="2023-10-02T16:57:52.304" v="1239"/>
          <ac:spMkLst>
            <pc:docMk/>
            <pc:sldMk cId="1107053101" sldId="377"/>
            <ac:spMk id="2" creationId="{55B74BB8-00E4-4BBC-A134-1E9B6679C185}"/>
          </ac:spMkLst>
        </pc:spChg>
        <pc:spChg chg="mod">
          <ac:chgData name="Constance Rudnicki" userId="e53d1bcb-03c7-460f-8510-a91d4b49b8bb" providerId="ADAL" clId="{D1D51A68-7EA5-4837-B6B9-1AB13EF7081D}" dt="2023-10-02T16:58:00.689" v="1241" actId="27636"/>
          <ac:spMkLst>
            <pc:docMk/>
            <pc:sldMk cId="1107053101" sldId="377"/>
            <ac:spMk id="3" creationId="{3D9F0B7A-C0F5-A2F2-BF6D-1863001C165F}"/>
          </ac:spMkLst>
        </pc:spChg>
      </pc:sldChg>
      <pc:sldChg chg="addSp modSp new modNotesTx">
        <pc:chgData name="Constance Rudnicki" userId="e53d1bcb-03c7-460f-8510-a91d4b49b8bb" providerId="ADAL" clId="{D1D51A68-7EA5-4837-B6B9-1AB13EF7081D}" dt="2023-10-02T16:58:29.819" v="1244"/>
        <pc:sldMkLst>
          <pc:docMk/>
          <pc:sldMk cId="4253463955" sldId="378"/>
        </pc:sldMkLst>
        <pc:picChg chg="add mod">
          <ac:chgData name="Constance Rudnicki" userId="e53d1bcb-03c7-460f-8510-a91d4b49b8bb" providerId="ADAL" clId="{D1D51A68-7EA5-4837-B6B9-1AB13EF7081D}" dt="2023-10-02T16:58:17.540" v="1243"/>
          <ac:picMkLst>
            <pc:docMk/>
            <pc:sldMk cId="4253463955" sldId="378"/>
            <ac:picMk id="2" creationId="{4712360A-E338-A20F-CBDC-10790D7C7FC7}"/>
          </ac:picMkLst>
        </pc:picChg>
      </pc:sldChg>
      <pc:sldChg chg="addSp delSp modSp new mod modClrScheme chgLayout">
        <pc:chgData name="Constance Rudnicki" userId="e53d1bcb-03c7-460f-8510-a91d4b49b8bb" providerId="ADAL" clId="{D1D51A68-7EA5-4837-B6B9-1AB13EF7081D}" dt="2023-10-02T18:05:18.484" v="2150" actId="21"/>
        <pc:sldMkLst>
          <pc:docMk/>
          <pc:sldMk cId="1653506046" sldId="379"/>
        </pc:sldMkLst>
        <pc:spChg chg="add del mod">
          <ac:chgData name="Constance Rudnicki" userId="e53d1bcb-03c7-460f-8510-a91d4b49b8bb" providerId="ADAL" clId="{D1D51A68-7EA5-4837-B6B9-1AB13EF7081D}" dt="2023-10-02T16:58:55.381" v="1249" actId="21"/>
          <ac:spMkLst>
            <pc:docMk/>
            <pc:sldMk cId="1653506046" sldId="379"/>
            <ac:spMk id="2" creationId="{5DFC658C-FF74-51FC-8F71-5E442006B331}"/>
          </ac:spMkLst>
        </pc:spChg>
        <pc:spChg chg="add mod ord">
          <ac:chgData name="Constance Rudnicki" userId="e53d1bcb-03c7-460f-8510-a91d4b49b8bb" providerId="ADAL" clId="{D1D51A68-7EA5-4837-B6B9-1AB13EF7081D}" dt="2023-10-02T18:05:09.076" v="2148" actId="26606"/>
          <ac:spMkLst>
            <pc:docMk/>
            <pc:sldMk cId="1653506046" sldId="379"/>
            <ac:spMk id="3" creationId="{5FFF3C99-D1BA-16E7-8975-DC0582C54B3A}"/>
          </ac:spMkLst>
        </pc:spChg>
        <pc:spChg chg="add del mod">
          <ac:chgData name="Constance Rudnicki" userId="e53d1bcb-03c7-460f-8510-a91d4b49b8bb" providerId="ADAL" clId="{D1D51A68-7EA5-4837-B6B9-1AB13EF7081D}" dt="2023-10-02T18:04:59.301" v="2141" actId="26606"/>
          <ac:spMkLst>
            <pc:docMk/>
            <pc:sldMk cId="1653506046" sldId="379"/>
            <ac:spMk id="9" creationId="{062C7E80-AF6B-ECB9-0D90-2640B2C8C548}"/>
          </ac:spMkLst>
        </pc:spChg>
        <pc:spChg chg="add del mod">
          <ac:chgData name="Constance Rudnicki" userId="e53d1bcb-03c7-460f-8510-a91d4b49b8bb" providerId="ADAL" clId="{D1D51A68-7EA5-4837-B6B9-1AB13EF7081D}" dt="2023-10-02T18:05:00.691" v="2143" actId="26606"/>
          <ac:spMkLst>
            <pc:docMk/>
            <pc:sldMk cId="1653506046" sldId="379"/>
            <ac:spMk id="11" creationId="{C91670A8-D1C1-D82D-BECC-6E2C6561EED7}"/>
          </ac:spMkLst>
        </pc:spChg>
        <pc:spChg chg="add del mod">
          <ac:chgData name="Constance Rudnicki" userId="e53d1bcb-03c7-460f-8510-a91d4b49b8bb" providerId="ADAL" clId="{D1D51A68-7EA5-4837-B6B9-1AB13EF7081D}" dt="2023-10-02T18:05:05.481" v="2145" actId="26606"/>
          <ac:spMkLst>
            <pc:docMk/>
            <pc:sldMk cId="1653506046" sldId="379"/>
            <ac:spMk id="13" creationId="{294D03AC-F438-5105-5087-24E4D4007043}"/>
          </ac:spMkLst>
        </pc:spChg>
        <pc:spChg chg="add del mod">
          <ac:chgData name="Constance Rudnicki" userId="e53d1bcb-03c7-460f-8510-a91d4b49b8bb" providerId="ADAL" clId="{D1D51A68-7EA5-4837-B6B9-1AB13EF7081D}" dt="2023-10-02T18:05:09.060" v="2147" actId="26606"/>
          <ac:spMkLst>
            <pc:docMk/>
            <pc:sldMk cId="1653506046" sldId="379"/>
            <ac:spMk id="15" creationId="{4D6F4845-8F98-9EF1-9309-06CC61C924D4}"/>
          </ac:spMkLst>
        </pc:spChg>
        <pc:spChg chg="add del mod">
          <ac:chgData name="Constance Rudnicki" userId="e53d1bcb-03c7-460f-8510-a91d4b49b8bb" providerId="ADAL" clId="{D1D51A68-7EA5-4837-B6B9-1AB13EF7081D}" dt="2023-10-02T18:05:09.060" v="2147" actId="26606"/>
          <ac:spMkLst>
            <pc:docMk/>
            <pc:sldMk cId="1653506046" sldId="379"/>
            <ac:spMk id="16" creationId="{ABD45063-6C34-CBDC-AA4E-EE075DBF5D24}"/>
          </ac:spMkLst>
        </pc:spChg>
        <pc:spChg chg="add del mod">
          <ac:chgData name="Constance Rudnicki" userId="e53d1bcb-03c7-460f-8510-a91d4b49b8bb" providerId="ADAL" clId="{D1D51A68-7EA5-4837-B6B9-1AB13EF7081D}" dt="2023-10-02T18:05:09.060" v="2147" actId="26606"/>
          <ac:spMkLst>
            <pc:docMk/>
            <pc:sldMk cId="1653506046" sldId="379"/>
            <ac:spMk id="17" creationId="{8FB1A2B0-1747-D6D2-92A2-057B22C8F066}"/>
          </ac:spMkLst>
        </pc:spChg>
        <pc:spChg chg="add del mod">
          <ac:chgData name="Constance Rudnicki" userId="e53d1bcb-03c7-460f-8510-a91d4b49b8bb" providerId="ADAL" clId="{D1D51A68-7EA5-4837-B6B9-1AB13EF7081D}" dt="2023-10-02T18:05:18.484" v="2150" actId="21"/>
          <ac:spMkLst>
            <pc:docMk/>
            <pc:sldMk cId="1653506046" sldId="379"/>
            <ac:spMk id="19" creationId="{062C7E80-AF6B-ECB9-0D90-2640B2C8C548}"/>
          </ac:spMkLst>
        </pc:spChg>
        <pc:picChg chg="add mod">
          <ac:chgData name="Constance Rudnicki" userId="e53d1bcb-03c7-460f-8510-a91d4b49b8bb" providerId="ADAL" clId="{D1D51A68-7EA5-4837-B6B9-1AB13EF7081D}" dt="2023-10-02T18:05:12.610" v="2149" actId="1076"/>
          <ac:picMkLst>
            <pc:docMk/>
            <pc:sldMk cId="1653506046" sldId="379"/>
            <ac:picMk id="4" creationId="{D0ABF8D8-1517-65CB-86E4-63EF0FA5EE2F}"/>
          </ac:picMkLst>
        </pc:picChg>
      </pc:sldChg>
      <pc:sldChg chg="addSp modSp new mod">
        <pc:chgData name="Constance Rudnicki" userId="e53d1bcb-03c7-460f-8510-a91d4b49b8bb" providerId="ADAL" clId="{D1D51A68-7EA5-4837-B6B9-1AB13EF7081D}" dt="2023-10-02T18:05:38.330" v="2153" actId="207"/>
        <pc:sldMkLst>
          <pc:docMk/>
          <pc:sldMk cId="1879974308" sldId="380"/>
        </pc:sldMkLst>
        <pc:spChg chg="mod">
          <ac:chgData name="Constance Rudnicki" userId="e53d1bcb-03c7-460f-8510-a91d4b49b8bb" providerId="ADAL" clId="{D1D51A68-7EA5-4837-B6B9-1AB13EF7081D}" dt="2023-10-02T18:05:38.330" v="2153" actId="207"/>
          <ac:spMkLst>
            <pc:docMk/>
            <pc:sldMk cId="1879974308" sldId="380"/>
            <ac:spMk id="2" creationId="{0EABDE58-15DB-EB91-0B8D-C0FCECB749B7}"/>
          </ac:spMkLst>
        </pc:spChg>
        <pc:spChg chg="mod">
          <ac:chgData name="Constance Rudnicki" userId="e53d1bcb-03c7-460f-8510-a91d4b49b8bb" providerId="ADAL" clId="{D1D51A68-7EA5-4837-B6B9-1AB13EF7081D}" dt="2023-10-02T18:05:32.018" v="2152" actId="207"/>
          <ac:spMkLst>
            <pc:docMk/>
            <pc:sldMk cId="1879974308" sldId="380"/>
            <ac:spMk id="3" creationId="{2BD887CF-AD10-5614-D837-E8AE19ED479D}"/>
          </ac:spMkLst>
        </pc:spChg>
        <pc:picChg chg="add mod">
          <ac:chgData name="Constance Rudnicki" userId="e53d1bcb-03c7-460f-8510-a91d4b49b8bb" providerId="ADAL" clId="{D1D51A68-7EA5-4837-B6B9-1AB13EF7081D}" dt="2023-10-02T16:59:34.491" v="1255" actId="1076"/>
          <ac:picMkLst>
            <pc:docMk/>
            <pc:sldMk cId="1879974308" sldId="380"/>
            <ac:picMk id="4" creationId="{5EE11D69-CE4D-3171-FE85-5B68E1941DFB}"/>
          </ac:picMkLst>
        </pc:picChg>
      </pc:sldChg>
      <pc:sldChg chg="addSp modSp new mod modNotesTx">
        <pc:chgData name="Constance Rudnicki" userId="e53d1bcb-03c7-460f-8510-a91d4b49b8bb" providerId="ADAL" clId="{D1D51A68-7EA5-4837-B6B9-1AB13EF7081D}" dt="2023-10-02T17:01:42.332" v="1271" actId="255"/>
        <pc:sldMkLst>
          <pc:docMk/>
          <pc:sldMk cId="3333849199" sldId="381"/>
        </pc:sldMkLst>
        <pc:spChg chg="add mod">
          <ac:chgData name="Constance Rudnicki" userId="e53d1bcb-03c7-460f-8510-a91d4b49b8bb" providerId="ADAL" clId="{D1D51A68-7EA5-4837-B6B9-1AB13EF7081D}" dt="2023-10-02T17:01:42.332" v="1271" actId="255"/>
          <ac:spMkLst>
            <pc:docMk/>
            <pc:sldMk cId="3333849199" sldId="381"/>
            <ac:spMk id="4" creationId="{3130CC8C-5DFA-6D9C-0ABB-8A51D7B3A1B5}"/>
          </ac:spMkLst>
        </pc:spChg>
        <pc:spChg chg="add mod">
          <ac:chgData name="Constance Rudnicki" userId="e53d1bcb-03c7-460f-8510-a91d4b49b8bb" providerId="ADAL" clId="{D1D51A68-7EA5-4837-B6B9-1AB13EF7081D}" dt="2023-10-02T17:00:46.668" v="1266" actId="1076"/>
          <ac:spMkLst>
            <pc:docMk/>
            <pc:sldMk cId="3333849199" sldId="381"/>
            <ac:spMk id="6" creationId="{FA01C688-896B-6431-18AB-A3C28547014B}"/>
          </ac:spMkLst>
        </pc:spChg>
        <pc:spChg chg="add mod">
          <ac:chgData name="Constance Rudnicki" userId="e53d1bcb-03c7-460f-8510-a91d4b49b8bb" providerId="ADAL" clId="{D1D51A68-7EA5-4837-B6B9-1AB13EF7081D}" dt="2023-10-02T17:01:04.095" v="1268" actId="1076"/>
          <ac:spMkLst>
            <pc:docMk/>
            <pc:sldMk cId="3333849199" sldId="381"/>
            <ac:spMk id="8" creationId="{994F535B-8772-09F0-F632-E665896E0779}"/>
          </ac:spMkLst>
        </pc:spChg>
        <pc:picChg chg="add mod">
          <ac:chgData name="Constance Rudnicki" userId="e53d1bcb-03c7-460f-8510-a91d4b49b8bb" providerId="ADAL" clId="{D1D51A68-7EA5-4837-B6B9-1AB13EF7081D}" dt="2023-10-02T17:00:10.547" v="1262"/>
          <ac:picMkLst>
            <pc:docMk/>
            <pc:sldMk cId="3333849199" sldId="381"/>
            <ac:picMk id="2" creationId="{694E6EB8-1FD0-45EE-D398-7F911D59D990}"/>
          </ac:picMkLst>
        </pc:picChg>
        <pc:cxnChg chg="add mod">
          <ac:chgData name="Constance Rudnicki" userId="e53d1bcb-03c7-460f-8510-a91d4b49b8bb" providerId="ADAL" clId="{D1D51A68-7EA5-4837-B6B9-1AB13EF7081D}" dt="2023-10-02T17:00:22.604" v="1263"/>
          <ac:cxnSpMkLst>
            <pc:docMk/>
            <pc:sldMk cId="3333849199" sldId="381"/>
            <ac:cxnSpMk id="3" creationId="{ED34C980-20CA-4E04-E6F0-D6FA8E19147C}"/>
          </ac:cxnSpMkLst>
        </pc:cxnChg>
      </pc:sldChg>
      <pc:sldChg chg="addSp delSp modSp new mod modClrScheme chgLayout">
        <pc:chgData name="Constance Rudnicki" userId="e53d1bcb-03c7-460f-8510-a91d4b49b8bb" providerId="ADAL" clId="{D1D51A68-7EA5-4837-B6B9-1AB13EF7081D}" dt="2023-10-02T17:03:14.761" v="1301" actId="14100"/>
        <pc:sldMkLst>
          <pc:docMk/>
          <pc:sldMk cId="1182877809" sldId="382"/>
        </pc:sldMkLst>
        <pc:spChg chg="add mod">
          <ac:chgData name="Constance Rudnicki" userId="e53d1bcb-03c7-460f-8510-a91d4b49b8bb" providerId="ADAL" clId="{D1D51A68-7EA5-4837-B6B9-1AB13EF7081D}" dt="2023-10-02T17:02:22.911" v="1295" actId="20577"/>
          <ac:spMkLst>
            <pc:docMk/>
            <pc:sldMk cId="1182877809" sldId="382"/>
            <ac:spMk id="2" creationId="{3183E823-8701-8E31-DAE6-D39DA405345C}"/>
          </ac:spMkLst>
        </pc:spChg>
        <pc:spChg chg="add del mod">
          <ac:chgData name="Constance Rudnicki" userId="e53d1bcb-03c7-460f-8510-a91d4b49b8bb" providerId="ADAL" clId="{D1D51A68-7EA5-4837-B6B9-1AB13EF7081D}" dt="2023-10-02T17:02:54.622" v="1296" actId="931"/>
          <ac:spMkLst>
            <pc:docMk/>
            <pc:sldMk cId="1182877809" sldId="382"/>
            <ac:spMk id="3" creationId="{267B2582-4DAC-67BB-65CD-B107BE4D8432}"/>
          </ac:spMkLst>
        </pc:spChg>
        <pc:spChg chg="add del mod">
          <ac:chgData name="Constance Rudnicki" userId="e53d1bcb-03c7-460f-8510-a91d4b49b8bb" providerId="ADAL" clId="{D1D51A68-7EA5-4837-B6B9-1AB13EF7081D}" dt="2023-10-02T17:03:07.651" v="1297" actId="21"/>
          <ac:spMkLst>
            <pc:docMk/>
            <pc:sldMk cId="1182877809" sldId="382"/>
            <ac:spMk id="6" creationId="{49E1AEAA-2A20-535C-D1B2-AC6C9548AAA0}"/>
          </ac:spMkLst>
        </pc:spChg>
        <pc:picChg chg="add mod">
          <ac:chgData name="Constance Rudnicki" userId="e53d1bcb-03c7-460f-8510-a91d4b49b8bb" providerId="ADAL" clId="{D1D51A68-7EA5-4837-B6B9-1AB13EF7081D}" dt="2023-10-02T17:03:14.761" v="1301" actId="14100"/>
          <ac:picMkLst>
            <pc:docMk/>
            <pc:sldMk cId="1182877809" sldId="382"/>
            <ac:picMk id="5" creationId="{F9FD06E8-00E6-53F8-4CEB-7C732ED7E353}"/>
          </ac:picMkLst>
        </pc:picChg>
      </pc:sldChg>
      <pc:sldChg chg="addSp delSp modSp new mod">
        <pc:chgData name="Constance Rudnicki" userId="e53d1bcb-03c7-460f-8510-a91d4b49b8bb" providerId="ADAL" clId="{D1D51A68-7EA5-4837-B6B9-1AB13EF7081D}" dt="2023-10-02T18:09:19.922" v="2208" actId="21"/>
        <pc:sldMkLst>
          <pc:docMk/>
          <pc:sldMk cId="1300744700" sldId="383"/>
        </pc:sldMkLst>
        <pc:spChg chg="mod">
          <ac:chgData name="Constance Rudnicki" userId="e53d1bcb-03c7-460f-8510-a91d4b49b8bb" providerId="ADAL" clId="{D1D51A68-7EA5-4837-B6B9-1AB13EF7081D}" dt="2023-10-02T17:03:47.482" v="1353" actId="20577"/>
          <ac:spMkLst>
            <pc:docMk/>
            <pc:sldMk cId="1300744700" sldId="383"/>
            <ac:spMk id="2" creationId="{94FF57C5-7E9D-7548-916B-4DEEBFB09795}"/>
          </ac:spMkLst>
        </pc:spChg>
        <pc:spChg chg="del mod">
          <ac:chgData name="Constance Rudnicki" userId="e53d1bcb-03c7-460f-8510-a91d4b49b8bb" providerId="ADAL" clId="{D1D51A68-7EA5-4837-B6B9-1AB13EF7081D}" dt="2023-10-02T17:04:44.554" v="1379" actId="21"/>
          <ac:spMkLst>
            <pc:docMk/>
            <pc:sldMk cId="1300744700" sldId="383"/>
            <ac:spMk id="3" creationId="{B304DE65-1C55-E23C-18E5-8746915273A4}"/>
          </ac:spMkLst>
        </pc:spChg>
        <pc:spChg chg="add del mod">
          <ac:chgData name="Constance Rudnicki" userId="e53d1bcb-03c7-460f-8510-a91d4b49b8bb" providerId="ADAL" clId="{D1D51A68-7EA5-4837-B6B9-1AB13EF7081D}" dt="2023-10-02T17:04:36.799" v="1370"/>
          <ac:spMkLst>
            <pc:docMk/>
            <pc:sldMk cId="1300744700" sldId="383"/>
            <ac:spMk id="4" creationId="{26F79CBD-C247-B5A8-1CA1-0E7ECE0C3E3E}"/>
          </ac:spMkLst>
        </pc:spChg>
        <pc:spChg chg="add del mod">
          <ac:chgData name="Constance Rudnicki" userId="e53d1bcb-03c7-460f-8510-a91d4b49b8bb" providerId="ADAL" clId="{D1D51A68-7EA5-4837-B6B9-1AB13EF7081D}" dt="2023-10-02T17:04:52.060" v="1380"/>
          <ac:spMkLst>
            <pc:docMk/>
            <pc:sldMk cId="1300744700" sldId="383"/>
            <ac:spMk id="6" creationId="{7333ED97-7693-954C-593D-CD7354A4E393}"/>
          </ac:spMkLst>
        </pc:spChg>
        <pc:spChg chg="add mod">
          <ac:chgData name="Constance Rudnicki" userId="e53d1bcb-03c7-460f-8510-a91d4b49b8bb" providerId="ADAL" clId="{D1D51A68-7EA5-4837-B6B9-1AB13EF7081D}" dt="2023-10-02T18:09:15.933" v="2207" actId="255"/>
          <ac:spMkLst>
            <pc:docMk/>
            <pc:sldMk cId="1300744700" sldId="383"/>
            <ac:spMk id="7" creationId="{B54730EA-2CBA-C075-7DAB-644813FB5EC6}"/>
          </ac:spMkLst>
        </pc:spChg>
        <pc:picChg chg="add del mod">
          <ac:chgData name="Constance Rudnicki" userId="e53d1bcb-03c7-460f-8510-a91d4b49b8bb" providerId="ADAL" clId="{D1D51A68-7EA5-4837-B6B9-1AB13EF7081D}" dt="2023-10-02T18:09:19.922" v="2208" actId="21"/>
          <ac:picMkLst>
            <pc:docMk/>
            <pc:sldMk cId="1300744700" sldId="383"/>
            <ac:picMk id="8" creationId="{A02792A1-F0F8-90D3-5B57-D9E7495CE380}"/>
          </ac:picMkLst>
        </pc:picChg>
      </pc:sldChg>
      <pc:sldChg chg="addSp delSp modSp new mod modClrScheme chgLayout">
        <pc:chgData name="Constance Rudnicki" userId="e53d1bcb-03c7-460f-8510-a91d4b49b8bb" providerId="ADAL" clId="{D1D51A68-7EA5-4837-B6B9-1AB13EF7081D}" dt="2023-10-02T17:10:40.657" v="1469" actId="1076"/>
        <pc:sldMkLst>
          <pc:docMk/>
          <pc:sldMk cId="2634552675" sldId="384"/>
        </pc:sldMkLst>
        <pc:spChg chg="mod ord">
          <ac:chgData name="Constance Rudnicki" userId="e53d1bcb-03c7-460f-8510-a91d4b49b8bb" providerId="ADAL" clId="{D1D51A68-7EA5-4837-B6B9-1AB13EF7081D}" dt="2023-10-02T17:07:06.314" v="1403" actId="700"/>
          <ac:spMkLst>
            <pc:docMk/>
            <pc:sldMk cId="2634552675" sldId="384"/>
            <ac:spMk id="2" creationId="{D996E568-6290-4881-CCE1-0ADA58A522E9}"/>
          </ac:spMkLst>
        </pc:spChg>
        <pc:spChg chg="del">
          <ac:chgData name="Constance Rudnicki" userId="e53d1bcb-03c7-460f-8510-a91d4b49b8bb" providerId="ADAL" clId="{D1D51A68-7EA5-4837-B6B9-1AB13EF7081D}" dt="2023-10-02T17:06:53.575" v="1402"/>
          <ac:spMkLst>
            <pc:docMk/>
            <pc:sldMk cId="2634552675" sldId="384"/>
            <ac:spMk id="3" creationId="{6DDCBA82-1B88-6219-5775-973BB7F388EE}"/>
          </ac:spMkLst>
        </pc:spChg>
        <pc:spChg chg="add mod ord">
          <ac:chgData name="Constance Rudnicki" userId="e53d1bcb-03c7-460f-8510-a91d4b49b8bb" providerId="ADAL" clId="{D1D51A68-7EA5-4837-B6B9-1AB13EF7081D}" dt="2023-10-02T17:09:54.171" v="1464" actId="12"/>
          <ac:spMkLst>
            <pc:docMk/>
            <pc:sldMk cId="2634552675" sldId="384"/>
            <ac:spMk id="4" creationId="{2D649034-0892-1EA0-37DB-21FAC29B747B}"/>
          </ac:spMkLst>
        </pc:spChg>
        <pc:spChg chg="add del mod ord">
          <ac:chgData name="Constance Rudnicki" userId="e53d1bcb-03c7-460f-8510-a91d4b49b8bb" providerId="ADAL" clId="{D1D51A68-7EA5-4837-B6B9-1AB13EF7081D}" dt="2023-10-02T17:07:16.914" v="1404"/>
          <ac:spMkLst>
            <pc:docMk/>
            <pc:sldMk cId="2634552675" sldId="384"/>
            <ac:spMk id="5" creationId="{442C6A24-EA08-2D48-F7A7-E542839845E4}"/>
          </ac:spMkLst>
        </pc:spChg>
        <pc:spChg chg="add del mod">
          <ac:chgData name="Constance Rudnicki" userId="e53d1bcb-03c7-460f-8510-a91d4b49b8bb" providerId="ADAL" clId="{D1D51A68-7EA5-4837-B6B9-1AB13EF7081D}" dt="2023-10-02T17:09:34.152" v="1461" actId="21"/>
          <ac:spMkLst>
            <pc:docMk/>
            <pc:sldMk cId="2634552675" sldId="384"/>
            <ac:spMk id="6" creationId="{C3BFF5D9-5EFD-EF93-F7DE-740503602C3D}"/>
          </ac:spMkLst>
        </pc:spChg>
        <pc:spChg chg="add del mod">
          <ac:chgData name="Constance Rudnicki" userId="e53d1bcb-03c7-460f-8510-a91d4b49b8bb" providerId="ADAL" clId="{D1D51A68-7EA5-4837-B6B9-1AB13EF7081D}" dt="2023-10-02T17:09:42.974" v="1462"/>
          <ac:spMkLst>
            <pc:docMk/>
            <pc:sldMk cId="2634552675" sldId="384"/>
            <ac:spMk id="8" creationId="{6ED0F9DB-EAFC-8522-303C-272AEED15A35}"/>
          </ac:spMkLst>
        </pc:spChg>
        <pc:spChg chg="add mod">
          <ac:chgData name="Constance Rudnicki" userId="e53d1bcb-03c7-460f-8510-a91d4b49b8bb" providerId="ADAL" clId="{D1D51A68-7EA5-4837-B6B9-1AB13EF7081D}" dt="2023-10-02T17:10:40.657" v="1469" actId="1076"/>
          <ac:spMkLst>
            <pc:docMk/>
            <pc:sldMk cId="2634552675" sldId="384"/>
            <ac:spMk id="11" creationId="{4DFF18C4-EEF1-2890-DFDB-3D5A2169A528}"/>
          </ac:spMkLst>
        </pc:spChg>
        <pc:picChg chg="add mod">
          <ac:chgData name="Constance Rudnicki" userId="e53d1bcb-03c7-460f-8510-a91d4b49b8bb" providerId="ADAL" clId="{D1D51A68-7EA5-4837-B6B9-1AB13EF7081D}" dt="2023-10-02T17:10:16.010" v="1465" actId="1076"/>
          <ac:picMkLst>
            <pc:docMk/>
            <pc:sldMk cId="2634552675" sldId="384"/>
            <ac:picMk id="9" creationId="{53565CA3-F76F-60A5-1614-CCC6AA9BADC5}"/>
          </ac:picMkLst>
        </pc:picChg>
        <pc:picChg chg="add mod">
          <ac:chgData name="Constance Rudnicki" userId="e53d1bcb-03c7-460f-8510-a91d4b49b8bb" providerId="ADAL" clId="{D1D51A68-7EA5-4837-B6B9-1AB13EF7081D}" dt="2023-10-02T17:10:26.846" v="1467" actId="1076"/>
          <ac:picMkLst>
            <pc:docMk/>
            <pc:sldMk cId="2634552675" sldId="384"/>
            <ac:picMk id="10" creationId="{6744E9DC-C8CB-5DFE-04C4-04899CE36045}"/>
          </ac:picMkLst>
        </pc:picChg>
      </pc:sldChg>
      <pc:sldChg chg="addSp delSp modSp new mod modNotesTx">
        <pc:chgData name="Constance Rudnicki" userId="e53d1bcb-03c7-460f-8510-a91d4b49b8bb" providerId="ADAL" clId="{D1D51A68-7EA5-4837-B6B9-1AB13EF7081D}" dt="2023-10-02T18:11:01.314" v="2222" actId="14100"/>
        <pc:sldMkLst>
          <pc:docMk/>
          <pc:sldMk cId="2165766714" sldId="385"/>
        </pc:sldMkLst>
        <pc:spChg chg="mod">
          <ac:chgData name="Constance Rudnicki" userId="e53d1bcb-03c7-460f-8510-a91d4b49b8bb" providerId="ADAL" clId="{D1D51A68-7EA5-4837-B6B9-1AB13EF7081D}" dt="2023-10-02T17:10:56.251" v="1480" actId="122"/>
          <ac:spMkLst>
            <pc:docMk/>
            <pc:sldMk cId="2165766714" sldId="385"/>
            <ac:spMk id="2" creationId="{F7FCF1A9-CFE7-F8B4-977F-19E6298C0BFF}"/>
          </ac:spMkLst>
        </pc:spChg>
        <pc:spChg chg="del">
          <ac:chgData name="Constance Rudnicki" userId="e53d1bcb-03c7-460f-8510-a91d4b49b8bb" providerId="ADAL" clId="{D1D51A68-7EA5-4837-B6B9-1AB13EF7081D}" dt="2023-10-02T17:11:07.321" v="1481"/>
          <ac:spMkLst>
            <pc:docMk/>
            <pc:sldMk cId="2165766714" sldId="385"/>
            <ac:spMk id="3" creationId="{7D243512-F478-C7D4-65AC-64591975295E}"/>
          </ac:spMkLst>
        </pc:spChg>
        <pc:spChg chg="add del">
          <ac:chgData name="Constance Rudnicki" userId="e53d1bcb-03c7-460f-8510-a91d4b49b8bb" providerId="ADAL" clId="{D1D51A68-7EA5-4837-B6B9-1AB13EF7081D}" dt="2023-10-02T17:11:41.116" v="1486"/>
          <ac:spMkLst>
            <pc:docMk/>
            <pc:sldMk cId="2165766714" sldId="385"/>
            <ac:spMk id="4" creationId="{E2F9AB9C-A43F-DE27-5C55-7D0BC018ECFC}"/>
          </ac:spMkLst>
        </pc:spChg>
        <pc:spChg chg="add del mod">
          <ac:chgData name="Constance Rudnicki" userId="e53d1bcb-03c7-460f-8510-a91d4b49b8bb" providerId="ADAL" clId="{D1D51A68-7EA5-4837-B6B9-1AB13EF7081D}" dt="2023-10-02T17:11:39.060" v="1485"/>
          <ac:spMkLst>
            <pc:docMk/>
            <pc:sldMk cId="2165766714" sldId="385"/>
            <ac:spMk id="6" creationId="{4D869E28-1509-26B9-27FA-011325F46549}"/>
          </ac:spMkLst>
        </pc:spChg>
        <pc:spChg chg="add del mod">
          <ac:chgData name="Constance Rudnicki" userId="e53d1bcb-03c7-460f-8510-a91d4b49b8bb" providerId="ADAL" clId="{D1D51A68-7EA5-4837-B6B9-1AB13EF7081D}" dt="2023-10-02T17:12:04.553" v="1491"/>
          <ac:spMkLst>
            <pc:docMk/>
            <pc:sldMk cId="2165766714" sldId="385"/>
            <ac:spMk id="9" creationId="{64114F8B-9585-364C-DD6D-1714765F6A03}"/>
          </ac:spMkLst>
        </pc:spChg>
        <pc:spChg chg="add mod">
          <ac:chgData name="Constance Rudnicki" userId="e53d1bcb-03c7-460f-8510-a91d4b49b8bb" providerId="ADAL" clId="{D1D51A68-7EA5-4837-B6B9-1AB13EF7081D}" dt="2023-10-02T18:10:46.349" v="2217" actId="14100"/>
          <ac:spMkLst>
            <pc:docMk/>
            <pc:sldMk cId="2165766714" sldId="385"/>
            <ac:spMk id="12" creationId="{9684C31F-6841-E5C5-ED62-CEDA8ECE9401}"/>
          </ac:spMkLst>
        </pc:spChg>
        <pc:spChg chg="add mod">
          <ac:chgData name="Constance Rudnicki" userId="e53d1bcb-03c7-460f-8510-a91d4b49b8bb" providerId="ADAL" clId="{D1D51A68-7EA5-4837-B6B9-1AB13EF7081D}" dt="2023-10-02T18:10:32.253" v="2214" actId="12"/>
          <ac:spMkLst>
            <pc:docMk/>
            <pc:sldMk cId="2165766714" sldId="385"/>
            <ac:spMk id="14" creationId="{4E659EF2-5790-101C-E422-3E9428636EA8}"/>
          </ac:spMkLst>
        </pc:spChg>
        <pc:picChg chg="add del mod">
          <ac:chgData name="Constance Rudnicki" userId="e53d1bcb-03c7-460f-8510-a91d4b49b8bb" providerId="ADAL" clId="{D1D51A68-7EA5-4837-B6B9-1AB13EF7081D}" dt="2023-10-02T17:11:54.678" v="1490" actId="21"/>
          <ac:picMkLst>
            <pc:docMk/>
            <pc:sldMk cId="2165766714" sldId="385"/>
            <ac:picMk id="5" creationId="{01068F89-32F6-1252-2691-2D90651BD0E8}"/>
          </ac:picMkLst>
        </pc:picChg>
        <pc:picChg chg="add mod">
          <ac:chgData name="Constance Rudnicki" userId="e53d1bcb-03c7-460f-8510-a91d4b49b8bb" providerId="ADAL" clId="{D1D51A68-7EA5-4837-B6B9-1AB13EF7081D}" dt="2023-10-02T18:11:01.314" v="2222" actId="14100"/>
          <ac:picMkLst>
            <pc:docMk/>
            <pc:sldMk cId="2165766714" sldId="385"/>
            <ac:picMk id="7" creationId="{48538971-8F69-E7D7-2A94-8BFEB8EB2803}"/>
          </ac:picMkLst>
        </pc:picChg>
        <pc:picChg chg="add del mod">
          <ac:chgData name="Constance Rudnicki" userId="e53d1bcb-03c7-460f-8510-a91d4b49b8bb" providerId="ADAL" clId="{D1D51A68-7EA5-4837-B6B9-1AB13EF7081D}" dt="2023-10-02T18:10:14.289" v="2211" actId="21"/>
          <ac:picMkLst>
            <pc:docMk/>
            <pc:sldMk cId="2165766714" sldId="385"/>
            <ac:picMk id="10" creationId="{1F8666A9-F707-22AD-B5EC-D02623E1F360}"/>
          </ac:picMkLst>
        </pc:picChg>
        <pc:picChg chg="add mod">
          <ac:chgData name="Constance Rudnicki" userId="e53d1bcb-03c7-460f-8510-a91d4b49b8bb" providerId="ADAL" clId="{D1D51A68-7EA5-4837-B6B9-1AB13EF7081D}" dt="2023-10-02T18:10:58.597" v="2221" actId="1076"/>
          <ac:picMkLst>
            <pc:docMk/>
            <pc:sldMk cId="2165766714" sldId="385"/>
            <ac:picMk id="11" creationId="{E3540B64-1187-BE1B-4527-68BBE713C46D}"/>
          </ac:picMkLst>
        </pc:picChg>
      </pc:sldChg>
      <pc:sldChg chg="addSp delSp modSp new mod">
        <pc:chgData name="Constance Rudnicki" userId="e53d1bcb-03c7-460f-8510-a91d4b49b8bb" providerId="ADAL" clId="{D1D51A68-7EA5-4837-B6B9-1AB13EF7081D}" dt="2023-10-02T17:14:19.612" v="1512" actId="1076"/>
        <pc:sldMkLst>
          <pc:docMk/>
          <pc:sldMk cId="253859744" sldId="386"/>
        </pc:sldMkLst>
        <pc:spChg chg="mod">
          <ac:chgData name="Constance Rudnicki" userId="e53d1bcb-03c7-460f-8510-a91d4b49b8bb" providerId="ADAL" clId="{D1D51A68-7EA5-4837-B6B9-1AB13EF7081D}" dt="2023-10-02T17:13:08.190" v="1499"/>
          <ac:spMkLst>
            <pc:docMk/>
            <pc:sldMk cId="253859744" sldId="386"/>
            <ac:spMk id="2" creationId="{BF09C2DB-5DF9-17AA-835F-26D2934E1D4C}"/>
          </ac:spMkLst>
        </pc:spChg>
        <pc:spChg chg="del">
          <ac:chgData name="Constance Rudnicki" userId="e53d1bcb-03c7-460f-8510-a91d4b49b8bb" providerId="ADAL" clId="{D1D51A68-7EA5-4837-B6B9-1AB13EF7081D}" dt="2023-10-02T17:13:16.166" v="1500"/>
          <ac:spMkLst>
            <pc:docMk/>
            <pc:sldMk cId="253859744" sldId="386"/>
            <ac:spMk id="3" creationId="{A9A12C07-E5AA-4884-1C0C-5CD234DCFCA6}"/>
          </ac:spMkLst>
        </pc:spChg>
        <pc:spChg chg="del">
          <ac:chgData name="Constance Rudnicki" userId="e53d1bcb-03c7-460f-8510-a91d4b49b8bb" providerId="ADAL" clId="{D1D51A68-7EA5-4837-B6B9-1AB13EF7081D}" dt="2023-10-02T17:13:24.360" v="1501"/>
          <ac:spMkLst>
            <pc:docMk/>
            <pc:sldMk cId="253859744" sldId="386"/>
            <ac:spMk id="4" creationId="{C7CEAEE4-8E28-AE8F-291E-C4751BE53B4C}"/>
          </ac:spMkLst>
        </pc:spChg>
        <pc:spChg chg="add mod">
          <ac:chgData name="Constance Rudnicki" userId="e53d1bcb-03c7-460f-8510-a91d4b49b8bb" providerId="ADAL" clId="{D1D51A68-7EA5-4837-B6B9-1AB13EF7081D}" dt="2023-10-02T17:14:05.371" v="1509" actId="12"/>
          <ac:spMkLst>
            <pc:docMk/>
            <pc:sldMk cId="253859744" sldId="386"/>
            <ac:spMk id="5" creationId="{BCF0D17A-CE54-78DF-4442-EE06701C0D25}"/>
          </ac:spMkLst>
        </pc:spChg>
        <pc:picChg chg="add mod">
          <ac:chgData name="Constance Rudnicki" userId="e53d1bcb-03c7-460f-8510-a91d4b49b8bb" providerId="ADAL" clId="{D1D51A68-7EA5-4837-B6B9-1AB13EF7081D}" dt="2023-10-02T17:14:13.961" v="1510" actId="1076"/>
          <ac:picMkLst>
            <pc:docMk/>
            <pc:sldMk cId="253859744" sldId="386"/>
            <ac:picMk id="6" creationId="{9055D31F-ECCD-0C39-6ADD-6F43439E9D19}"/>
          </ac:picMkLst>
        </pc:picChg>
        <pc:picChg chg="add mod">
          <ac:chgData name="Constance Rudnicki" userId="e53d1bcb-03c7-460f-8510-a91d4b49b8bb" providerId="ADAL" clId="{D1D51A68-7EA5-4837-B6B9-1AB13EF7081D}" dt="2023-10-02T17:14:16.679" v="1511" actId="1076"/>
          <ac:picMkLst>
            <pc:docMk/>
            <pc:sldMk cId="253859744" sldId="386"/>
            <ac:picMk id="7" creationId="{A95BBE76-ACEC-0F67-C3C6-D7BA839EBC82}"/>
          </ac:picMkLst>
        </pc:picChg>
        <pc:picChg chg="add mod">
          <ac:chgData name="Constance Rudnicki" userId="e53d1bcb-03c7-460f-8510-a91d4b49b8bb" providerId="ADAL" clId="{D1D51A68-7EA5-4837-B6B9-1AB13EF7081D}" dt="2023-10-02T17:14:19.612" v="1512" actId="1076"/>
          <ac:picMkLst>
            <pc:docMk/>
            <pc:sldMk cId="253859744" sldId="386"/>
            <ac:picMk id="8" creationId="{DE7A5A9F-21E8-69D4-E570-321BCF339045}"/>
          </ac:picMkLst>
        </pc:picChg>
      </pc:sldChg>
      <pc:sldChg chg="addSp delSp modSp new mod modNotesTx">
        <pc:chgData name="Constance Rudnicki" userId="e53d1bcb-03c7-460f-8510-a91d4b49b8bb" providerId="ADAL" clId="{D1D51A68-7EA5-4837-B6B9-1AB13EF7081D}" dt="2023-10-02T17:16:20.216" v="1572" actId="1076"/>
        <pc:sldMkLst>
          <pc:docMk/>
          <pc:sldMk cId="3935539083" sldId="387"/>
        </pc:sldMkLst>
        <pc:spChg chg="mod">
          <ac:chgData name="Constance Rudnicki" userId="e53d1bcb-03c7-460f-8510-a91d4b49b8bb" providerId="ADAL" clId="{D1D51A68-7EA5-4837-B6B9-1AB13EF7081D}" dt="2023-10-02T17:16:16.478" v="1571" actId="122"/>
          <ac:spMkLst>
            <pc:docMk/>
            <pc:sldMk cId="3935539083" sldId="387"/>
            <ac:spMk id="2" creationId="{0293D80C-5343-B022-462C-6BCC6B66A731}"/>
          </ac:spMkLst>
        </pc:spChg>
        <pc:spChg chg="mod">
          <ac:chgData name="Constance Rudnicki" userId="e53d1bcb-03c7-460f-8510-a91d4b49b8bb" providerId="ADAL" clId="{D1D51A68-7EA5-4837-B6B9-1AB13EF7081D}" dt="2023-10-02T17:15:36.144" v="1530" actId="207"/>
          <ac:spMkLst>
            <pc:docMk/>
            <pc:sldMk cId="3935539083" sldId="387"/>
            <ac:spMk id="3" creationId="{B003BD1A-CD66-0050-06FD-19E3E9FC7F68}"/>
          </ac:spMkLst>
        </pc:spChg>
        <pc:spChg chg="add del">
          <ac:chgData name="Constance Rudnicki" userId="e53d1bcb-03c7-460f-8510-a91d4b49b8bb" providerId="ADAL" clId="{D1D51A68-7EA5-4837-B6B9-1AB13EF7081D}" dt="2023-10-02T17:15:07.543" v="1525"/>
          <ac:spMkLst>
            <pc:docMk/>
            <pc:sldMk cId="3935539083" sldId="387"/>
            <ac:spMk id="4" creationId="{CAAFD268-36D7-5E4D-0438-04170A21D9D2}"/>
          </ac:spMkLst>
        </pc:spChg>
        <pc:spChg chg="add del mod">
          <ac:chgData name="Constance Rudnicki" userId="e53d1bcb-03c7-460f-8510-a91d4b49b8bb" providerId="ADAL" clId="{D1D51A68-7EA5-4837-B6B9-1AB13EF7081D}" dt="2023-10-02T17:15:05.517" v="1524"/>
          <ac:spMkLst>
            <pc:docMk/>
            <pc:sldMk cId="3935539083" sldId="387"/>
            <ac:spMk id="5" creationId="{C769E366-6C1F-DF95-D760-C2B361466F9C}"/>
          </ac:spMkLst>
        </pc:spChg>
        <pc:picChg chg="add mod">
          <ac:chgData name="Constance Rudnicki" userId="e53d1bcb-03c7-460f-8510-a91d4b49b8bb" providerId="ADAL" clId="{D1D51A68-7EA5-4837-B6B9-1AB13EF7081D}" dt="2023-10-02T17:16:20.216" v="1572" actId="1076"/>
          <ac:picMkLst>
            <pc:docMk/>
            <pc:sldMk cId="3935539083" sldId="387"/>
            <ac:picMk id="6" creationId="{F3DD73D9-483E-04C3-D0C1-129E7BEBA4E8}"/>
          </ac:picMkLst>
        </pc:picChg>
        <pc:picChg chg="add mod">
          <ac:chgData name="Constance Rudnicki" userId="e53d1bcb-03c7-460f-8510-a91d4b49b8bb" providerId="ADAL" clId="{D1D51A68-7EA5-4837-B6B9-1AB13EF7081D}" dt="2023-10-02T17:15:49.838" v="1534" actId="1076"/>
          <ac:picMkLst>
            <pc:docMk/>
            <pc:sldMk cId="3935539083" sldId="387"/>
            <ac:picMk id="7" creationId="{179A9C97-CFE6-6A31-C0FF-BA81BDD71987}"/>
          </ac:picMkLst>
        </pc:picChg>
        <pc:picChg chg="add mod">
          <ac:chgData name="Constance Rudnicki" userId="e53d1bcb-03c7-460f-8510-a91d4b49b8bb" providerId="ADAL" clId="{D1D51A68-7EA5-4837-B6B9-1AB13EF7081D}" dt="2023-10-02T17:16:02.835" v="1536" actId="1076"/>
          <ac:picMkLst>
            <pc:docMk/>
            <pc:sldMk cId="3935539083" sldId="387"/>
            <ac:picMk id="8" creationId="{37F46792-2B4A-0832-F2C5-0C0085E4156B}"/>
          </ac:picMkLst>
        </pc:picChg>
      </pc:sldChg>
      <pc:sldChg chg="addSp modSp new mod modNotesTx">
        <pc:chgData name="Constance Rudnicki" userId="e53d1bcb-03c7-460f-8510-a91d4b49b8bb" providerId="ADAL" clId="{D1D51A68-7EA5-4837-B6B9-1AB13EF7081D}" dt="2023-10-02T17:25:45.325" v="2004" actId="14100"/>
        <pc:sldMkLst>
          <pc:docMk/>
          <pc:sldMk cId="3024489146" sldId="388"/>
        </pc:sldMkLst>
        <pc:spChg chg="mod">
          <ac:chgData name="Constance Rudnicki" userId="e53d1bcb-03c7-460f-8510-a91d4b49b8bb" providerId="ADAL" clId="{D1D51A68-7EA5-4837-B6B9-1AB13EF7081D}" dt="2023-10-02T17:16:45.362" v="1586" actId="122"/>
          <ac:spMkLst>
            <pc:docMk/>
            <pc:sldMk cId="3024489146" sldId="388"/>
            <ac:spMk id="2" creationId="{FE4B29C0-DC62-0F6A-6A23-FF6A490946FB}"/>
          </ac:spMkLst>
        </pc:spChg>
        <pc:spChg chg="mod">
          <ac:chgData name="Constance Rudnicki" userId="e53d1bcb-03c7-460f-8510-a91d4b49b8bb" providerId="ADAL" clId="{D1D51A68-7EA5-4837-B6B9-1AB13EF7081D}" dt="2023-10-02T17:19:18.027" v="1912" actId="27636"/>
          <ac:spMkLst>
            <pc:docMk/>
            <pc:sldMk cId="3024489146" sldId="388"/>
            <ac:spMk id="3" creationId="{1BE65070-E9E8-ED0D-B00E-4D4025C828CA}"/>
          </ac:spMkLst>
        </pc:spChg>
        <pc:spChg chg="mod">
          <ac:chgData name="Constance Rudnicki" userId="e53d1bcb-03c7-460f-8510-a91d4b49b8bb" providerId="ADAL" clId="{D1D51A68-7EA5-4837-B6B9-1AB13EF7081D}" dt="2023-10-02T17:19:18.027" v="1913" actId="27636"/>
          <ac:spMkLst>
            <pc:docMk/>
            <pc:sldMk cId="3024489146" sldId="388"/>
            <ac:spMk id="4" creationId="{7D9AF4EF-2C31-3898-97FC-DA547D33291A}"/>
          </ac:spMkLst>
        </pc:spChg>
        <pc:spChg chg="add mod">
          <ac:chgData name="Constance Rudnicki" userId="e53d1bcb-03c7-460f-8510-a91d4b49b8bb" providerId="ADAL" clId="{D1D51A68-7EA5-4837-B6B9-1AB13EF7081D}" dt="2023-10-02T17:25:45.325" v="2004" actId="14100"/>
          <ac:spMkLst>
            <pc:docMk/>
            <pc:sldMk cId="3024489146" sldId="388"/>
            <ac:spMk id="6" creationId="{B4D89A4E-689F-C7E7-958E-FC8851504222}"/>
          </ac:spMkLst>
        </pc:spChg>
        <pc:picChg chg="add mod">
          <ac:chgData name="Constance Rudnicki" userId="e53d1bcb-03c7-460f-8510-a91d4b49b8bb" providerId="ADAL" clId="{D1D51A68-7EA5-4837-B6B9-1AB13EF7081D}" dt="2023-10-02T17:19:40.080" v="1916" actId="1076"/>
          <ac:picMkLst>
            <pc:docMk/>
            <pc:sldMk cId="3024489146" sldId="388"/>
            <ac:picMk id="5" creationId="{1938CBDB-E81A-9819-BF52-3CE4602AF267}"/>
          </ac:picMkLst>
        </pc:picChg>
      </pc:sldChg>
      <pc:sldChg chg="addSp delSp modSp new mod modClrScheme chgLayout">
        <pc:chgData name="Constance Rudnicki" userId="e53d1bcb-03c7-460f-8510-a91d4b49b8bb" providerId="ADAL" clId="{D1D51A68-7EA5-4837-B6B9-1AB13EF7081D}" dt="2023-10-02T17:28:03.575" v="2048" actId="12"/>
        <pc:sldMkLst>
          <pc:docMk/>
          <pc:sldMk cId="860344362" sldId="389"/>
        </pc:sldMkLst>
        <pc:spChg chg="del mod ord">
          <ac:chgData name="Constance Rudnicki" userId="e53d1bcb-03c7-460f-8510-a91d4b49b8bb" providerId="ADAL" clId="{D1D51A68-7EA5-4837-B6B9-1AB13EF7081D}" dt="2023-10-02T17:27:36.625" v="2034" actId="700"/>
          <ac:spMkLst>
            <pc:docMk/>
            <pc:sldMk cId="860344362" sldId="389"/>
            <ac:spMk id="2" creationId="{E51A7A70-5047-8EE7-031D-F53BBE77C320}"/>
          </ac:spMkLst>
        </pc:spChg>
        <pc:spChg chg="del mod ord">
          <ac:chgData name="Constance Rudnicki" userId="e53d1bcb-03c7-460f-8510-a91d4b49b8bb" providerId="ADAL" clId="{D1D51A68-7EA5-4837-B6B9-1AB13EF7081D}" dt="2023-10-02T17:27:36.625" v="2034" actId="700"/>
          <ac:spMkLst>
            <pc:docMk/>
            <pc:sldMk cId="860344362" sldId="389"/>
            <ac:spMk id="3" creationId="{0BEF5303-E8F1-51FC-A8E2-9E6002D36B35}"/>
          </ac:spMkLst>
        </pc:spChg>
        <pc:spChg chg="del">
          <ac:chgData name="Constance Rudnicki" userId="e53d1bcb-03c7-460f-8510-a91d4b49b8bb" providerId="ADAL" clId="{D1D51A68-7EA5-4837-B6B9-1AB13EF7081D}" dt="2023-10-02T17:27:36.625" v="2034" actId="700"/>
          <ac:spMkLst>
            <pc:docMk/>
            <pc:sldMk cId="860344362" sldId="389"/>
            <ac:spMk id="4" creationId="{6C4487CD-A875-F86A-BB47-3BB41E6AFC70}"/>
          </ac:spMkLst>
        </pc:spChg>
        <pc:spChg chg="add mod ord">
          <ac:chgData name="Constance Rudnicki" userId="e53d1bcb-03c7-460f-8510-a91d4b49b8bb" providerId="ADAL" clId="{D1D51A68-7EA5-4837-B6B9-1AB13EF7081D}" dt="2023-10-02T17:27:45.960" v="2045" actId="20577"/>
          <ac:spMkLst>
            <pc:docMk/>
            <pc:sldMk cId="860344362" sldId="389"/>
            <ac:spMk id="5" creationId="{BD581BDB-C907-3664-8845-539E8D67AE4D}"/>
          </ac:spMkLst>
        </pc:spChg>
        <pc:spChg chg="add mod ord">
          <ac:chgData name="Constance Rudnicki" userId="e53d1bcb-03c7-460f-8510-a91d4b49b8bb" providerId="ADAL" clId="{D1D51A68-7EA5-4837-B6B9-1AB13EF7081D}" dt="2023-10-02T17:28:03.575" v="2048" actId="12"/>
          <ac:spMkLst>
            <pc:docMk/>
            <pc:sldMk cId="860344362" sldId="389"/>
            <ac:spMk id="6" creationId="{2F40973A-C83A-6500-F576-A0E3B7641139}"/>
          </ac:spMkLst>
        </pc:spChg>
      </pc:sldChg>
      <pc:sldChg chg="addSp delSp modSp new mod">
        <pc:chgData name="Constance Rudnicki" userId="e53d1bcb-03c7-460f-8510-a91d4b49b8bb" providerId="ADAL" clId="{D1D51A68-7EA5-4837-B6B9-1AB13EF7081D}" dt="2023-10-02T17:25:37.995" v="2003" actId="14100"/>
        <pc:sldMkLst>
          <pc:docMk/>
          <pc:sldMk cId="2340989180" sldId="390"/>
        </pc:sldMkLst>
        <pc:spChg chg="mod">
          <ac:chgData name="Constance Rudnicki" userId="e53d1bcb-03c7-460f-8510-a91d4b49b8bb" providerId="ADAL" clId="{D1D51A68-7EA5-4837-B6B9-1AB13EF7081D}" dt="2023-10-02T17:20:33.966" v="1921"/>
          <ac:spMkLst>
            <pc:docMk/>
            <pc:sldMk cId="2340989180" sldId="390"/>
            <ac:spMk id="2" creationId="{F10083CF-5770-6213-CF8C-2E5E5BB46CFA}"/>
          </ac:spMkLst>
        </pc:spChg>
        <pc:spChg chg="del">
          <ac:chgData name="Constance Rudnicki" userId="e53d1bcb-03c7-460f-8510-a91d4b49b8bb" providerId="ADAL" clId="{D1D51A68-7EA5-4837-B6B9-1AB13EF7081D}" dt="2023-10-02T17:20:43.276" v="1922" actId="22"/>
          <ac:spMkLst>
            <pc:docMk/>
            <pc:sldMk cId="2340989180" sldId="390"/>
            <ac:spMk id="3" creationId="{C13CB997-BBE2-CF74-B991-B18CDE99FCD3}"/>
          </ac:spMkLst>
        </pc:spChg>
        <pc:spChg chg="del mod">
          <ac:chgData name="Constance Rudnicki" userId="e53d1bcb-03c7-460f-8510-a91d4b49b8bb" providerId="ADAL" clId="{D1D51A68-7EA5-4837-B6B9-1AB13EF7081D}" dt="2023-10-02T17:21:53.264" v="1937" actId="22"/>
          <ac:spMkLst>
            <pc:docMk/>
            <pc:sldMk cId="2340989180" sldId="390"/>
            <ac:spMk id="4" creationId="{D88DBF00-AFD0-1B84-64B5-B66BAC198196}"/>
          </ac:spMkLst>
        </pc:spChg>
        <pc:spChg chg="add del mod">
          <ac:chgData name="Constance Rudnicki" userId="e53d1bcb-03c7-460f-8510-a91d4b49b8bb" providerId="ADAL" clId="{D1D51A68-7EA5-4837-B6B9-1AB13EF7081D}" dt="2023-10-02T17:21:50.970" v="1936"/>
          <ac:spMkLst>
            <pc:docMk/>
            <pc:sldMk cId="2340989180" sldId="390"/>
            <ac:spMk id="8" creationId="{879F7B93-2508-0674-206A-CB6B2B261C73}"/>
          </ac:spMkLst>
        </pc:spChg>
        <pc:spChg chg="add mod">
          <ac:chgData name="Constance Rudnicki" userId="e53d1bcb-03c7-460f-8510-a91d4b49b8bb" providerId="ADAL" clId="{D1D51A68-7EA5-4837-B6B9-1AB13EF7081D}" dt="2023-10-02T17:25:37.995" v="2003" actId="14100"/>
          <ac:spMkLst>
            <pc:docMk/>
            <pc:sldMk cId="2340989180" sldId="390"/>
            <ac:spMk id="13" creationId="{F6846FB2-0DE3-D344-76E2-6F45C970D0C7}"/>
          </ac:spMkLst>
        </pc:spChg>
        <pc:picChg chg="add del mod ord">
          <ac:chgData name="Constance Rudnicki" userId="e53d1bcb-03c7-460f-8510-a91d4b49b8bb" providerId="ADAL" clId="{D1D51A68-7EA5-4837-B6B9-1AB13EF7081D}" dt="2023-10-02T17:21:04.161" v="1925" actId="21"/>
          <ac:picMkLst>
            <pc:docMk/>
            <pc:sldMk cId="2340989180" sldId="390"/>
            <ac:picMk id="6" creationId="{A215AAB1-8329-1F74-F9E2-272C61418745}"/>
          </ac:picMkLst>
        </pc:picChg>
        <pc:picChg chg="add del mod">
          <ac:chgData name="Constance Rudnicki" userId="e53d1bcb-03c7-460f-8510-a91d4b49b8bb" providerId="ADAL" clId="{D1D51A68-7EA5-4837-B6B9-1AB13EF7081D}" dt="2023-10-02T17:21:19.540" v="1929"/>
          <ac:picMkLst>
            <pc:docMk/>
            <pc:sldMk cId="2340989180" sldId="390"/>
            <ac:picMk id="9" creationId="{DAC556DE-2E21-A292-061B-19C88732E887}"/>
          </ac:picMkLst>
        </pc:picChg>
        <pc:picChg chg="add mod ord">
          <ac:chgData name="Constance Rudnicki" userId="e53d1bcb-03c7-460f-8510-a91d4b49b8bb" providerId="ADAL" clId="{D1D51A68-7EA5-4837-B6B9-1AB13EF7081D}" dt="2023-10-02T17:21:57.055" v="1938" actId="1076"/>
          <ac:picMkLst>
            <pc:docMk/>
            <pc:sldMk cId="2340989180" sldId="390"/>
            <ac:picMk id="11" creationId="{F2C88F50-8A31-5FE7-BB04-09E969C7BD6F}"/>
          </ac:picMkLst>
        </pc:picChg>
        <pc:picChg chg="add mod">
          <ac:chgData name="Constance Rudnicki" userId="e53d1bcb-03c7-460f-8510-a91d4b49b8bb" providerId="ADAL" clId="{D1D51A68-7EA5-4837-B6B9-1AB13EF7081D}" dt="2023-10-02T17:22:05.796" v="1940" actId="1076"/>
          <ac:picMkLst>
            <pc:docMk/>
            <pc:sldMk cId="2340989180" sldId="390"/>
            <ac:picMk id="12" creationId="{CB76F5F4-E803-76D3-C811-E9C4E1E919CC}"/>
          </ac:picMkLst>
        </pc:picChg>
      </pc:sldChg>
      <pc:sldChg chg="addSp delSp modSp new mod">
        <pc:chgData name="Constance Rudnicki" userId="e53d1bcb-03c7-460f-8510-a91d4b49b8bb" providerId="ADAL" clId="{D1D51A68-7EA5-4837-B6B9-1AB13EF7081D}" dt="2023-10-02T17:23:45.835" v="1959" actId="1076"/>
        <pc:sldMkLst>
          <pc:docMk/>
          <pc:sldMk cId="404547787" sldId="391"/>
        </pc:sldMkLst>
        <pc:spChg chg="mod">
          <ac:chgData name="Constance Rudnicki" userId="e53d1bcb-03c7-460f-8510-a91d4b49b8bb" providerId="ADAL" clId="{D1D51A68-7EA5-4837-B6B9-1AB13EF7081D}" dt="2023-10-02T17:22:36.129" v="1944" actId="122"/>
          <ac:spMkLst>
            <pc:docMk/>
            <pc:sldMk cId="404547787" sldId="391"/>
            <ac:spMk id="2" creationId="{C44BFF58-E175-5DF8-6C2E-1E4BB158EF7D}"/>
          </ac:spMkLst>
        </pc:spChg>
        <pc:spChg chg="mod">
          <ac:chgData name="Constance Rudnicki" userId="e53d1bcb-03c7-460f-8510-a91d4b49b8bb" providerId="ADAL" clId="{D1D51A68-7EA5-4837-B6B9-1AB13EF7081D}" dt="2023-10-02T17:22:51.893" v="1947" actId="6549"/>
          <ac:spMkLst>
            <pc:docMk/>
            <pc:sldMk cId="404547787" sldId="391"/>
            <ac:spMk id="3" creationId="{D8B769BA-0940-F263-728C-98AE1476E323}"/>
          </ac:spMkLst>
        </pc:spChg>
        <pc:spChg chg="add del">
          <ac:chgData name="Constance Rudnicki" userId="e53d1bcb-03c7-460f-8510-a91d4b49b8bb" providerId="ADAL" clId="{D1D51A68-7EA5-4837-B6B9-1AB13EF7081D}" dt="2023-10-02T17:23:06.695" v="1950"/>
          <ac:spMkLst>
            <pc:docMk/>
            <pc:sldMk cId="404547787" sldId="391"/>
            <ac:spMk id="4" creationId="{9751F8A6-5FA3-9ECA-5A69-F6B23A4C0492}"/>
          </ac:spMkLst>
        </pc:spChg>
        <pc:spChg chg="add del mod">
          <ac:chgData name="Constance Rudnicki" userId="e53d1bcb-03c7-460f-8510-a91d4b49b8bb" providerId="ADAL" clId="{D1D51A68-7EA5-4837-B6B9-1AB13EF7081D}" dt="2023-10-02T17:23:04.483" v="1949"/>
          <ac:spMkLst>
            <pc:docMk/>
            <pc:sldMk cId="404547787" sldId="391"/>
            <ac:spMk id="5" creationId="{1F290A32-43A0-36FC-509C-9AE71F3D3952}"/>
          </ac:spMkLst>
        </pc:spChg>
        <pc:spChg chg="add del">
          <ac:chgData name="Constance Rudnicki" userId="e53d1bcb-03c7-460f-8510-a91d4b49b8bb" providerId="ADAL" clId="{D1D51A68-7EA5-4837-B6B9-1AB13EF7081D}" dt="2023-10-02T17:23:29.036" v="1955" actId="22"/>
          <ac:spMkLst>
            <pc:docMk/>
            <pc:sldMk cId="404547787" sldId="391"/>
            <ac:spMk id="9" creationId="{D3907FEC-C73A-D6FE-0800-70BB467E39BD}"/>
          </ac:spMkLst>
        </pc:spChg>
        <pc:picChg chg="add mod">
          <ac:chgData name="Constance Rudnicki" userId="e53d1bcb-03c7-460f-8510-a91d4b49b8bb" providerId="ADAL" clId="{D1D51A68-7EA5-4837-B6B9-1AB13EF7081D}" dt="2023-10-02T17:23:09.756" v="1951" actId="1076"/>
          <ac:picMkLst>
            <pc:docMk/>
            <pc:sldMk cId="404547787" sldId="391"/>
            <ac:picMk id="6" creationId="{A2DB771B-37C4-F3F7-4940-1F1EB7215BBD}"/>
          </ac:picMkLst>
        </pc:picChg>
        <pc:picChg chg="add mod">
          <ac:chgData name="Constance Rudnicki" userId="e53d1bcb-03c7-460f-8510-a91d4b49b8bb" providerId="ADAL" clId="{D1D51A68-7EA5-4837-B6B9-1AB13EF7081D}" dt="2023-10-02T17:23:18.627" v="1953" actId="1076"/>
          <ac:picMkLst>
            <pc:docMk/>
            <pc:sldMk cId="404547787" sldId="391"/>
            <ac:picMk id="7" creationId="{8694F0EF-94CE-7797-6D14-E04784240AB8}"/>
          </ac:picMkLst>
        </pc:picChg>
        <pc:picChg chg="add del">
          <ac:chgData name="Constance Rudnicki" userId="e53d1bcb-03c7-460f-8510-a91d4b49b8bb" providerId="ADAL" clId="{D1D51A68-7EA5-4837-B6B9-1AB13EF7081D}" dt="2023-10-02T17:23:34.454" v="1957" actId="22"/>
          <ac:picMkLst>
            <pc:docMk/>
            <pc:sldMk cId="404547787" sldId="391"/>
            <ac:picMk id="11" creationId="{10EDA6C3-F374-27A6-F492-FF5B21A110AF}"/>
          </ac:picMkLst>
        </pc:picChg>
        <pc:picChg chg="add mod">
          <ac:chgData name="Constance Rudnicki" userId="e53d1bcb-03c7-460f-8510-a91d4b49b8bb" providerId="ADAL" clId="{D1D51A68-7EA5-4837-B6B9-1AB13EF7081D}" dt="2023-10-02T17:23:45.835" v="1959" actId="1076"/>
          <ac:picMkLst>
            <pc:docMk/>
            <pc:sldMk cId="404547787" sldId="391"/>
            <ac:picMk id="12" creationId="{B001AFC7-FB83-8695-A9C3-58DDEA014CCF}"/>
          </ac:picMkLst>
        </pc:picChg>
      </pc:sldChg>
      <pc:sldChg chg="addSp modSp new mod">
        <pc:chgData name="Constance Rudnicki" userId="e53d1bcb-03c7-460f-8510-a91d4b49b8bb" providerId="ADAL" clId="{D1D51A68-7EA5-4837-B6B9-1AB13EF7081D}" dt="2023-10-02T17:25:27.300" v="2001" actId="14100"/>
        <pc:sldMkLst>
          <pc:docMk/>
          <pc:sldMk cId="2725825507" sldId="392"/>
        </pc:sldMkLst>
        <pc:spChg chg="mod">
          <ac:chgData name="Constance Rudnicki" userId="e53d1bcb-03c7-460f-8510-a91d4b49b8bb" providerId="ADAL" clId="{D1D51A68-7EA5-4837-B6B9-1AB13EF7081D}" dt="2023-10-02T17:24:00.002" v="1962" actId="122"/>
          <ac:spMkLst>
            <pc:docMk/>
            <pc:sldMk cId="2725825507" sldId="392"/>
            <ac:spMk id="2" creationId="{43DEAB84-5298-EF82-C3BB-9FBCBC95C5E7}"/>
          </ac:spMkLst>
        </pc:spChg>
        <pc:spChg chg="mod">
          <ac:chgData name="Constance Rudnicki" userId="e53d1bcb-03c7-460f-8510-a91d4b49b8bb" providerId="ADAL" clId="{D1D51A68-7EA5-4837-B6B9-1AB13EF7081D}" dt="2023-10-02T17:24:55.407" v="1993" actId="27636"/>
          <ac:spMkLst>
            <pc:docMk/>
            <pc:sldMk cId="2725825507" sldId="392"/>
            <ac:spMk id="3" creationId="{F8215CB2-F250-9FF4-C344-2C8C13221732}"/>
          </ac:spMkLst>
        </pc:spChg>
        <pc:spChg chg="mod">
          <ac:chgData name="Constance Rudnicki" userId="e53d1bcb-03c7-460f-8510-a91d4b49b8bb" providerId="ADAL" clId="{D1D51A68-7EA5-4837-B6B9-1AB13EF7081D}" dt="2023-10-02T17:24:56.472" v="1995" actId="15"/>
          <ac:spMkLst>
            <pc:docMk/>
            <pc:sldMk cId="2725825507" sldId="392"/>
            <ac:spMk id="4" creationId="{FB5491D6-8B53-AE74-4DCC-03222F507DBF}"/>
          </ac:spMkLst>
        </pc:spChg>
        <pc:spChg chg="add mod">
          <ac:chgData name="Constance Rudnicki" userId="e53d1bcb-03c7-460f-8510-a91d4b49b8bb" providerId="ADAL" clId="{D1D51A68-7EA5-4837-B6B9-1AB13EF7081D}" dt="2023-10-02T17:25:27.300" v="2001" actId="14100"/>
          <ac:spMkLst>
            <pc:docMk/>
            <pc:sldMk cId="2725825507" sldId="392"/>
            <ac:spMk id="6" creationId="{D8486CCB-F028-6EE7-8D7D-E9665230C658}"/>
          </ac:spMkLst>
        </pc:spChg>
        <pc:picChg chg="add mod">
          <ac:chgData name="Constance Rudnicki" userId="e53d1bcb-03c7-460f-8510-a91d4b49b8bb" providerId="ADAL" clId="{D1D51A68-7EA5-4837-B6B9-1AB13EF7081D}" dt="2023-10-02T17:25:06.808" v="1997" actId="1076"/>
          <ac:picMkLst>
            <pc:docMk/>
            <pc:sldMk cId="2725825507" sldId="392"/>
            <ac:picMk id="5" creationId="{63F42264-7B6A-3284-04C5-B78B986EED4A}"/>
          </ac:picMkLst>
        </pc:picChg>
      </pc:sldChg>
      <pc:sldChg chg="addSp modSp new mod">
        <pc:chgData name="Constance Rudnicki" userId="e53d1bcb-03c7-460f-8510-a91d4b49b8bb" providerId="ADAL" clId="{D1D51A68-7EA5-4837-B6B9-1AB13EF7081D}" dt="2023-10-02T17:27:23.249" v="2033" actId="14100"/>
        <pc:sldMkLst>
          <pc:docMk/>
          <pc:sldMk cId="694593973" sldId="393"/>
        </pc:sldMkLst>
        <pc:spChg chg="mod">
          <ac:chgData name="Constance Rudnicki" userId="e53d1bcb-03c7-460f-8510-a91d4b49b8bb" providerId="ADAL" clId="{D1D51A68-7EA5-4837-B6B9-1AB13EF7081D}" dt="2023-10-02T17:27:11.455" v="2031" actId="122"/>
          <ac:spMkLst>
            <pc:docMk/>
            <pc:sldMk cId="694593973" sldId="393"/>
            <ac:spMk id="2" creationId="{B1475797-4D04-3BAF-045B-811760DC8778}"/>
          </ac:spMkLst>
        </pc:spChg>
        <pc:spChg chg="mod">
          <ac:chgData name="Constance Rudnicki" userId="e53d1bcb-03c7-460f-8510-a91d4b49b8bb" providerId="ADAL" clId="{D1D51A68-7EA5-4837-B6B9-1AB13EF7081D}" dt="2023-10-02T17:26:52.155" v="2024" actId="27636"/>
          <ac:spMkLst>
            <pc:docMk/>
            <pc:sldMk cId="694593973" sldId="393"/>
            <ac:spMk id="3" creationId="{8194EEE0-56FC-3FD6-2D6B-6841653BDE1A}"/>
          </ac:spMkLst>
        </pc:spChg>
        <pc:spChg chg="mod">
          <ac:chgData name="Constance Rudnicki" userId="e53d1bcb-03c7-460f-8510-a91d4b49b8bb" providerId="ADAL" clId="{D1D51A68-7EA5-4837-B6B9-1AB13EF7081D}" dt="2023-10-02T17:26:57.046" v="2028" actId="6549"/>
          <ac:spMkLst>
            <pc:docMk/>
            <pc:sldMk cId="694593973" sldId="393"/>
            <ac:spMk id="4" creationId="{6D22D9D2-75ED-BAD6-B8D0-98B0D5184D6C}"/>
          </ac:spMkLst>
        </pc:spChg>
        <pc:spChg chg="add mod">
          <ac:chgData name="Constance Rudnicki" userId="e53d1bcb-03c7-460f-8510-a91d4b49b8bb" providerId="ADAL" clId="{D1D51A68-7EA5-4837-B6B9-1AB13EF7081D}" dt="2023-10-02T17:27:23.249" v="2033" actId="14100"/>
          <ac:spMkLst>
            <pc:docMk/>
            <pc:sldMk cId="694593973" sldId="393"/>
            <ac:spMk id="6" creationId="{BCBD8CD3-C955-ADEB-1811-D3D3237F8990}"/>
          </ac:spMkLst>
        </pc:spChg>
        <pc:picChg chg="add mod">
          <ac:chgData name="Constance Rudnicki" userId="e53d1bcb-03c7-460f-8510-a91d4b49b8bb" providerId="ADAL" clId="{D1D51A68-7EA5-4837-B6B9-1AB13EF7081D}" dt="2023-10-02T17:27:09.600" v="2030" actId="1076"/>
          <ac:picMkLst>
            <pc:docMk/>
            <pc:sldMk cId="694593973" sldId="393"/>
            <ac:picMk id="5" creationId="{5723F18C-EA3A-DC16-834E-1008B689E27D}"/>
          </ac:picMkLst>
        </pc:picChg>
      </pc:sldChg>
      <pc:sldChg chg="addSp delSp modSp new mod">
        <pc:chgData name="Constance Rudnicki" userId="e53d1bcb-03c7-460f-8510-a91d4b49b8bb" providerId="ADAL" clId="{D1D51A68-7EA5-4837-B6B9-1AB13EF7081D}" dt="2023-10-02T17:35:25.974" v="2108" actId="1076"/>
        <pc:sldMkLst>
          <pc:docMk/>
          <pc:sldMk cId="1642062120" sldId="394"/>
        </pc:sldMkLst>
        <pc:spChg chg="mod">
          <ac:chgData name="Constance Rudnicki" userId="e53d1bcb-03c7-460f-8510-a91d4b49b8bb" providerId="ADAL" clId="{D1D51A68-7EA5-4837-B6B9-1AB13EF7081D}" dt="2023-10-02T17:29:26.894" v="2063" actId="20577"/>
          <ac:spMkLst>
            <pc:docMk/>
            <pc:sldMk cId="1642062120" sldId="394"/>
            <ac:spMk id="2" creationId="{D5CBEB12-324F-4BB7-0BC6-6317D4851C1A}"/>
          </ac:spMkLst>
        </pc:spChg>
        <pc:spChg chg="del">
          <ac:chgData name="Constance Rudnicki" userId="e53d1bcb-03c7-460f-8510-a91d4b49b8bb" providerId="ADAL" clId="{D1D51A68-7EA5-4837-B6B9-1AB13EF7081D}" dt="2023-10-02T17:31:55.937" v="2064" actId="931"/>
          <ac:spMkLst>
            <pc:docMk/>
            <pc:sldMk cId="1642062120" sldId="394"/>
            <ac:spMk id="3" creationId="{B1A25834-B63E-65D4-2CBA-D0D23A24A123}"/>
          </ac:spMkLst>
        </pc:spChg>
        <pc:spChg chg="add del mod">
          <ac:chgData name="Constance Rudnicki" userId="e53d1bcb-03c7-460f-8510-a91d4b49b8bb" providerId="ADAL" clId="{D1D51A68-7EA5-4837-B6B9-1AB13EF7081D}" dt="2023-10-02T17:32:04.583" v="2067" actId="21"/>
          <ac:spMkLst>
            <pc:docMk/>
            <pc:sldMk cId="1642062120" sldId="394"/>
            <ac:spMk id="6" creationId="{85A4BD2B-3C57-E5E7-0C16-396A69E1F211}"/>
          </ac:spMkLst>
        </pc:spChg>
        <pc:spChg chg="add del mod">
          <ac:chgData name="Constance Rudnicki" userId="e53d1bcb-03c7-460f-8510-a91d4b49b8bb" providerId="ADAL" clId="{D1D51A68-7EA5-4837-B6B9-1AB13EF7081D}" dt="2023-10-02T17:33:08.129" v="2078" actId="21"/>
          <ac:spMkLst>
            <pc:docMk/>
            <pc:sldMk cId="1642062120" sldId="394"/>
            <ac:spMk id="11" creationId="{E38BFE14-9BAD-D585-9966-2554D1DCEAD8}"/>
          </ac:spMkLst>
        </pc:spChg>
        <pc:spChg chg="add del mod">
          <ac:chgData name="Constance Rudnicki" userId="e53d1bcb-03c7-460f-8510-a91d4b49b8bb" providerId="ADAL" clId="{D1D51A68-7EA5-4837-B6B9-1AB13EF7081D}" dt="2023-10-02T17:33:51.904" v="2084" actId="21"/>
          <ac:spMkLst>
            <pc:docMk/>
            <pc:sldMk cId="1642062120" sldId="394"/>
            <ac:spMk id="14" creationId="{34F8B24D-0DA8-7F1C-540E-D82E1BD007B3}"/>
          </ac:spMkLst>
        </pc:spChg>
        <pc:picChg chg="add mod">
          <ac:chgData name="Constance Rudnicki" userId="e53d1bcb-03c7-460f-8510-a91d4b49b8bb" providerId="ADAL" clId="{D1D51A68-7EA5-4837-B6B9-1AB13EF7081D}" dt="2023-10-02T17:35:10.535" v="2102" actId="1076"/>
          <ac:picMkLst>
            <pc:docMk/>
            <pc:sldMk cId="1642062120" sldId="394"/>
            <ac:picMk id="5" creationId="{6F23FD09-44B6-CECF-DDAA-4A3A1E1A653B}"/>
          </ac:picMkLst>
        </pc:picChg>
        <pc:picChg chg="add mod">
          <ac:chgData name="Constance Rudnicki" userId="e53d1bcb-03c7-460f-8510-a91d4b49b8bb" providerId="ADAL" clId="{D1D51A68-7EA5-4837-B6B9-1AB13EF7081D}" dt="2023-10-02T17:35:25.974" v="2108" actId="1076"/>
          <ac:picMkLst>
            <pc:docMk/>
            <pc:sldMk cId="1642062120" sldId="394"/>
            <ac:picMk id="8" creationId="{40BEA60D-ACA8-FBF0-BC7B-516F58E483C1}"/>
          </ac:picMkLst>
        </pc:picChg>
        <pc:picChg chg="add mod">
          <ac:chgData name="Constance Rudnicki" userId="e53d1bcb-03c7-460f-8510-a91d4b49b8bb" providerId="ADAL" clId="{D1D51A68-7EA5-4837-B6B9-1AB13EF7081D}" dt="2023-10-02T17:34:10.012" v="2091" actId="1076"/>
          <ac:picMkLst>
            <pc:docMk/>
            <pc:sldMk cId="1642062120" sldId="394"/>
            <ac:picMk id="10" creationId="{DB095332-3C63-CCD5-7CE9-32FC7BC8338B}"/>
          </ac:picMkLst>
        </pc:picChg>
        <pc:picChg chg="add mod">
          <ac:chgData name="Constance Rudnicki" userId="e53d1bcb-03c7-460f-8510-a91d4b49b8bb" providerId="ADAL" clId="{D1D51A68-7EA5-4837-B6B9-1AB13EF7081D}" dt="2023-10-02T17:35:20.026" v="2105" actId="1076"/>
          <ac:picMkLst>
            <pc:docMk/>
            <pc:sldMk cId="1642062120" sldId="394"/>
            <ac:picMk id="13" creationId="{C76107AF-DF4A-4B65-4AAF-03AD27E33A9E}"/>
          </ac:picMkLst>
        </pc:picChg>
        <pc:picChg chg="add mod">
          <ac:chgData name="Constance Rudnicki" userId="e53d1bcb-03c7-460f-8510-a91d4b49b8bb" providerId="ADAL" clId="{D1D51A68-7EA5-4837-B6B9-1AB13EF7081D}" dt="2023-10-02T17:35:18.395" v="2104" actId="1076"/>
          <ac:picMkLst>
            <pc:docMk/>
            <pc:sldMk cId="1642062120" sldId="394"/>
            <ac:picMk id="16" creationId="{216FDCD8-A1A7-0F99-97C9-E2A685045F36}"/>
          </ac:picMkLst>
        </pc:picChg>
      </pc:sldChg>
      <pc:sldChg chg="addSp delSp modSp new mod modNotesTx">
        <pc:chgData name="Constance Rudnicki" userId="e53d1bcb-03c7-460f-8510-a91d4b49b8bb" providerId="ADAL" clId="{D1D51A68-7EA5-4837-B6B9-1AB13EF7081D}" dt="2023-10-07T15:02:07.821" v="3779" actId="1076"/>
        <pc:sldMkLst>
          <pc:docMk/>
          <pc:sldMk cId="773789032" sldId="395"/>
        </pc:sldMkLst>
        <pc:spChg chg="mod">
          <ac:chgData name="Constance Rudnicki" userId="e53d1bcb-03c7-460f-8510-a91d4b49b8bb" providerId="ADAL" clId="{D1D51A68-7EA5-4837-B6B9-1AB13EF7081D}" dt="2023-10-07T15:02:07.821" v="3779" actId="1076"/>
          <ac:spMkLst>
            <pc:docMk/>
            <pc:sldMk cId="773789032" sldId="395"/>
            <ac:spMk id="2" creationId="{7D62E5F9-1ADA-903E-833F-D5DBE8942570}"/>
          </ac:spMkLst>
        </pc:spChg>
        <pc:spChg chg="del">
          <ac:chgData name="Constance Rudnicki" userId="e53d1bcb-03c7-460f-8510-a91d4b49b8bb" providerId="ADAL" clId="{D1D51A68-7EA5-4837-B6B9-1AB13EF7081D}" dt="2023-10-02T18:55:52.132" v="2404"/>
          <ac:spMkLst>
            <pc:docMk/>
            <pc:sldMk cId="773789032" sldId="395"/>
            <ac:spMk id="3" creationId="{FBD279A3-5878-D4CF-A5C1-65C802418638}"/>
          </ac:spMkLst>
        </pc:spChg>
        <pc:spChg chg="add mod">
          <ac:chgData name="Constance Rudnicki" userId="e53d1bcb-03c7-460f-8510-a91d4b49b8bb" providerId="ADAL" clId="{D1D51A68-7EA5-4837-B6B9-1AB13EF7081D}" dt="2023-10-02T18:56:04.424" v="2411" actId="12"/>
          <ac:spMkLst>
            <pc:docMk/>
            <pc:sldMk cId="773789032" sldId="395"/>
            <ac:spMk id="4" creationId="{81B57393-B281-6665-E727-841AF77CC2B0}"/>
          </ac:spMkLst>
        </pc:spChg>
        <pc:spChg chg="add del mod">
          <ac:chgData name="Constance Rudnicki" userId="e53d1bcb-03c7-460f-8510-a91d4b49b8bb" providerId="ADAL" clId="{D1D51A68-7EA5-4837-B6B9-1AB13EF7081D}" dt="2023-10-07T14:55:25.772" v="3408" actId="21"/>
          <ac:spMkLst>
            <pc:docMk/>
            <pc:sldMk cId="773789032" sldId="395"/>
            <ac:spMk id="5" creationId="{F7B98E23-A906-C584-5DC3-B0DB5AB11C09}"/>
          </ac:spMkLst>
        </pc:spChg>
        <pc:spChg chg="add del mod">
          <ac:chgData name="Constance Rudnicki" userId="e53d1bcb-03c7-460f-8510-a91d4b49b8bb" providerId="ADAL" clId="{D1D51A68-7EA5-4837-B6B9-1AB13EF7081D}" dt="2023-10-07T14:55:20.881" v="3407" actId="21"/>
          <ac:spMkLst>
            <pc:docMk/>
            <pc:sldMk cId="773789032" sldId="395"/>
            <ac:spMk id="6" creationId="{F277EBFA-7235-B1B3-CE5D-C7469B5D90AE}"/>
          </ac:spMkLst>
        </pc:spChg>
        <pc:spChg chg="add del mod">
          <ac:chgData name="Constance Rudnicki" userId="e53d1bcb-03c7-460f-8510-a91d4b49b8bb" providerId="ADAL" clId="{D1D51A68-7EA5-4837-B6B9-1AB13EF7081D}" dt="2023-10-07T14:53:53.563" v="3279" actId="21"/>
          <ac:spMkLst>
            <pc:docMk/>
            <pc:sldMk cId="773789032" sldId="395"/>
            <ac:spMk id="7" creationId="{5B1FE3A2-7553-9733-130B-3AE86330D1B8}"/>
          </ac:spMkLst>
        </pc:spChg>
        <pc:spChg chg="add del mod">
          <ac:chgData name="Constance Rudnicki" userId="e53d1bcb-03c7-460f-8510-a91d4b49b8bb" providerId="ADAL" clId="{D1D51A68-7EA5-4837-B6B9-1AB13EF7081D}" dt="2023-10-07T14:58:34.526" v="3587" actId="21"/>
          <ac:spMkLst>
            <pc:docMk/>
            <pc:sldMk cId="773789032" sldId="395"/>
            <ac:spMk id="8" creationId="{576EBD0F-7F45-A5CF-D41E-A24EBF66EDB4}"/>
          </ac:spMkLst>
        </pc:spChg>
        <pc:spChg chg="add del mod">
          <ac:chgData name="Constance Rudnicki" userId="e53d1bcb-03c7-460f-8510-a91d4b49b8bb" providerId="ADAL" clId="{D1D51A68-7EA5-4837-B6B9-1AB13EF7081D}" dt="2023-10-07T14:58:38.391" v="3588" actId="21"/>
          <ac:spMkLst>
            <pc:docMk/>
            <pc:sldMk cId="773789032" sldId="395"/>
            <ac:spMk id="9" creationId="{624F8DCB-F317-14BC-7A47-001F80780A67}"/>
          </ac:spMkLst>
        </pc:spChg>
        <pc:spChg chg="add del mod">
          <ac:chgData name="Constance Rudnicki" userId="e53d1bcb-03c7-460f-8510-a91d4b49b8bb" providerId="ADAL" clId="{D1D51A68-7EA5-4837-B6B9-1AB13EF7081D}" dt="2023-10-07T14:59:19.501" v="3613" actId="21"/>
          <ac:spMkLst>
            <pc:docMk/>
            <pc:sldMk cId="773789032" sldId="395"/>
            <ac:spMk id="10" creationId="{C2169E4D-DA77-FAC8-F39C-5804CCC53943}"/>
          </ac:spMkLst>
        </pc:spChg>
        <pc:spChg chg="add del mod">
          <ac:chgData name="Constance Rudnicki" userId="e53d1bcb-03c7-460f-8510-a91d4b49b8bb" providerId="ADAL" clId="{D1D51A68-7EA5-4837-B6B9-1AB13EF7081D}" dt="2023-10-07T15:01:02.662" v="3778" actId="21"/>
          <ac:spMkLst>
            <pc:docMk/>
            <pc:sldMk cId="773789032" sldId="395"/>
            <ac:spMk id="11" creationId="{D144260D-3A54-7B55-5E7E-0E1D7D0824AD}"/>
          </ac:spMkLst>
        </pc:spChg>
        <pc:picChg chg="add del mod">
          <ac:chgData name="Constance Rudnicki" userId="e53d1bcb-03c7-460f-8510-a91d4b49b8bb" providerId="ADAL" clId="{D1D51A68-7EA5-4837-B6B9-1AB13EF7081D}" dt="2023-10-07T15:00:39.117" v="3772" actId="21"/>
          <ac:picMkLst>
            <pc:docMk/>
            <pc:sldMk cId="773789032" sldId="395"/>
            <ac:picMk id="12" creationId="{785E93D1-B079-846E-5855-7AC4BEC3FE04}"/>
          </ac:picMkLst>
        </pc:picChg>
        <pc:picChg chg="add del mod">
          <ac:chgData name="Constance Rudnicki" userId="e53d1bcb-03c7-460f-8510-a91d4b49b8bb" providerId="ADAL" clId="{D1D51A68-7EA5-4837-B6B9-1AB13EF7081D}" dt="2023-10-07T14:58:41.180" v="3589" actId="21"/>
          <ac:picMkLst>
            <pc:docMk/>
            <pc:sldMk cId="773789032" sldId="395"/>
            <ac:picMk id="13" creationId="{98FD850E-65D0-4F0E-C7C8-CC9EDDE6E6D3}"/>
          </ac:picMkLst>
        </pc:picChg>
      </pc:sldChg>
      <pc:sldChg chg="addSp delSp modSp new mod modClrScheme chgLayout">
        <pc:chgData name="Constance Rudnicki" userId="e53d1bcb-03c7-460f-8510-a91d4b49b8bb" providerId="ADAL" clId="{D1D51A68-7EA5-4837-B6B9-1AB13EF7081D}" dt="2023-10-02T18:09:26.674" v="2210" actId="1076"/>
        <pc:sldMkLst>
          <pc:docMk/>
          <pc:sldMk cId="1258471552" sldId="396"/>
        </pc:sldMkLst>
        <pc:spChg chg="mod">
          <ac:chgData name="Constance Rudnicki" userId="e53d1bcb-03c7-460f-8510-a91d4b49b8bb" providerId="ADAL" clId="{D1D51A68-7EA5-4837-B6B9-1AB13EF7081D}" dt="2023-10-02T18:08:44.458" v="2205" actId="122"/>
          <ac:spMkLst>
            <pc:docMk/>
            <pc:sldMk cId="1258471552" sldId="396"/>
            <ac:spMk id="2" creationId="{1FBCCAA1-6983-F4EA-5FE8-A6BA11E5BDE2}"/>
          </ac:spMkLst>
        </pc:spChg>
        <pc:spChg chg="add del mod">
          <ac:chgData name="Constance Rudnicki" userId="e53d1bcb-03c7-460f-8510-a91d4b49b8bb" providerId="ADAL" clId="{D1D51A68-7EA5-4837-B6B9-1AB13EF7081D}" dt="2023-10-02T18:08:38.366" v="2204" actId="26606"/>
          <ac:spMkLst>
            <pc:docMk/>
            <pc:sldMk cId="1258471552" sldId="396"/>
            <ac:spMk id="3" creationId="{73ACF90F-5BE8-BB97-58AD-0C53E6FA9426}"/>
          </ac:spMkLst>
        </pc:spChg>
        <pc:spChg chg="add del mod">
          <ac:chgData name="Constance Rudnicki" userId="e53d1bcb-03c7-460f-8510-a91d4b49b8bb" providerId="ADAL" clId="{D1D51A68-7EA5-4837-B6B9-1AB13EF7081D}" dt="2023-10-02T18:08:34.502" v="2199" actId="26606"/>
          <ac:spMkLst>
            <pc:docMk/>
            <pc:sldMk cId="1258471552" sldId="396"/>
            <ac:spMk id="8" creationId="{A560B811-3C7B-FD0A-F633-FEA26D5FC895}"/>
          </ac:spMkLst>
        </pc:spChg>
        <pc:spChg chg="add del mod">
          <ac:chgData name="Constance Rudnicki" userId="e53d1bcb-03c7-460f-8510-a91d4b49b8bb" providerId="ADAL" clId="{D1D51A68-7EA5-4837-B6B9-1AB13EF7081D}" dt="2023-10-02T18:08:34.502" v="2199" actId="26606"/>
          <ac:spMkLst>
            <pc:docMk/>
            <pc:sldMk cId="1258471552" sldId="396"/>
            <ac:spMk id="9" creationId="{73ACF90F-5BE8-BB97-58AD-0C53E6FA9426}"/>
          </ac:spMkLst>
        </pc:spChg>
        <pc:spChg chg="add del mod">
          <ac:chgData name="Constance Rudnicki" userId="e53d1bcb-03c7-460f-8510-a91d4b49b8bb" providerId="ADAL" clId="{D1D51A68-7EA5-4837-B6B9-1AB13EF7081D}" dt="2023-10-02T18:08:35.632" v="2201" actId="26606"/>
          <ac:spMkLst>
            <pc:docMk/>
            <pc:sldMk cId="1258471552" sldId="396"/>
            <ac:spMk id="11" creationId="{C5461967-AC95-145F-413D-403B3E093559}"/>
          </ac:spMkLst>
        </pc:spChg>
        <pc:spChg chg="add del mod">
          <ac:chgData name="Constance Rudnicki" userId="e53d1bcb-03c7-460f-8510-a91d4b49b8bb" providerId="ADAL" clId="{D1D51A68-7EA5-4837-B6B9-1AB13EF7081D}" dt="2023-10-02T18:08:38.351" v="2203" actId="26606"/>
          <ac:spMkLst>
            <pc:docMk/>
            <pc:sldMk cId="1258471552" sldId="396"/>
            <ac:spMk id="14" creationId="{5ACB412A-F732-1B20-CD05-C5001CE08DDF}"/>
          </ac:spMkLst>
        </pc:spChg>
        <pc:graphicFrameChg chg="add del">
          <ac:chgData name="Constance Rudnicki" userId="e53d1bcb-03c7-460f-8510-a91d4b49b8bb" providerId="ADAL" clId="{D1D51A68-7EA5-4837-B6B9-1AB13EF7081D}" dt="2023-10-02T18:08:30.956" v="2195" actId="26606"/>
          <ac:graphicFrameMkLst>
            <pc:docMk/>
            <pc:sldMk cId="1258471552" sldId="396"/>
            <ac:graphicFrameMk id="5" creationId="{511F830A-715E-A441-4A0D-084F8E55C3E1}"/>
          </ac:graphicFrameMkLst>
        </pc:graphicFrameChg>
        <pc:graphicFrameChg chg="add del">
          <ac:chgData name="Constance Rudnicki" userId="e53d1bcb-03c7-460f-8510-a91d4b49b8bb" providerId="ADAL" clId="{D1D51A68-7EA5-4837-B6B9-1AB13EF7081D}" dt="2023-10-02T18:08:33.072" v="2197" actId="26606"/>
          <ac:graphicFrameMkLst>
            <pc:docMk/>
            <pc:sldMk cId="1258471552" sldId="396"/>
            <ac:graphicFrameMk id="7" creationId="{8200FC57-98F1-22E7-78E3-DF7EF9B8918A}"/>
          </ac:graphicFrameMkLst>
        </pc:graphicFrameChg>
        <pc:graphicFrameChg chg="add del mod">
          <ac:chgData name="Constance Rudnicki" userId="e53d1bcb-03c7-460f-8510-a91d4b49b8bb" providerId="ADAL" clId="{D1D51A68-7EA5-4837-B6B9-1AB13EF7081D}" dt="2023-10-02T18:08:35.632" v="2201" actId="26606"/>
          <ac:graphicFrameMkLst>
            <pc:docMk/>
            <pc:sldMk cId="1258471552" sldId="396"/>
            <ac:graphicFrameMk id="12" creationId="{5DD418F8-9DE4-71D3-49D4-C513D898D03A}"/>
          </ac:graphicFrameMkLst>
        </pc:graphicFrameChg>
        <pc:graphicFrameChg chg="add del mod">
          <ac:chgData name="Constance Rudnicki" userId="e53d1bcb-03c7-460f-8510-a91d4b49b8bb" providerId="ADAL" clId="{D1D51A68-7EA5-4837-B6B9-1AB13EF7081D}" dt="2023-10-02T18:08:38.351" v="2203" actId="26606"/>
          <ac:graphicFrameMkLst>
            <pc:docMk/>
            <pc:sldMk cId="1258471552" sldId="396"/>
            <ac:graphicFrameMk id="15" creationId="{37AB650B-5A2C-4FA5-14E0-00CB26AB4B90}"/>
          </ac:graphicFrameMkLst>
        </pc:graphicFrameChg>
        <pc:graphicFrameChg chg="add">
          <ac:chgData name="Constance Rudnicki" userId="e53d1bcb-03c7-460f-8510-a91d4b49b8bb" providerId="ADAL" clId="{D1D51A68-7EA5-4837-B6B9-1AB13EF7081D}" dt="2023-10-02T18:08:38.366" v="2204" actId="26606"/>
          <ac:graphicFrameMkLst>
            <pc:docMk/>
            <pc:sldMk cId="1258471552" sldId="396"/>
            <ac:graphicFrameMk id="17" creationId="{511F830A-715E-A441-4A0D-084F8E55C3E1}"/>
          </ac:graphicFrameMkLst>
        </pc:graphicFrameChg>
        <pc:picChg chg="add mod">
          <ac:chgData name="Constance Rudnicki" userId="e53d1bcb-03c7-460f-8510-a91d4b49b8bb" providerId="ADAL" clId="{D1D51A68-7EA5-4837-B6B9-1AB13EF7081D}" dt="2023-10-02T18:09:26.674" v="2210" actId="1076"/>
          <ac:picMkLst>
            <pc:docMk/>
            <pc:sldMk cId="1258471552" sldId="396"/>
            <ac:picMk id="4" creationId="{DEAFECE6-7518-03D6-25B8-3EED786EA38D}"/>
          </ac:picMkLst>
        </pc:picChg>
      </pc:sldChg>
      <pc:sldChg chg="addSp delSp modSp new mod modClrScheme chgLayout modNotesTx">
        <pc:chgData name="Constance Rudnicki" userId="e53d1bcb-03c7-460f-8510-a91d4b49b8bb" providerId="ADAL" clId="{D1D51A68-7EA5-4837-B6B9-1AB13EF7081D}" dt="2023-10-02T19:01:50.766" v="2440" actId="6549"/>
        <pc:sldMkLst>
          <pc:docMk/>
          <pc:sldMk cId="975435211" sldId="397"/>
        </pc:sldMkLst>
        <pc:spChg chg="del">
          <ac:chgData name="Constance Rudnicki" userId="e53d1bcb-03c7-460f-8510-a91d4b49b8bb" providerId="ADAL" clId="{D1D51A68-7EA5-4837-B6B9-1AB13EF7081D}" dt="2023-10-02T18:57:56.419" v="2428" actId="700"/>
          <ac:spMkLst>
            <pc:docMk/>
            <pc:sldMk cId="975435211" sldId="397"/>
            <ac:spMk id="2" creationId="{340F4CA8-EFAD-A6E0-18FC-D3EB78C2E02C}"/>
          </ac:spMkLst>
        </pc:spChg>
        <pc:spChg chg="del">
          <ac:chgData name="Constance Rudnicki" userId="e53d1bcb-03c7-460f-8510-a91d4b49b8bb" providerId="ADAL" clId="{D1D51A68-7EA5-4837-B6B9-1AB13EF7081D}" dt="2023-10-02T18:57:56.419" v="2428" actId="700"/>
          <ac:spMkLst>
            <pc:docMk/>
            <pc:sldMk cId="975435211" sldId="397"/>
            <ac:spMk id="3" creationId="{7D1772EA-104B-CDC2-316A-25622E580C3B}"/>
          </ac:spMkLst>
        </pc:spChg>
        <pc:spChg chg="add mod">
          <ac:chgData name="Constance Rudnicki" userId="e53d1bcb-03c7-460f-8510-a91d4b49b8bb" providerId="ADAL" clId="{D1D51A68-7EA5-4837-B6B9-1AB13EF7081D}" dt="2023-10-02T19:01:50.766" v="2440" actId="6549"/>
          <ac:spMkLst>
            <pc:docMk/>
            <pc:sldMk cId="975435211" sldId="397"/>
            <ac:spMk id="6" creationId="{C49D8461-0D11-340B-89F5-E7CAF22EB771}"/>
          </ac:spMkLst>
        </pc:spChg>
        <pc:picChg chg="add mod">
          <ac:chgData name="Constance Rudnicki" userId="e53d1bcb-03c7-460f-8510-a91d4b49b8bb" providerId="ADAL" clId="{D1D51A68-7EA5-4837-B6B9-1AB13EF7081D}" dt="2023-10-02T18:58:02.557" v="2429"/>
          <ac:picMkLst>
            <pc:docMk/>
            <pc:sldMk cId="975435211" sldId="397"/>
            <ac:picMk id="4" creationId="{F13ACBF7-63DF-A5C1-C33B-0AA467833BFD}"/>
          </ac:picMkLst>
        </pc:picChg>
      </pc:sldChg>
      <pc:sldChg chg="addSp modSp new mod">
        <pc:chgData name="Constance Rudnicki" userId="e53d1bcb-03c7-460f-8510-a91d4b49b8bb" providerId="ADAL" clId="{D1D51A68-7EA5-4837-B6B9-1AB13EF7081D}" dt="2023-10-02T19:03:38.259" v="2567" actId="1076"/>
        <pc:sldMkLst>
          <pc:docMk/>
          <pc:sldMk cId="2345571561" sldId="398"/>
        </pc:sldMkLst>
        <pc:spChg chg="mod">
          <ac:chgData name="Constance Rudnicki" userId="e53d1bcb-03c7-460f-8510-a91d4b49b8bb" providerId="ADAL" clId="{D1D51A68-7EA5-4837-B6B9-1AB13EF7081D}" dt="2023-10-02T19:02:20.104" v="2465" actId="20577"/>
          <ac:spMkLst>
            <pc:docMk/>
            <pc:sldMk cId="2345571561" sldId="398"/>
            <ac:spMk id="2" creationId="{489E1146-6446-A45D-1246-B9613B2BFACF}"/>
          </ac:spMkLst>
        </pc:spChg>
        <pc:spChg chg="mod">
          <ac:chgData name="Constance Rudnicki" userId="e53d1bcb-03c7-460f-8510-a91d4b49b8bb" providerId="ADAL" clId="{D1D51A68-7EA5-4837-B6B9-1AB13EF7081D}" dt="2023-10-02T19:02:44.257" v="2553" actId="20577"/>
          <ac:spMkLst>
            <pc:docMk/>
            <pc:sldMk cId="2345571561" sldId="398"/>
            <ac:spMk id="3" creationId="{983E32A3-6CF4-22DB-6205-3B34E4098D44}"/>
          </ac:spMkLst>
        </pc:spChg>
        <pc:picChg chg="add mod">
          <ac:chgData name="Constance Rudnicki" userId="e53d1bcb-03c7-460f-8510-a91d4b49b8bb" providerId="ADAL" clId="{D1D51A68-7EA5-4837-B6B9-1AB13EF7081D}" dt="2023-10-02T19:03:36.482" v="2566" actId="1076"/>
          <ac:picMkLst>
            <pc:docMk/>
            <pc:sldMk cId="2345571561" sldId="398"/>
            <ac:picMk id="4" creationId="{7176AE6F-2564-F97A-4C7A-09A8181DC24E}"/>
          </ac:picMkLst>
        </pc:picChg>
        <pc:picChg chg="add mod">
          <ac:chgData name="Constance Rudnicki" userId="e53d1bcb-03c7-460f-8510-a91d4b49b8bb" providerId="ADAL" clId="{D1D51A68-7EA5-4837-B6B9-1AB13EF7081D}" dt="2023-10-02T19:03:38.259" v="2567" actId="1076"/>
          <ac:picMkLst>
            <pc:docMk/>
            <pc:sldMk cId="2345571561" sldId="398"/>
            <ac:picMk id="5" creationId="{BE73FDFB-E5DE-94EF-6615-DFE4880C851E}"/>
          </ac:picMkLst>
        </pc:picChg>
        <pc:picChg chg="add mod">
          <ac:chgData name="Constance Rudnicki" userId="e53d1bcb-03c7-460f-8510-a91d4b49b8bb" providerId="ADAL" clId="{D1D51A68-7EA5-4837-B6B9-1AB13EF7081D}" dt="2023-10-02T19:03:12.336" v="2559" actId="1076"/>
          <ac:picMkLst>
            <pc:docMk/>
            <pc:sldMk cId="2345571561" sldId="398"/>
            <ac:picMk id="6" creationId="{3964A559-C64A-8CC3-927E-0CB38BA59589}"/>
          </ac:picMkLst>
        </pc:picChg>
        <pc:picChg chg="add mod">
          <ac:chgData name="Constance Rudnicki" userId="e53d1bcb-03c7-460f-8510-a91d4b49b8bb" providerId="ADAL" clId="{D1D51A68-7EA5-4837-B6B9-1AB13EF7081D}" dt="2023-10-02T19:03:19.231" v="2561" actId="1076"/>
          <ac:picMkLst>
            <pc:docMk/>
            <pc:sldMk cId="2345571561" sldId="398"/>
            <ac:picMk id="7" creationId="{DE74F2F6-51A9-E8EE-CB27-E94363909B4D}"/>
          </ac:picMkLst>
        </pc:picChg>
        <pc:picChg chg="add mod">
          <ac:chgData name="Constance Rudnicki" userId="e53d1bcb-03c7-460f-8510-a91d4b49b8bb" providerId="ADAL" clId="{D1D51A68-7EA5-4837-B6B9-1AB13EF7081D}" dt="2023-10-02T19:03:35.024" v="2565" actId="1076"/>
          <ac:picMkLst>
            <pc:docMk/>
            <pc:sldMk cId="2345571561" sldId="398"/>
            <ac:picMk id="8" creationId="{07BC12D5-71FD-40B5-335B-7DB69019F8EE}"/>
          </ac:picMkLst>
        </pc:picChg>
      </pc:sldChg>
      <pc:sldChg chg="modSp new mod">
        <pc:chgData name="Constance Rudnicki" userId="e53d1bcb-03c7-460f-8510-a91d4b49b8bb" providerId="ADAL" clId="{D1D51A68-7EA5-4837-B6B9-1AB13EF7081D}" dt="2023-10-02T19:05:14.049" v="2805" actId="20577"/>
        <pc:sldMkLst>
          <pc:docMk/>
          <pc:sldMk cId="3701816601" sldId="399"/>
        </pc:sldMkLst>
        <pc:spChg chg="mod">
          <ac:chgData name="Constance Rudnicki" userId="e53d1bcb-03c7-460f-8510-a91d4b49b8bb" providerId="ADAL" clId="{D1D51A68-7EA5-4837-B6B9-1AB13EF7081D}" dt="2023-10-02T19:04:09.502" v="2596" actId="20577"/>
          <ac:spMkLst>
            <pc:docMk/>
            <pc:sldMk cId="3701816601" sldId="399"/>
            <ac:spMk id="2" creationId="{1FE6161C-1478-E07D-A4B8-DD8D23455546}"/>
          </ac:spMkLst>
        </pc:spChg>
        <pc:spChg chg="mod">
          <ac:chgData name="Constance Rudnicki" userId="e53d1bcb-03c7-460f-8510-a91d4b49b8bb" providerId="ADAL" clId="{D1D51A68-7EA5-4837-B6B9-1AB13EF7081D}" dt="2023-10-02T19:05:14.049" v="2805" actId="20577"/>
          <ac:spMkLst>
            <pc:docMk/>
            <pc:sldMk cId="3701816601" sldId="399"/>
            <ac:spMk id="3" creationId="{32294442-4248-B969-FE66-EB44D738FA97}"/>
          </ac:spMkLst>
        </pc:spChg>
      </pc:sldChg>
      <pc:sldChg chg="modSp new mod modNotesTx">
        <pc:chgData name="Constance Rudnicki" userId="e53d1bcb-03c7-460f-8510-a91d4b49b8bb" providerId="ADAL" clId="{D1D51A68-7EA5-4837-B6B9-1AB13EF7081D}" dt="2023-10-02T19:09:17.311" v="3118" actId="20577"/>
        <pc:sldMkLst>
          <pc:docMk/>
          <pc:sldMk cId="1575485914" sldId="400"/>
        </pc:sldMkLst>
        <pc:spChg chg="mod">
          <ac:chgData name="Constance Rudnicki" userId="e53d1bcb-03c7-460f-8510-a91d4b49b8bb" providerId="ADAL" clId="{D1D51A68-7EA5-4837-B6B9-1AB13EF7081D}" dt="2023-10-02T19:06:52.629" v="2848" actId="20577"/>
          <ac:spMkLst>
            <pc:docMk/>
            <pc:sldMk cId="1575485914" sldId="400"/>
            <ac:spMk id="2" creationId="{1AA33EC7-945D-9D20-B02A-47B53DF86401}"/>
          </ac:spMkLst>
        </pc:spChg>
        <pc:spChg chg="mod">
          <ac:chgData name="Constance Rudnicki" userId="e53d1bcb-03c7-460f-8510-a91d4b49b8bb" providerId="ADAL" clId="{D1D51A68-7EA5-4837-B6B9-1AB13EF7081D}" dt="2023-10-02T19:07:15.780" v="2939" actId="20577"/>
          <ac:spMkLst>
            <pc:docMk/>
            <pc:sldMk cId="1575485914" sldId="400"/>
            <ac:spMk id="3" creationId="{4E81253F-0326-9890-93B6-FA1C1B7B85FC}"/>
          </ac:spMkLst>
        </pc:spChg>
      </pc:sldChg>
      <pc:sldChg chg="addSp delSp modSp new mod">
        <pc:chgData name="Constance Rudnicki" userId="e53d1bcb-03c7-460f-8510-a91d4b49b8bb" providerId="ADAL" clId="{D1D51A68-7EA5-4837-B6B9-1AB13EF7081D}" dt="2023-10-07T14:58:52.695" v="3593" actId="1076"/>
        <pc:sldMkLst>
          <pc:docMk/>
          <pc:sldMk cId="70373598" sldId="401"/>
        </pc:sldMkLst>
        <pc:spChg chg="mod">
          <ac:chgData name="Constance Rudnicki" userId="e53d1bcb-03c7-460f-8510-a91d4b49b8bb" providerId="ADAL" clId="{D1D51A68-7EA5-4837-B6B9-1AB13EF7081D}" dt="2023-10-07T14:58:08.281" v="3582" actId="20577"/>
          <ac:spMkLst>
            <pc:docMk/>
            <pc:sldMk cId="70373598" sldId="401"/>
            <ac:spMk id="2" creationId="{345D489A-5385-4771-C9D1-C5F525FA0438}"/>
          </ac:spMkLst>
        </pc:spChg>
        <pc:spChg chg="mod">
          <ac:chgData name="Constance Rudnicki" userId="e53d1bcb-03c7-460f-8510-a91d4b49b8bb" providerId="ADAL" clId="{D1D51A68-7EA5-4837-B6B9-1AB13EF7081D}" dt="2023-10-07T14:58:13.764" v="3584" actId="5793"/>
          <ac:spMkLst>
            <pc:docMk/>
            <pc:sldMk cId="70373598" sldId="401"/>
            <ac:spMk id="3" creationId="{A8560F29-BBAE-CB1D-622D-1A65CFB9CCE3}"/>
          </ac:spMkLst>
        </pc:spChg>
        <pc:spChg chg="mod">
          <ac:chgData name="Constance Rudnicki" userId="e53d1bcb-03c7-460f-8510-a91d4b49b8bb" providerId="ADAL" clId="{D1D51A68-7EA5-4837-B6B9-1AB13EF7081D}" dt="2023-10-07T14:58:00.797" v="3575" actId="313"/>
          <ac:spMkLst>
            <pc:docMk/>
            <pc:sldMk cId="70373598" sldId="401"/>
            <ac:spMk id="4" creationId="{D3B0EDCA-835F-4590-0E2E-6854158D8BFF}"/>
          </ac:spMkLst>
        </pc:spChg>
        <pc:spChg chg="add del mod">
          <ac:chgData name="Constance Rudnicki" userId="e53d1bcb-03c7-460f-8510-a91d4b49b8bb" providerId="ADAL" clId="{D1D51A68-7EA5-4837-B6B9-1AB13EF7081D}" dt="2023-10-07T14:54:32.552" v="3356" actId="21"/>
          <ac:spMkLst>
            <pc:docMk/>
            <pc:sldMk cId="70373598" sldId="401"/>
            <ac:spMk id="5" creationId="{6B7E3323-F042-6021-7DFC-52B115AC8994}"/>
          </ac:spMkLst>
        </pc:spChg>
        <pc:spChg chg="add del mod">
          <ac:chgData name="Constance Rudnicki" userId="e53d1bcb-03c7-460f-8510-a91d4b49b8bb" providerId="ADAL" clId="{D1D51A68-7EA5-4837-B6B9-1AB13EF7081D}" dt="2023-10-07T14:57:57.643" v="3574" actId="21"/>
          <ac:spMkLst>
            <pc:docMk/>
            <pc:sldMk cId="70373598" sldId="401"/>
            <ac:spMk id="6" creationId="{26BEAD03-8F69-CE25-7D7E-F08EC9960C61}"/>
          </ac:spMkLst>
        </pc:spChg>
        <pc:picChg chg="add mod">
          <ac:chgData name="Constance Rudnicki" userId="e53d1bcb-03c7-460f-8510-a91d4b49b8bb" providerId="ADAL" clId="{D1D51A68-7EA5-4837-B6B9-1AB13EF7081D}" dt="2023-10-07T14:58:52.695" v="3593" actId="1076"/>
          <ac:picMkLst>
            <pc:docMk/>
            <pc:sldMk cId="70373598" sldId="401"/>
            <ac:picMk id="7" creationId="{1EA3D377-9B55-9D7E-6F1A-CD2CF86D81B9}"/>
          </ac:picMkLst>
        </pc:picChg>
      </pc:sldChg>
      <pc:sldChg chg="addSp delSp modSp new mod modClrScheme chgLayout">
        <pc:chgData name="Constance Rudnicki" userId="e53d1bcb-03c7-460f-8510-a91d4b49b8bb" providerId="ADAL" clId="{D1D51A68-7EA5-4837-B6B9-1AB13EF7081D}" dt="2023-10-07T15:00:48.978" v="3777" actId="14100"/>
        <pc:sldMkLst>
          <pc:docMk/>
          <pc:sldMk cId="2900174975" sldId="402"/>
        </pc:sldMkLst>
        <pc:spChg chg="del mod ord">
          <ac:chgData name="Constance Rudnicki" userId="e53d1bcb-03c7-460f-8510-a91d4b49b8bb" providerId="ADAL" clId="{D1D51A68-7EA5-4837-B6B9-1AB13EF7081D}" dt="2023-10-07T14:58:27.811" v="3586" actId="700"/>
          <ac:spMkLst>
            <pc:docMk/>
            <pc:sldMk cId="2900174975" sldId="402"/>
            <ac:spMk id="2" creationId="{80B00046-7BC1-3151-542D-0F311D7AE080}"/>
          </ac:spMkLst>
        </pc:spChg>
        <pc:spChg chg="del mod ord">
          <ac:chgData name="Constance Rudnicki" userId="e53d1bcb-03c7-460f-8510-a91d4b49b8bb" providerId="ADAL" clId="{D1D51A68-7EA5-4837-B6B9-1AB13EF7081D}" dt="2023-10-07T14:58:27.811" v="3586" actId="700"/>
          <ac:spMkLst>
            <pc:docMk/>
            <pc:sldMk cId="2900174975" sldId="402"/>
            <ac:spMk id="3" creationId="{71912863-B73E-B6B1-C08F-DBAF3998B076}"/>
          </ac:spMkLst>
        </pc:spChg>
        <pc:spChg chg="del">
          <ac:chgData name="Constance Rudnicki" userId="e53d1bcb-03c7-460f-8510-a91d4b49b8bb" providerId="ADAL" clId="{D1D51A68-7EA5-4837-B6B9-1AB13EF7081D}" dt="2023-10-07T14:58:27.811" v="3586" actId="700"/>
          <ac:spMkLst>
            <pc:docMk/>
            <pc:sldMk cId="2900174975" sldId="402"/>
            <ac:spMk id="4" creationId="{B20BFE6E-D765-1F1C-C482-32A3D267568F}"/>
          </ac:spMkLst>
        </pc:spChg>
        <pc:spChg chg="add mod ord">
          <ac:chgData name="Constance Rudnicki" userId="e53d1bcb-03c7-460f-8510-a91d4b49b8bb" providerId="ADAL" clId="{D1D51A68-7EA5-4837-B6B9-1AB13EF7081D}" dt="2023-10-07T14:59:11.062" v="3612" actId="20577"/>
          <ac:spMkLst>
            <pc:docMk/>
            <pc:sldMk cId="2900174975" sldId="402"/>
            <ac:spMk id="5" creationId="{46879718-2C80-8A77-FD1F-23E9D957EF75}"/>
          </ac:spMkLst>
        </pc:spChg>
        <pc:spChg chg="add mod ord">
          <ac:chgData name="Constance Rudnicki" userId="e53d1bcb-03c7-460f-8510-a91d4b49b8bb" providerId="ADAL" clId="{D1D51A68-7EA5-4837-B6B9-1AB13EF7081D}" dt="2023-10-07T15:00:34.415" v="3771" actId="20577"/>
          <ac:spMkLst>
            <pc:docMk/>
            <pc:sldMk cId="2900174975" sldId="402"/>
            <ac:spMk id="6" creationId="{3063CB0A-80B3-6B87-F86B-9FBBA803E35D}"/>
          </ac:spMkLst>
        </pc:spChg>
        <pc:spChg chg="add del mod">
          <ac:chgData name="Constance Rudnicki" userId="e53d1bcb-03c7-460f-8510-a91d4b49b8bb" providerId="ADAL" clId="{D1D51A68-7EA5-4837-B6B9-1AB13EF7081D}" dt="2023-10-07T14:59:57.585" v="3698" actId="21"/>
          <ac:spMkLst>
            <pc:docMk/>
            <pc:sldMk cId="2900174975" sldId="402"/>
            <ac:spMk id="7" creationId="{0788F7AE-4AF5-2F85-5042-1A4C9244674C}"/>
          </ac:spMkLst>
        </pc:spChg>
        <pc:picChg chg="add mod">
          <ac:chgData name="Constance Rudnicki" userId="e53d1bcb-03c7-460f-8510-a91d4b49b8bb" providerId="ADAL" clId="{D1D51A68-7EA5-4837-B6B9-1AB13EF7081D}" dt="2023-10-07T15:00:48.978" v="3777" actId="14100"/>
          <ac:picMkLst>
            <pc:docMk/>
            <pc:sldMk cId="2900174975" sldId="402"/>
            <ac:picMk id="8" creationId="{9EF4D180-9A4E-4CAE-4F6E-5321A71C72E4}"/>
          </ac:picMkLst>
        </pc:picChg>
      </pc:sldChg>
    </pc:docChg>
  </pc:docChgLst>
  <pc:docChgLst>
    <pc:chgData name="Constance Rudnicki" userId="e53d1bcb-03c7-460f-8510-a91d4b49b8bb" providerId="ADAL" clId="{2A23AC50-4E1B-43F9-8238-2ACCCA323D32}"/>
    <pc:docChg chg="undo custSel modSld sldOrd">
      <pc:chgData name="Constance Rudnicki" userId="e53d1bcb-03c7-460f-8510-a91d4b49b8bb" providerId="ADAL" clId="{2A23AC50-4E1B-43F9-8238-2ACCCA323D32}" dt="2023-10-04T20:03:25.606" v="1020"/>
      <pc:docMkLst>
        <pc:docMk/>
      </pc:docMkLst>
      <pc:sldChg chg="modSp mod modClrScheme chgLayout">
        <pc:chgData name="Constance Rudnicki" userId="e53d1bcb-03c7-460f-8510-a91d4b49b8bb" providerId="ADAL" clId="{2A23AC50-4E1B-43F9-8238-2ACCCA323D32}" dt="2023-10-04T18:49:22.844" v="783" actId="20577"/>
        <pc:sldMkLst>
          <pc:docMk/>
          <pc:sldMk cId="2801835050" sldId="256"/>
        </pc:sldMkLst>
        <pc:spChg chg="mod">
          <ac:chgData name="Constance Rudnicki" userId="e53d1bcb-03c7-460f-8510-a91d4b49b8bb" providerId="ADAL" clId="{2A23AC50-4E1B-43F9-8238-2ACCCA323D32}" dt="2023-10-04T18:49:22.844" v="783" actId="20577"/>
          <ac:spMkLst>
            <pc:docMk/>
            <pc:sldMk cId="2801835050" sldId="256"/>
            <ac:spMk id="2" creationId="{00000000-0000-0000-0000-000000000000}"/>
          </ac:spMkLst>
        </pc:spChg>
        <pc:spChg chg="mod ord">
          <ac:chgData name="Constance Rudnicki" userId="e53d1bcb-03c7-460f-8510-a91d4b49b8bb" providerId="ADAL" clId="{2A23AC50-4E1B-43F9-8238-2ACCCA323D32}" dt="2023-10-04T15:57:40.408" v="674" actId="1076"/>
          <ac:spMkLst>
            <pc:docMk/>
            <pc:sldMk cId="2801835050" sldId="256"/>
            <ac:spMk id="3" creationId="{00000000-0000-0000-0000-000000000000}"/>
          </ac:spMkLst>
        </pc:spChg>
        <pc:picChg chg="mod">
          <ac:chgData name="Constance Rudnicki" userId="e53d1bcb-03c7-460f-8510-a91d4b49b8bb" providerId="ADAL" clId="{2A23AC50-4E1B-43F9-8238-2ACCCA323D32}" dt="2023-10-04T15:28:07.037" v="64" actId="26606"/>
          <ac:picMkLst>
            <pc:docMk/>
            <pc:sldMk cId="2801835050" sldId="256"/>
            <ac:picMk id="4" creationId="{48959CA9-BEE2-CD1C-1FA0-6896CDADB605}"/>
          </ac:picMkLst>
        </pc:picChg>
      </pc:sldChg>
      <pc:sldChg chg="modSp mod">
        <pc:chgData name="Constance Rudnicki" userId="e53d1bcb-03c7-460f-8510-a91d4b49b8bb" providerId="ADAL" clId="{2A23AC50-4E1B-43F9-8238-2ACCCA323D32}" dt="2023-10-04T18:53:31.001" v="915" actId="20577"/>
        <pc:sldMkLst>
          <pc:docMk/>
          <pc:sldMk cId="2490618232" sldId="271"/>
        </pc:sldMkLst>
        <pc:spChg chg="mod">
          <ac:chgData name="Constance Rudnicki" userId="e53d1bcb-03c7-460f-8510-a91d4b49b8bb" providerId="ADAL" clId="{2A23AC50-4E1B-43F9-8238-2ACCCA323D32}" dt="2023-10-04T18:53:31.001" v="915" actId="20577"/>
          <ac:spMkLst>
            <pc:docMk/>
            <pc:sldMk cId="2490618232" sldId="271"/>
            <ac:spMk id="7" creationId="{F6AAF7C0-FA5B-E0C5-D448-A1A80428BEEB}"/>
          </ac:spMkLst>
        </pc:spChg>
      </pc:sldChg>
      <pc:sldChg chg="modSp mod">
        <pc:chgData name="Constance Rudnicki" userId="e53d1bcb-03c7-460f-8510-a91d4b49b8bb" providerId="ADAL" clId="{2A23AC50-4E1B-43F9-8238-2ACCCA323D32}" dt="2023-10-04T17:36:49.667" v="744" actId="207"/>
        <pc:sldMkLst>
          <pc:docMk/>
          <pc:sldMk cId="2468320852" sldId="280"/>
        </pc:sldMkLst>
        <pc:spChg chg="mod">
          <ac:chgData name="Constance Rudnicki" userId="e53d1bcb-03c7-460f-8510-a91d4b49b8bb" providerId="ADAL" clId="{2A23AC50-4E1B-43F9-8238-2ACCCA323D32}" dt="2023-10-04T17:36:49.667" v="744" actId="207"/>
          <ac:spMkLst>
            <pc:docMk/>
            <pc:sldMk cId="2468320852" sldId="280"/>
            <ac:spMk id="3" creationId="{C339D681-67B9-8375-2BC3-14F6471BD038}"/>
          </ac:spMkLst>
        </pc:spChg>
      </pc:sldChg>
      <pc:sldChg chg="modSp mod">
        <pc:chgData name="Constance Rudnicki" userId="e53d1bcb-03c7-460f-8510-a91d4b49b8bb" providerId="ADAL" clId="{2A23AC50-4E1B-43F9-8238-2ACCCA323D32}" dt="2023-10-04T17:36:39.713" v="743" actId="207"/>
        <pc:sldMkLst>
          <pc:docMk/>
          <pc:sldMk cId="4086163142" sldId="281"/>
        </pc:sldMkLst>
        <pc:spChg chg="mod">
          <ac:chgData name="Constance Rudnicki" userId="e53d1bcb-03c7-460f-8510-a91d4b49b8bb" providerId="ADAL" clId="{2A23AC50-4E1B-43F9-8238-2ACCCA323D32}" dt="2023-10-04T17:36:39.713" v="743" actId="207"/>
          <ac:spMkLst>
            <pc:docMk/>
            <pc:sldMk cId="4086163142" sldId="281"/>
            <ac:spMk id="3" creationId="{9CD49971-6697-9592-EEB1-FB9290340622}"/>
          </ac:spMkLst>
        </pc:spChg>
      </pc:sldChg>
      <pc:sldChg chg="modSp mod">
        <pc:chgData name="Constance Rudnicki" userId="e53d1bcb-03c7-460f-8510-a91d4b49b8bb" providerId="ADAL" clId="{2A23AC50-4E1B-43F9-8238-2ACCCA323D32}" dt="2023-10-04T17:38:45.866" v="746" actId="255"/>
        <pc:sldMkLst>
          <pc:docMk/>
          <pc:sldMk cId="705329100" sldId="286"/>
        </pc:sldMkLst>
        <pc:spChg chg="mod">
          <ac:chgData name="Constance Rudnicki" userId="e53d1bcb-03c7-460f-8510-a91d4b49b8bb" providerId="ADAL" clId="{2A23AC50-4E1B-43F9-8238-2ACCCA323D32}" dt="2023-10-04T17:38:45.866" v="746" actId="255"/>
          <ac:spMkLst>
            <pc:docMk/>
            <pc:sldMk cId="705329100" sldId="286"/>
            <ac:spMk id="3" creationId="{6F202100-9C25-8EBF-CB2F-C25FE673D4D1}"/>
          </ac:spMkLst>
        </pc:spChg>
      </pc:sldChg>
      <pc:sldChg chg="modNotesTx">
        <pc:chgData name="Constance Rudnicki" userId="e53d1bcb-03c7-460f-8510-a91d4b49b8bb" providerId="ADAL" clId="{2A23AC50-4E1B-43F9-8238-2ACCCA323D32}" dt="2023-10-04T18:51:11.557" v="853" actId="20577"/>
        <pc:sldMkLst>
          <pc:docMk/>
          <pc:sldMk cId="3223469373" sldId="288"/>
        </pc:sldMkLst>
      </pc:sldChg>
      <pc:sldChg chg="modSp mod">
        <pc:chgData name="Constance Rudnicki" userId="e53d1bcb-03c7-460f-8510-a91d4b49b8bb" providerId="ADAL" clId="{2A23AC50-4E1B-43F9-8238-2ACCCA323D32}" dt="2023-10-04T17:17:16.942" v="696" actId="20577"/>
        <pc:sldMkLst>
          <pc:docMk/>
          <pc:sldMk cId="971926054" sldId="291"/>
        </pc:sldMkLst>
        <pc:spChg chg="mod">
          <ac:chgData name="Constance Rudnicki" userId="e53d1bcb-03c7-460f-8510-a91d4b49b8bb" providerId="ADAL" clId="{2A23AC50-4E1B-43F9-8238-2ACCCA323D32}" dt="2023-10-04T17:17:16.942" v="696" actId="20577"/>
          <ac:spMkLst>
            <pc:docMk/>
            <pc:sldMk cId="971926054" sldId="291"/>
            <ac:spMk id="2" creationId="{AAF7B47D-353F-6397-BE6E-1FE0CEB3D027}"/>
          </ac:spMkLst>
        </pc:spChg>
      </pc:sldChg>
      <pc:sldChg chg="modSp mod">
        <pc:chgData name="Constance Rudnicki" userId="e53d1bcb-03c7-460f-8510-a91d4b49b8bb" providerId="ADAL" clId="{2A23AC50-4E1B-43F9-8238-2ACCCA323D32}" dt="2023-10-04T18:51:42.481" v="854" actId="113"/>
        <pc:sldMkLst>
          <pc:docMk/>
          <pc:sldMk cId="2158120569" sldId="293"/>
        </pc:sldMkLst>
        <pc:spChg chg="mod">
          <ac:chgData name="Constance Rudnicki" userId="e53d1bcb-03c7-460f-8510-a91d4b49b8bb" providerId="ADAL" clId="{2A23AC50-4E1B-43F9-8238-2ACCCA323D32}" dt="2023-10-04T18:51:42.481" v="854" actId="113"/>
          <ac:spMkLst>
            <pc:docMk/>
            <pc:sldMk cId="2158120569" sldId="293"/>
            <ac:spMk id="3" creationId="{D99AE33F-353B-58BF-1ACA-96BF4A4C9392}"/>
          </ac:spMkLst>
        </pc:spChg>
      </pc:sldChg>
      <pc:sldChg chg="addSp mod">
        <pc:chgData name="Constance Rudnicki" userId="e53d1bcb-03c7-460f-8510-a91d4b49b8bb" providerId="ADAL" clId="{2A23AC50-4E1B-43F9-8238-2ACCCA323D32}" dt="2023-10-04T17:20:29.927" v="714" actId="9405"/>
        <pc:sldMkLst>
          <pc:docMk/>
          <pc:sldMk cId="2735271648" sldId="302"/>
        </pc:sldMkLst>
        <pc:inkChg chg="add">
          <ac:chgData name="Constance Rudnicki" userId="e53d1bcb-03c7-460f-8510-a91d4b49b8bb" providerId="ADAL" clId="{2A23AC50-4E1B-43F9-8238-2ACCCA323D32}" dt="2023-10-04T17:20:23.139" v="713" actId="9405"/>
          <ac:inkMkLst>
            <pc:docMk/>
            <pc:sldMk cId="2735271648" sldId="302"/>
            <ac:inkMk id="2" creationId="{DC2FB76E-8DCF-9F4E-FC44-97571AFB90CE}"/>
          </ac:inkMkLst>
        </pc:inkChg>
        <pc:inkChg chg="add">
          <ac:chgData name="Constance Rudnicki" userId="e53d1bcb-03c7-460f-8510-a91d4b49b8bb" providerId="ADAL" clId="{2A23AC50-4E1B-43F9-8238-2ACCCA323D32}" dt="2023-10-04T17:20:29.927" v="714" actId="9405"/>
          <ac:inkMkLst>
            <pc:docMk/>
            <pc:sldMk cId="2735271648" sldId="302"/>
            <ac:inkMk id="3" creationId="{A6D3A95E-A567-3775-A711-EE44D46BBD37}"/>
          </ac:inkMkLst>
        </pc:inkChg>
      </pc:sldChg>
      <pc:sldChg chg="modSp mod">
        <pc:chgData name="Constance Rudnicki" userId="e53d1bcb-03c7-460f-8510-a91d4b49b8bb" providerId="ADAL" clId="{2A23AC50-4E1B-43F9-8238-2ACCCA323D32}" dt="2023-10-04T18:55:25.807" v="920" actId="20577"/>
        <pc:sldMkLst>
          <pc:docMk/>
          <pc:sldMk cId="1207367451" sldId="305"/>
        </pc:sldMkLst>
        <pc:spChg chg="mod">
          <ac:chgData name="Constance Rudnicki" userId="e53d1bcb-03c7-460f-8510-a91d4b49b8bb" providerId="ADAL" clId="{2A23AC50-4E1B-43F9-8238-2ACCCA323D32}" dt="2023-10-04T18:55:25.807" v="920" actId="20577"/>
          <ac:spMkLst>
            <pc:docMk/>
            <pc:sldMk cId="1207367451" sldId="305"/>
            <ac:spMk id="3" creationId="{AEA287EF-9981-8DEC-6B3D-AF3266460C1D}"/>
          </ac:spMkLst>
        </pc:spChg>
      </pc:sldChg>
      <pc:sldChg chg="delSp modSp mod">
        <pc:chgData name="Constance Rudnicki" userId="e53d1bcb-03c7-460f-8510-a91d4b49b8bb" providerId="ADAL" clId="{2A23AC50-4E1B-43F9-8238-2ACCCA323D32}" dt="2023-10-04T18:54:48.432" v="916" actId="207"/>
        <pc:sldMkLst>
          <pc:docMk/>
          <pc:sldMk cId="1891337073" sldId="314"/>
        </pc:sldMkLst>
        <pc:spChg chg="mod">
          <ac:chgData name="Constance Rudnicki" userId="e53d1bcb-03c7-460f-8510-a91d4b49b8bb" providerId="ADAL" clId="{2A23AC50-4E1B-43F9-8238-2ACCCA323D32}" dt="2023-10-04T18:54:48.432" v="916" actId="207"/>
          <ac:spMkLst>
            <pc:docMk/>
            <pc:sldMk cId="1891337073" sldId="314"/>
            <ac:spMk id="3" creationId="{2FBF2B01-71CF-5A74-BDE1-1414DA3D0662}"/>
          </ac:spMkLst>
        </pc:spChg>
        <pc:inkChg chg="del">
          <ac:chgData name="Constance Rudnicki" userId="e53d1bcb-03c7-460f-8510-a91d4b49b8bb" providerId="ADAL" clId="{2A23AC50-4E1B-43F9-8238-2ACCCA323D32}" dt="2023-10-04T17:20:53.437" v="715"/>
          <ac:inkMkLst>
            <pc:docMk/>
            <pc:sldMk cId="1891337073" sldId="314"/>
            <ac:inkMk id="4" creationId="{A2548818-0BE8-634D-261A-0EE0345E2004}"/>
          </ac:inkMkLst>
        </pc:inkChg>
      </pc:sldChg>
      <pc:sldChg chg="modSp mod">
        <pc:chgData name="Constance Rudnicki" userId="e53d1bcb-03c7-460f-8510-a91d4b49b8bb" providerId="ADAL" clId="{2A23AC50-4E1B-43F9-8238-2ACCCA323D32}" dt="2023-10-04T18:54:59.359" v="918" actId="207"/>
        <pc:sldMkLst>
          <pc:docMk/>
          <pc:sldMk cId="1241751795" sldId="315"/>
        </pc:sldMkLst>
        <pc:spChg chg="mod">
          <ac:chgData name="Constance Rudnicki" userId="e53d1bcb-03c7-460f-8510-a91d4b49b8bb" providerId="ADAL" clId="{2A23AC50-4E1B-43F9-8238-2ACCCA323D32}" dt="2023-10-04T18:54:59.359" v="918" actId="207"/>
          <ac:spMkLst>
            <pc:docMk/>
            <pc:sldMk cId="1241751795" sldId="315"/>
            <ac:spMk id="3" creationId="{0CEB5E15-4780-763F-939C-03F69B114D70}"/>
          </ac:spMkLst>
        </pc:spChg>
      </pc:sldChg>
      <pc:sldChg chg="modSp mod">
        <pc:chgData name="Constance Rudnicki" userId="e53d1bcb-03c7-460f-8510-a91d4b49b8bb" providerId="ADAL" clId="{2A23AC50-4E1B-43F9-8238-2ACCCA323D32}" dt="2023-10-04T20:02:58.696" v="1012" actId="20577"/>
        <pc:sldMkLst>
          <pc:docMk/>
          <pc:sldMk cId="3085110469" sldId="352"/>
        </pc:sldMkLst>
        <pc:spChg chg="mod">
          <ac:chgData name="Constance Rudnicki" userId="e53d1bcb-03c7-460f-8510-a91d4b49b8bb" providerId="ADAL" clId="{2A23AC50-4E1B-43F9-8238-2ACCCA323D32}" dt="2023-10-04T19:56:56.660" v="952" actId="20577"/>
          <ac:spMkLst>
            <pc:docMk/>
            <pc:sldMk cId="3085110469" sldId="352"/>
            <ac:spMk id="2" creationId="{53A1CB5D-949B-A800-3404-3B77A0551E1E}"/>
          </ac:spMkLst>
        </pc:spChg>
        <pc:spChg chg="mod">
          <ac:chgData name="Constance Rudnicki" userId="e53d1bcb-03c7-460f-8510-a91d4b49b8bb" providerId="ADAL" clId="{2A23AC50-4E1B-43F9-8238-2ACCCA323D32}" dt="2023-10-04T20:02:58.696" v="1012" actId="20577"/>
          <ac:spMkLst>
            <pc:docMk/>
            <pc:sldMk cId="3085110469" sldId="352"/>
            <ac:spMk id="3" creationId="{88D3C334-2FE9-FEDC-76B6-8382F80A4FB9}"/>
          </ac:spMkLst>
        </pc:spChg>
      </pc:sldChg>
      <pc:sldChg chg="modSp mod">
        <pc:chgData name="Constance Rudnicki" userId="e53d1bcb-03c7-460f-8510-a91d4b49b8bb" providerId="ADAL" clId="{2A23AC50-4E1B-43F9-8238-2ACCCA323D32}" dt="2023-10-04T20:03:25.606" v="1020"/>
        <pc:sldMkLst>
          <pc:docMk/>
          <pc:sldMk cId="1640727089" sldId="357"/>
        </pc:sldMkLst>
        <pc:spChg chg="mod">
          <ac:chgData name="Constance Rudnicki" userId="e53d1bcb-03c7-460f-8510-a91d4b49b8bb" providerId="ADAL" clId="{2A23AC50-4E1B-43F9-8238-2ACCCA323D32}" dt="2023-10-04T20:03:11.839" v="1019" actId="20577"/>
          <ac:spMkLst>
            <pc:docMk/>
            <pc:sldMk cId="1640727089" sldId="357"/>
            <ac:spMk id="2" creationId="{C4DD7836-AA33-DE21-9F1F-3C6912D4F69D}"/>
          </ac:spMkLst>
        </pc:spChg>
        <pc:spChg chg="mod">
          <ac:chgData name="Constance Rudnicki" userId="e53d1bcb-03c7-460f-8510-a91d4b49b8bb" providerId="ADAL" clId="{2A23AC50-4E1B-43F9-8238-2ACCCA323D32}" dt="2023-10-04T20:03:25.606" v="1020"/>
          <ac:spMkLst>
            <pc:docMk/>
            <pc:sldMk cId="1640727089" sldId="357"/>
            <ac:spMk id="3" creationId="{B3E2B869-36C5-29AC-3D1E-531F79A20443}"/>
          </ac:spMkLst>
        </pc:spChg>
      </pc:sldChg>
      <pc:sldChg chg="addSp delSp modSp mod modClrScheme chgLayout">
        <pc:chgData name="Constance Rudnicki" userId="e53d1bcb-03c7-460f-8510-a91d4b49b8bb" providerId="ADAL" clId="{2A23AC50-4E1B-43F9-8238-2ACCCA323D32}" dt="2023-10-04T15:46:36.736" v="584" actId="1076"/>
        <pc:sldMkLst>
          <pc:docMk/>
          <pc:sldMk cId="9624165" sldId="361"/>
        </pc:sldMkLst>
        <pc:spChg chg="mod">
          <ac:chgData name="Constance Rudnicki" userId="e53d1bcb-03c7-460f-8510-a91d4b49b8bb" providerId="ADAL" clId="{2A23AC50-4E1B-43F9-8238-2ACCCA323D32}" dt="2023-10-04T15:44:17.879" v="555" actId="26606"/>
          <ac:spMkLst>
            <pc:docMk/>
            <pc:sldMk cId="9624165" sldId="361"/>
            <ac:spMk id="2" creationId="{24C87BA6-EC63-C9C0-C06A-9DF155BFFF3E}"/>
          </ac:spMkLst>
        </pc:spChg>
        <pc:spChg chg="mod ord">
          <ac:chgData name="Constance Rudnicki" userId="e53d1bcb-03c7-460f-8510-a91d4b49b8bb" providerId="ADAL" clId="{2A23AC50-4E1B-43F9-8238-2ACCCA323D32}" dt="2023-10-04T15:44:17.879" v="555" actId="26606"/>
          <ac:spMkLst>
            <pc:docMk/>
            <pc:sldMk cId="9624165" sldId="361"/>
            <ac:spMk id="3" creationId="{1BEB892C-EA96-AD8E-5DDD-43B8B2203924}"/>
          </ac:spMkLst>
        </pc:spChg>
        <pc:spChg chg="add del">
          <ac:chgData name="Constance Rudnicki" userId="e53d1bcb-03c7-460f-8510-a91d4b49b8bb" providerId="ADAL" clId="{2A23AC50-4E1B-43F9-8238-2ACCCA323D32}" dt="2023-10-04T15:45:29.129" v="573" actId="22"/>
          <ac:spMkLst>
            <pc:docMk/>
            <pc:sldMk cId="9624165" sldId="361"/>
            <ac:spMk id="5" creationId="{E77F9B17-E601-7C96-DF5C-B02FD9D2FE37}"/>
          </ac:spMkLst>
        </pc:spChg>
        <pc:picChg chg="add mod">
          <ac:chgData name="Constance Rudnicki" userId="e53d1bcb-03c7-460f-8510-a91d4b49b8bb" providerId="ADAL" clId="{2A23AC50-4E1B-43F9-8238-2ACCCA323D32}" dt="2023-10-04T15:46:34.500" v="583" actId="1076"/>
          <ac:picMkLst>
            <pc:docMk/>
            <pc:sldMk cId="9624165" sldId="361"/>
            <ac:picMk id="2050" creationId="{8B8D3FF7-C51D-4C0F-E02E-011BA935B794}"/>
          </ac:picMkLst>
        </pc:picChg>
        <pc:picChg chg="add del mod">
          <ac:chgData name="Constance Rudnicki" userId="e53d1bcb-03c7-460f-8510-a91d4b49b8bb" providerId="ADAL" clId="{2A23AC50-4E1B-43F9-8238-2ACCCA323D32}" dt="2023-10-04T15:45:21.867" v="570"/>
          <ac:picMkLst>
            <pc:docMk/>
            <pc:sldMk cId="9624165" sldId="361"/>
            <ac:picMk id="2052" creationId="{EBA3AA2D-F602-0F96-3570-31AD707FF6A7}"/>
          </ac:picMkLst>
        </pc:picChg>
        <pc:picChg chg="add mod">
          <ac:chgData name="Constance Rudnicki" userId="e53d1bcb-03c7-460f-8510-a91d4b49b8bb" providerId="ADAL" clId="{2A23AC50-4E1B-43F9-8238-2ACCCA323D32}" dt="2023-10-04T15:46:36.736" v="584" actId="1076"/>
          <ac:picMkLst>
            <pc:docMk/>
            <pc:sldMk cId="9624165" sldId="361"/>
            <ac:picMk id="2054" creationId="{60933A37-3283-6BDB-EC4E-E41B2833E980}"/>
          </ac:picMkLst>
        </pc:picChg>
      </pc:sldChg>
      <pc:sldChg chg="addSp modSp mod modClrScheme chgLayout">
        <pc:chgData name="Constance Rudnicki" userId="e53d1bcb-03c7-460f-8510-a91d4b49b8bb" providerId="ADAL" clId="{2A23AC50-4E1B-43F9-8238-2ACCCA323D32}" dt="2023-10-04T15:42:09.278" v="498" actId="26606"/>
        <pc:sldMkLst>
          <pc:docMk/>
          <pc:sldMk cId="270787106" sldId="362"/>
        </pc:sldMkLst>
        <pc:spChg chg="mod">
          <ac:chgData name="Constance Rudnicki" userId="e53d1bcb-03c7-460f-8510-a91d4b49b8bb" providerId="ADAL" clId="{2A23AC50-4E1B-43F9-8238-2ACCCA323D32}" dt="2023-10-04T15:42:09.278" v="498" actId="26606"/>
          <ac:spMkLst>
            <pc:docMk/>
            <pc:sldMk cId="270787106" sldId="362"/>
            <ac:spMk id="2" creationId="{9698CD8D-B844-F053-A1DD-F2973E93CFD7}"/>
          </ac:spMkLst>
        </pc:spChg>
        <pc:spChg chg="mod ord">
          <ac:chgData name="Constance Rudnicki" userId="e53d1bcb-03c7-460f-8510-a91d4b49b8bb" providerId="ADAL" clId="{2A23AC50-4E1B-43F9-8238-2ACCCA323D32}" dt="2023-10-04T15:42:09.278" v="498" actId="26606"/>
          <ac:spMkLst>
            <pc:docMk/>
            <pc:sldMk cId="270787106" sldId="362"/>
            <ac:spMk id="3" creationId="{EA986ABD-38A4-0DC5-A183-4B57812A52F1}"/>
          </ac:spMkLst>
        </pc:spChg>
        <pc:picChg chg="add mod">
          <ac:chgData name="Constance Rudnicki" userId="e53d1bcb-03c7-460f-8510-a91d4b49b8bb" providerId="ADAL" clId="{2A23AC50-4E1B-43F9-8238-2ACCCA323D32}" dt="2023-10-04T15:42:09.278" v="498" actId="26606"/>
          <ac:picMkLst>
            <pc:docMk/>
            <pc:sldMk cId="270787106" sldId="362"/>
            <ac:picMk id="1026" creationId="{FE09AFB4-0852-E06C-3DBA-24C0BB25BBD5}"/>
          </ac:picMkLst>
        </pc:picChg>
      </pc:sldChg>
      <pc:sldChg chg="modSp mod">
        <pc:chgData name="Constance Rudnicki" userId="e53d1bcb-03c7-460f-8510-a91d4b49b8bb" providerId="ADAL" clId="{2A23AC50-4E1B-43F9-8238-2ACCCA323D32}" dt="2023-10-04T17:36:31.864" v="742" actId="207"/>
        <pc:sldMkLst>
          <pc:docMk/>
          <pc:sldMk cId="285787125" sldId="365"/>
        </pc:sldMkLst>
        <pc:spChg chg="mod">
          <ac:chgData name="Constance Rudnicki" userId="e53d1bcb-03c7-460f-8510-a91d4b49b8bb" providerId="ADAL" clId="{2A23AC50-4E1B-43F9-8238-2ACCCA323D32}" dt="2023-10-04T17:36:31.864" v="742" actId="207"/>
          <ac:spMkLst>
            <pc:docMk/>
            <pc:sldMk cId="285787125" sldId="365"/>
            <ac:spMk id="4" creationId="{FFA5D1CE-1ECB-5E20-457F-D8549F5234E7}"/>
          </ac:spMkLst>
        </pc:spChg>
      </pc:sldChg>
      <pc:sldChg chg="modSp mod">
        <pc:chgData name="Constance Rudnicki" userId="e53d1bcb-03c7-460f-8510-a91d4b49b8bb" providerId="ADAL" clId="{2A23AC50-4E1B-43F9-8238-2ACCCA323D32}" dt="2023-10-04T17:37:06.869" v="745" actId="207"/>
        <pc:sldMkLst>
          <pc:docMk/>
          <pc:sldMk cId="3324986716" sldId="366"/>
        </pc:sldMkLst>
        <pc:spChg chg="mod">
          <ac:chgData name="Constance Rudnicki" userId="e53d1bcb-03c7-460f-8510-a91d4b49b8bb" providerId="ADAL" clId="{2A23AC50-4E1B-43F9-8238-2ACCCA323D32}" dt="2023-10-04T17:37:06.869" v="745" actId="207"/>
          <ac:spMkLst>
            <pc:docMk/>
            <pc:sldMk cId="3324986716" sldId="366"/>
            <ac:spMk id="3" creationId="{287EBBCE-C766-7B9E-5976-287C4799CEC4}"/>
          </ac:spMkLst>
        </pc:spChg>
      </pc:sldChg>
      <pc:sldChg chg="modSp mod">
        <pc:chgData name="Constance Rudnicki" userId="e53d1bcb-03c7-460f-8510-a91d4b49b8bb" providerId="ADAL" clId="{2A23AC50-4E1B-43F9-8238-2ACCCA323D32}" dt="2023-10-04T17:35:43.060" v="741" actId="5793"/>
        <pc:sldMkLst>
          <pc:docMk/>
          <pc:sldMk cId="1285253423" sldId="367"/>
        </pc:sldMkLst>
        <pc:spChg chg="mod">
          <ac:chgData name="Constance Rudnicki" userId="e53d1bcb-03c7-460f-8510-a91d4b49b8bb" providerId="ADAL" clId="{2A23AC50-4E1B-43F9-8238-2ACCCA323D32}" dt="2023-10-04T17:35:43.060" v="741" actId="5793"/>
          <ac:spMkLst>
            <pc:docMk/>
            <pc:sldMk cId="1285253423" sldId="367"/>
            <ac:spMk id="3" creationId="{69B821A6-5A7D-59F6-370E-E38C64128E58}"/>
          </ac:spMkLst>
        </pc:spChg>
      </pc:sldChg>
      <pc:sldChg chg="addSp delSp modSp mod">
        <pc:chgData name="Constance Rudnicki" userId="e53d1bcb-03c7-460f-8510-a91d4b49b8bb" providerId="ADAL" clId="{2A23AC50-4E1B-43F9-8238-2ACCCA323D32}" dt="2023-10-04T15:54:32.275" v="667" actId="1076"/>
        <pc:sldMkLst>
          <pc:docMk/>
          <pc:sldMk cId="1754367831" sldId="370"/>
        </pc:sldMkLst>
        <pc:spChg chg="mod">
          <ac:chgData name="Constance Rudnicki" userId="e53d1bcb-03c7-460f-8510-a91d4b49b8bb" providerId="ADAL" clId="{2A23AC50-4E1B-43F9-8238-2ACCCA323D32}" dt="2023-10-04T15:54:07.002" v="660"/>
          <ac:spMkLst>
            <pc:docMk/>
            <pc:sldMk cId="1754367831" sldId="370"/>
            <ac:spMk id="2" creationId="{B35A5FC2-7566-6077-5B2A-C8C34A0DFBBF}"/>
          </ac:spMkLst>
        </pc:spChg>
        <pc:spChg chg="mod">
          <ac:chgData name="Constance Rudnicki" userId="e53d1bcb-03c7-460f-8510-a91d4b49b8bb" providerId="ADAL" clId="{2A23AC50-4E1B-43F9-8238-2ACCCA323D32}" dt="2023-10-04T15:54:11.268" v="661"/>
          <ac:spMkLst>
            <pc:docMk/>
            <pc:sldMk cId="1754367831" sldId="370"/>
            <ac:spMk id="3" creationId="{3527681E-0353-D12F-EB11-51F61DC87A9E}"/>
          </ac:spMkLst>
        </pc:spChg>
        <pc:picChg chg="add del mod">
          <ac:chgData name="Constance Rudnicki" userId="e53d1bcb-03c7-460f-8510-a91d4b49b8bb" providerId="ADAL" clId="{2A23AC50-4E1B-43F9-8238-2ACCCA323D32}" dt="2023-10-04T15:50:36.210" v="610"/>
          <ac:picMkLst>
            <pc:docMk/>
            <pc:sldMk cId="1754367831" sldId="370"/>
            <ac:picMk id="4" creationId="{BD4CE92D-BA0C-9D1B-31DD-A30DC150FDE9}"/>
          </ac:picMkLst>
        </pc:picChg>
        <pc:picChg chg="add del mod">
          <ac:chgData name="Constance Rudnicki" userId="e53d1bcb-03c7-460f-8510-a91d4b49b8bb" providerId="ADAL" clId="{2A23AC50-4E1B-43F9-8238-2ACCCA323D32}" dt="2023-10-04T15:50:36.210" v="610"/>
          <ac:picMkLst>
            <pc:docMk/>
            <pc:sldMk cId="1754367831" sldId="370"/>
            <ac:picMk id="5" creationId="{54301963-5393-4D3C-1C63-B3A88F0E5CEC}"/>
          </ac:picMkLst>
        </pc:picChg>
        <pc:picChg chg="add del mod">
          <ac:chgData name="Constance Rudnicki" userId="e53d1bcb-03c7-460f-8510-a91d4b49b8bb" providerId="ADAL" clId="{2A23AC50-4E1B-43F9-8238-2ACCCA323D32}" dt="2023-10-04T15:51:24.482" v="619"/>
          <ac:picMkLst>
            <pc:docMk/>
            <pc:sldMk cId="1754367831" sldId="370"/>
            <ac:picMk id="6" creationId="{F1E7DC6D-FBD0-1643-6590-790FE1B118A4}"/>
          </ac:picMkLst>
        </pc:picChg>
        <pc:picChg chg="add del mod">
          <ac:chgData name="Constance Rudnicki" userId="e53d1bcb-03c7-460f-8510-a91d4b49b8bb" providerId="ADAL" clId="{2A23AC50-4E1B-43F9-8238-2ACCCA323D32}" dt="2023-10-04T15:51:24.482" v="619"/>
          <ac:picMkLst>
            <pc:docMk/>
            <pc:sldMk cId="1754367831" sldId="370"/>
            <ac:picMk id="7" creationId="{2B58FE93-A777-9769-69C8-D13698E19324}"/>
          </ac:picMkLst>
        </pc:picChg>
        <pc:picChg chg="add del mod">
          <ac:chgData name="Constance Rudnicki" userId="e53d1bcb-03c7-460f-8510-a91d4b49b8bb" providerId="ADAL" clId="{2A23AC50-4E1B-43F9-8238-2ACCCA323D32}" dt="2023-10-04T15:51:31.288" v="621"/>
          <ac:picMkLst>
            <pc:docMk/>
            <pc:sldMk cId="1754367831" sldId="370"/>
            <ac:picMk id="8" creationId="{9678A8B2-C66E-B6F2-8F41-DDED9884CF55}"/>
          </ac:picMkLst>
        </pc:picChg>
        <pc:picChg chg="add del mod">
          <ac:chgData name="Constance Rudnicki" userId="e53d1bcb-03c7-460f-8510-a91d4b49b8bb" providerId="ADAL" clId="{2A23AC50-4E1B-43F9-8238-2ACCCA323D32}" dt="2023-10-04T15:51:31.288" v="621"/>
          <ac:picMkLst>
            <pc:docMk/>
            <pc:sldMk cId="1754367831" sldId="370"/>
            <ac:picMk id="9" creationId="{38460446-18F1-D3C9-9B08-E0C579AAB19D}"/>
          </ac:picMkLst>
        </pc:picChg>
        <pc:picChg chg="add del mod">
          <ac:chgData name="Constance Rudnicki" userId="e53d1bcb-03c7-460f-8510-a91d4b49b8bb" providerId="ADAL" clId="{2A23AC50-4E1B-43F9-8238-2ACCCA323D32}" dt="2023-10-04T15:54:16.103" v="662" actId="14100"/>
          <ac:picMkLst>
            <pc:docMk/>
            <pc:sldMk cId="1754367831" sldId="370"/>
            <ac:picMk id="3074" creationId="{2ED5A0A4-812D-3431-7FFA-CC16C2DE99B4}"/>
          </ac:picMkLst>
        </pc:picChg>
        <pc:picChg chg="add del mod">
          <ac:chgData name="Constance Rudnicki" userId="e53d1bcb-03c7-460f-8510-a91d4b49b8bb" providerId="ADAL" clId="{2A23AC50-4E1B-43F9-8238-2ACCCA323D32}" dt="2023-10-04T15:49:08.658" v="599"/>
          <ac:picMkLst>
            <pc:docMk/>
            <pc:sldMk cId="1754367831" sldId="370"/>
            <ac:picMk id="3076" creationId="{8E28D0C7-06B3-0699-4E16-78DB39FBADE1}"/>
          </ac:picMkLst>
        </pc:picChg>
        <pc:picChg chg="add mod">
          <ac:chgData name="Constance Rudnicki" userId="e53d1bcb-03c7-460f-8510-a91d4b49b8bb" providerId="ADAL" clId="{2A23AC50-4E1B-43F9-8238-2ACCCA323D32}" dt="2023-10-04T15:53:36.459" v="651" actId="14100"/>
          <ac:picMkLst>
            <pc:docMk/>
            <pc:sldMk cId="1754367831" sldId="370"/>
            <ac:picMk id="3078" creationId="{90004313-D8E1-A299-1DCE-39CB7EF5DEBA}"/>
          </ac:picMkLst>
        </pc:picChg>
        <pc:picChg chg="add del mod">
          <ac:chgData name="Constance Rudnicki" userId="e53d1bcb-03c7-460f-8510-a91d4b49b8bb" providerId="ADAL" clId="{2A23AC50-4E1B-43F9-8238-2ACCCA323D32}" dt="2023-10-04T15:50:27.247" v="606"/>
          <ac:picMkLst>
            <pc:docMk/>
            <pc:sldMk cId="1754367831" sldId="370"/>
            <ac:picMk id="3080" creationId="{7BFB08DC-4AA6-B547-1DE6-B3F3CFF8A4BC}"/>
          </ac:picMkLst>
        </pc:picChg>
        <pc:picChg chg="add mod">
          <ac:chgData name="Constance Rudnicki" userId="e53d1bcb-03c7-460f-8510-a91d4b49b8bb" providerId="ADAL" clId="{2A23AC50-4E1B-43F9-8238-2ACCCA323D32}" dt="2023-10-04T15:53:32.182" v="650" actId="14100"/>
          <ac:picMkLst>
            <pc:docMk/>
            <pc:sldMk cId="1754367831" sldId="370"/>
            <ac:picMk id="3082" creationId="{3236788C-803C-8969-779B-82FCEC6288D9}"/>
          </ac:picMkLst>
        </pc:picChg>
        <pc:picChg chg="add del mod">
          <ac:chgData name="Constance Rudnicki" userId="e53d1bcb-03c7-460f-8510-a91d4b49b8bb" providerId="ADAL" clId="{2A23AC50-4E1B-43F9-8238-2ACCCA323D32}" dt="2023-10-04T15:51:17.404" v="617"/>
          <ac:picMkLst>
            <pc:docMk/>
            <pc:sldMk cId="1754367831" sldId="370"/>
            <ac:picMk id="3084" creationId="{AD904009-EAA6-77BB-DE90-F311AF4DFDCE}"/>
          </ac:picMkLst>
        </pc:picChg>
        <pc:picChg chg="add mod">
          <ac:chgData name="Constance Rudnicki" userId="e53d1bcb-03c7-460f-8510-a91d4b49b8bb" providerId="ADAL" clId="{2A23AC50-4E1B-43F9-8238-2ACCCA323D32}" dt="2023-10-04T15:53:26.286" v="648" actId="1076"/>
          <ac:picMkLst>
            <pc:docMk/>
            <pc:sldMk cId="1754367831" sldId="370"/>
            <ac:picMk id="3086" creationId="{CC41A382-5D6C-961B-5BC8-13E998D875E3}"/>
          </ac:picMkLst>
        </pc:picChg>
        <pc:picChg chg="add del mod">
          <ac:chgData name="Constance Rudnicki" userId="e53d1bcb-03c7-460f-8510-a91d4b49b8bb" providerId="ADAL" clId="{2A23AC50-4E1B-43F9-8238-2ACCCA323D32}" dt="2023-10-04T15:52:21.573" v="628"/>
          <ac:picMkLst>
            <pc:docMk/>
            <pc:sldMk cId="1754367831" sldId="370"/>
            <ac:picMk id="3088" creationId="{310AF283-E518-2D65-BA7F-4C95FE069759}"/>
          </ac:picMkLst>
        </pc:picChg>
        <pc:picChg chg="add del mod">
          <ac:chgData name="Constance Rudnicki" userId="e53d1bcb-03c7-460f-8510-a91d4b49b8bb" providerId="ADAL" clId="{2A23AC50-4E1B-43F9-8238-2ACCCA323D32}" dt="2023-10-04T15:53:10.665" v="644"/>
          <ac:picMkLst>
            <pc:docMk/>
            <pc:sldMk cId="1754367831" sldId="370"/>
            <ac:picMk id="3090" creationId="{956DE282-AB3E-C59A-D44E-A2AB835B7AAA}"/>
          </ac:picMkLst>
        </pc:picChg>
        <pc:picChg chg="add del mod">
          <ac:chgData name="Constance Rudnicki" userId="e53d1bcb-03c7-460f-8510-a91d4b49b8bb" providerId="ADAL" clId="{2A23AC50-4E1B-43F9-8238-2ACCCA323D32}" dt="2023-10-04T15:53:19.607" v="646"/>
          <ac:picMkLst>
            <pc:docMk/>
            <pc:sldMk cId="1754367831" sldId="370"/>
            <ac:picMk id="3092" creationId="{950EC30B-3B57-4158-6E9C-5FCC9EACB561}"/>
          </ac:picMkLst>
        </pc:picChg>
        <pc:picChg chg="add del mod">
          <ac:chgData name="Constance Rudnicki" userId="e53d1bcb-03c7-460f-8510-a91d4b49b8bb" providerId="ADAL" clId="{2A23AC50-4E1B-43F9-8238-2ACCCA323D32}" dt="2023-10-04T15:54:00.211" v="659"/>
          <ac:picMkLst>
            <pc:docMk/>
            <pc:sldMk cId="1754367831" sldId="370"/>
            <ac:picMk id="3094" creationId="{F72895FA-496C-CFB8-BC97-1B0F81C6F45A}"/>
          </ac:picMkLst>
        </pc:picChg>
        <pc:picChg chg="add mod">
          <ac:chgData name="Constance Rudnicki" userId="e53d1bcb-03c7-460f-8510-a91d4b49b8bb" providerId="ADAL" clId="{2A23AC50-4E1B-43F9-8238-2ACCCA323D32}" dt="2023-10-04T15:54:32.275" v="667" actId="1076"/>
          <ac:picMkLst>
            <pc:docMk/>
            <pc:sldMk cId="1754367831" sldId="370"/>
            <ac:picMk id="3096" creationId="{D93A27C6-1B45-E018-9CD0-624790BFB01B}"/>
          </ac:picMkLst>
        </pc:picChg>
      </pc:sldChg>
      <pc:sldChg chg="delSp modSp mod">
        <pc:chgData name="Constance Rudnicki" userId="e53d1bcb-03c7-460f-8510-a91d4b49b8bb" providerId="ADAL" clId="{2A23AC50-4E1B-43F9-8238-2ACCCA323D32}" dt="2023-10-04T17:33:15.557" v="721" actId="1076"/>
        <pc:sldMkLst>
          <pc:docMk/>
          <pc:sldMk cId="843563725" sldId="371"/>
        </pc:sldMkLst>
        <pc:spChg chg="del mod">
          <ac:chgData name="Constance Rudnicki" userId="e53d1bcb-03c7-460f-8510-a91d4b49b8bb" providerId="ADAL" clId="{2A23AC50-4E1B-43F9-8238-2ACCCA323D32}" dt="2023-10-04T15:55:22.052" v="671" actId="21"/>
          <ac:spMkLst>
            <pc:docMk/>
            <pc:sldMk cId="843563725" sldId="371"/>
            <ac:spMk id="8" creationId="{E7D86A5D-54A6-D62C-162A-6145C5CD425A}"/>
          </ac:spMkLst>
        </pc:spChg>
        <pc:picChg chg="mod">
          <ac:chgData name="Constance Rudnicki" userId="e53d1bcb-03c7-460f-8510-a91d4b49b8bb" providerId="ADAL" clId="{2A23AC50-4E1B-43F9-8238-2ACCCA323D32}" dt="2023-10-04T17:33:09.091" v="719" actId="14100"/>
          <ac:picMkLst>
            <pc:docMk/>
            <pc:sldMk cId="843563725" sldId="371"/>
            <ac:picMk id="10" creationId="{95C11F2D-313C-BBF2-9FC5-EC4D73A9DE26}"/>
          </ac:picMkLst>
        </pc:picChg>
        <pc:inkChg chg="mod">
          <ac:chgData name="Constance Rudnicki" userId="e53d1bcb-03c7-460f-8510-a91d4b49b8bb" providerId="ADAL" clId="{2A23AC50-4E1B-43F9-8238-2ACCCA323D32}" dt="2023-10-04T17:33:12.509" v="720" actId="1076"/>
          <ac:inkMkLst>
            <pc:docMk/>
            <pc:sldMk cId="843563725" sldId="371"/>
            <ac:inkMk id="11" creationId="{E87B6EA5-7853-A4EF-D14A-F93939FEE9AE}"/>
          </ac:inkMkLst>
        </pc:inkChg>
        <pc:inkChg chg="mod">
          <ac:chgData name="Constance Rudnicki" userId="e53d1bcb-03c7-460f-8510-a91d4b49b8bb" providerId="ADAL" clId="{2A23AC50-4E1B-43F9-8238-2ACCCA323D32}" dt="2023-10-04T17:33:15.557" v="721" actId="1076"/>
          <ac:inkMkLst>
            <pc:docMk/>
            <pc:sldMk cId="843563725" sldId="371"/>
            <ac:inkMk id="12" creationId="{5A71F771-39B0-AF65-2570-33EE7EAE0CA9}"/>
          </ac:inkMkLst>
        </pc:inkChg>
        <pc:inkChg chg="del">
          <ac:chgData name="Constance Rudnicki" userId="e53d1bcb-03c7-460f-8510-a91d4b49b8bb" providerId="ADAL" clId="{2A23AC50-4E1B-43F9-8238-2ACCCA323D32}" dt="2023-10-04T17:33:01.693" v="717"/>
          <ac:inkMkLst>
            <pc:docMk/>
            <pc:sldMk cId="843563725" sldId="371"/>
            <ac:inkMk id="13" creationId="{FEB648B1-7750-DA8C-2605-36AB0CD254B4}"/>
          </ac:inkMkLst>
        </pc:inkChg>
      </pc:sldChg>
      <pc:sldChg chg="ord">
        <pc:chgData name="Constance Rudnicki" userId="e53d1bcb-03c7-460f-8510-a91d4b49b8bb" providerId="ADAL" clId="{2A23AC50-4E1B-43F9-8238-2ACCCA323D32}" dt="2023-10-04T15:33:56.937" v="249"/>
        <pc:sldMkLst>
          <pc:docMk/>
          <pc:sldMk cId="1642062120" sldId="394"/>
        </pc:sldMkLst>
      </pc:sldChg>
      <pc:sldChg chg="ord">
        <pc:chgData name="Constance Rudnicki" userId="e53d1bcb-03c7-460f-8510-a91d4b49b8bb" providerId="ADAL" clId="{2A23AC50-4E1B-43F9-8238-2ACCCA323D32}" dt="2023-10-04T15:34:12.459" v="251"/>
        <pc:sldMkLst>
          <pc:docMk/>
          <pc:sldMk cId="773789032" sldId="395"/>
        </pc:sldMkLst>
      </pc:sldChg>
      <pc:sldChg chg="ord">
        <pc:chgData name="Constance Rudnicki" userId="e53d1bcb-03c7-460f-8510-a91d4b49b8bb" providerId="ADAL" clId="{2A23AC50-4E1B-43F9-8238-2ACCCA323D32}" dt="2023-10-04T15:35:15.420" v="257"/>
        <pc:sldMkLst>
          <pc:docMk/>
          <pc:sldMk cId="975435211" sldId="397"/>
        </pc:sldMkLst>
      </pc:sldChg>
      <pc:sldChg chg="ord">
        <pc:chgData name="Constance Rudnicki" userId="e53d1bcb-03c7-460f-8510-a91d4b49b8bb" providerId="ADAL" clId="{2A23AC50-4E1B-43F9-8238-2ACCCA323D32}" dt="2023-10-04T15:34:41.026" v="253"/>
        <pc:sldMkLst>
          <pc:docMk/>
          <pc:sldMk cId="2345571561" sldId="398"/>
        </pc:sldMkLst>
      </pc:sldChg>
      <pc:sldChg chg="ord">
        <pc:chgData name="Constance Rudnicki" userId="e53d1bcb-03c7-460f-8510-a91d4b49b8bb" providerId="ADAL" clId="{2A23AC50-4E1B-43F9-8238-2ACCCA323D32}" dt="2023-10-04T15:54:45.377" v="669"/>
        <pc:sldMkLst>
          <pc:docMk/>
          <pc:sldMk cId="3701816601" sldId="399"/>
        </pc:sldMkLst>
      </pc:sldChg>
      <pc:sldChg chg="addSp delSp modSp mod ord">
        <pc:chgData name="Constance Rudnicki" userId="e53d1bcb-03c7-460f-8510-a91d4b49b8bb" providerId="ADAL" clId="{2A23AC50-4E1B-43F9-8238-2ACCCA323D32}" dt="2023-10-04T17:19:54.647" v="712" actId="1076"/>
        <pc:sldMkLst>
          <pc:docMk/>
          <pc:sldMk cId="1575485914" sldId="400"/>
        </pc:sldMkLst>
        <pc:spChg chg="add del mod">
          <ac:chgData name="Constance Rudnicki" userId="e53d1bcb-03c7-460f-8510-a91d4b49b8bb" providerId="ADAL" clId="{2A23AC50-4E1B-43F9-8238-2ACCCA323D32}" dt="2023-10-04T17:18:35.464" v="702" actId="21"/>
          <ac:spMkLst>
            <pc:docMk/>
            <pc:sldMk cId="1575485914" sldId="400"/>
            <ac:spMk id="6" creationId="{4202EE54-D62C-452A-C45C-8F6D73A36463}"/>
          </ac:spMkLst>
        </pc:spChg>
        <pc:spChg chg="add del mod">
          <ac:chgData name="Constance Rudnicki" userId="e53d1bcb-03c7-460f-8510-a91d4b49b8bb" providerId="ADAL" clId="{2A23AC50-4E1B-43F9-8238-2ACCCA323D32}" dt="2023-10-04T17:19:52.398" v="711" actId="21"/>
          <ac:spMkLst>
            <pc:docMk/>
            <pc:sldMk cId="1575485914" sldId="400"/>
            <ac:spMk id="9" creationId="{459ACCB3-57D2-1EF3-E5A3-B29459037693}"/>
          </ac:spMkLst>
        </pc:spChg>
        <pc:picChg chg="add del mod">
          <ac:chgData name="Constance Rudnicki" userId="e53d1bcb-03c7-460f-8510-a91d4b49b8bb" providerId="ADAL" clId="{2A23AC50-4E1B-43F9-8238-2ACCCA323D32}" dt="2023-10-04T17:18:38.211" v="703" actId="21"/>
          <ac:picMkLst>
            <pc:docMk/>
            <pc:sldMk cId="1575485914" sldId="400"/>
            <ac:picMk id="5" creationId="{1AE8517A-7783-B8C9-B0BF-018BB31E52D4}"/>
          </ac:picMkLst>
        </pc:picChg>
        <pc:picChg chg="add del mod">
          <ac:chgData name="Constance Rudnicki" userId="e53d1bcb-03c7-460f-8510-a91d4b49b8bb" providerId="ADAL" clId="{2A23AC50-4E1B-43F9-8238-2ACCCA323D32}" dt="2023-10-04T17:19:54.647" v="712" actId="1076"/>
          <ac:picMkLst>
            <pc:docMk/>
            <pc:sldMk cId="1575485914" sldId="400"/>
            <ac:picMk id="8" creationId="{C8A17D21-96B1-CFFE-AA92-C89B932F837B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svg"/><Relationship Id="rId1" Type="http://schemas.openxmlformats.org/officeDocument/2006/relationships/image" Target="../media/image71.png"/><Relationship Id="rId6" Type="http://schemas.openxmlformats.org/officeDocument/2006/relationships/image" Target="../media/image76.svg"/><Relationship Id="rId5" Type="http://schemas.openxmlformats.org/officeDocument/2006/relationships/image" Target="../media/image75.png"/><Relationship Id="rId4" Type="http://schemas.openxmlformats.org/officeDocument/2006/relationships/image" Target="../media/image74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svg"/><Relationship Id="rId1" Type="http://schemas.openxmlformats.org/officeDocument/2006/relationships/image" Target="../media/image96.png"/><Relationship Id="rId6" Type="http://schemas.openxmlformats.org/officeDocument/2006/relationships/image" Target="../media/image101.svg"/><Relationship Id="rId5" Type="http://schemas.openxmlformats.org/officeDocument/2006/relationships/image" Target="../media/image100.png"/><Relationship Id="rId4" Type="http://schemas.openxmlformats.org/officeDocument/2006/relationships/image" Target="../media/image99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svg"/><Relationship Id="rId1" Type="http://schemas.openxmlformats.org/officeDocument/2006/relationships/image" Target="../media/image71.png"/><Relationship Id="rId6" Type="http://schemas.openxmlformats.org/officeDocument/2006/relationships/image" Target="../media/image76.svg"/><Relationship Id="rId5" Type="http://schemas.openxmlformats.org/officeDocument/2006/relationships/image" Target="../media/image75.png"/><Relationship Id="rId4" Type="http://schemas.openxmlformats.org/officeDocument/2006/relationships/image" Target="../media/image74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svg"/><Relationship Id="rId1" Type="http://schemas.openxmlformats.org/officeDocument/2006/relationships/image" Target="../media/image96.png"/><Relationship Id="rId6" Type="http://schemas.openxmlformats.org/officeDocument/2006/relationships/image" Target="../media/image101.svg"/><Relationship Id="rId5" Type="http://schemas.openxmlformats.org/officeDocument/2006/relationships/image" Target="../media/image100.png"/><Relationship Id="rId4" Type="http://schemas.openxmlformats.org/officeDocument/2006/relationships/image" Target="../media/image9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199D75-F00F-48FD-B6C9-1ACA10463A50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4F956398-5B18-47E6-AC48-DA644215A933}">
      <dgm:prSet/>
      <dgm:spPr/>
      <dgm:t>
        <a:bodyPr/>
        <a:lstStyle/>
        <a:p>
          <a:r>
            <a:rPr lang="en-US"/>
            <a:t>Salt is an acquired taste </a:t>
          </a:r>
        </a:p>
      </dgm:t>
    </dgm:pt>
    <dgm:pt modelId="{706ED178-549B-4773-B308-D4FD16C044EE}" type="parTrans" cxnId="{CCF4ECB8-95D5-409B-980B-24E22D8C7D58}">
      <dgm:prSet/>
      <dgm:spPr/>
      <dgm:t>
        <a:bodyPr/>
        <a:lstStyle/>
        <a:p>
          <a:endParaRPr lang="en-US"/>
        </a:p>
      </dgm:t>
    </dgm:pt>
    <dgm:pt modelId="{E825C4EF-F925-4396-976C-0237E4699D23}" type="sibTrans" cxnId="{CCF4ECB8-95D5-409B-980B-24E22D8C7D58}">
      <dgm:prSet/>
      <dgm:spPr/>
      <dgm:t>
        <a:bodyPr/>
        <a:lstStyle/>
        <a:p>
          <a:endParaRPr lang="en-US"/>
        </a:p>
      </dgm:t>
    </dgm:pt>
    <dgm:pt modelId="{3FEFE320-41D4-404F-BA67-672A8B3E6F6D}">
      <dgm:prSet/>
      <dgm:spPr/>
      <dgm:t>
        <a:bodyPr/>
        <a:lstStyle/>
        <a:p>
          <a:r>
            <a:rPr lang="en-US"/>
            <a:t>Decrease your salt intake gradually and taste buds will adjust </a:t>
          </a:r>
        </a:p>
      </dgm:t>
    </dgm:pt>
    <dgm:pt modelId="{CF22891E-556F-443E-B00E-E2BB9A0171F5}" type="parTrans" cxnId="{126B41AB-E70B-4E68-8771-E46EE34568CC}">
      <dgm:prSet/>
      <dgm:spPr/>
      <dgm:t>
        <a:bodyPr/>
        <a:lstStyle/>
        <a:p>
          <a:endParaRPr lang="en-US"/>
        </a:p>
      </dgm:t>
    </dgm:pt>
    <dgm:pt modelId="{2E924F4E-5865-471B-9E8B-913873D88604}" type="sibTrans" cxnId="{126B41AB-E70B-4E68-8771-E46EE34568CC}">
      <dgm:prSet/>
      <dgm:spPr/>
      <dgm:t>
        <a:bodyPr/>
        <a:lstStyle/>
        <a:p>
          <a:endParaRPr lang="en-US"/>
        </a:p>
      </dgm:t>
    </dgm:pt>
    <dgm:pt modelId="{A58D9B39-9FC7-4A29-8C70-36982AC5544F}">
      <dgm:prSet/>
      <dgm:spPr/>
      <dgm:t>
        <a:bodyPr/>
        <a:lstStyle/>
        <a:p>
          <a:r>
            <a:rPr lang="en-US" b="0" i="0"/>
            <a:t>Start by using no more than 1/4 teaspoon of salt daily — at the table and in cooking.</a:t>
          </a:r>
          <a:endParaRPr lang="en-US"/>
        </a:p>
      </dgm:t>
    </dgm:pt>
    <dgm:pt modelId="{CF945019-957A-488B-B9ED-6A15928906A7}" type="parTrans" cxnId="{0FAF28A8-40B6-4CD1-9C1A-1DD589DBDB37}">
      <dgm:prSet/>
      <dgm:spPr/>
      <dgm:t>
        <a:bodyPr/>
        <a:lstStyle/>
        <a:p>
          <a:endParaRPr lang="en-US"/>
        </a:p>
      </dgm:t>
    </dgm:pt>
    <dgm:pt modelId="{F5456D86-2E50-4D25-876E-3344E062A63F}" type="sibTrans" cxnId="{0FAF28A8-40B6-4CD1-9C1A-1DD589DBDB37}">
      <dgm:prSet/>
      <dgm:spPr/>
      <dgm:t>
        <a:bodyPr/>
        <a:lstStyle/>
        <a:p>
          <a:endParaRPr lang="en-US"/>
        </a:p>
      </dgm:t>
    </dgm:pt>
    <dgm:pt modelId="{418895A4-312C-431E-B69C-FF128FF862A5}" type="pres">
      <dgm:prSet presAssocID="{04199D75-F00F-48FD-B6C9-1ACA10463A50}" presName="root" presStyleCnt="0">
        <dgm:presLayoutVars>
          <dgm:dir/>
          <dgm:resizeHandles val="exact"/>
        </dgm:presLayoutVars>
      </dgm:prSet>
      <dgm:spPr/>
    </dgm:pt>
    <dgm:pt modelId="{DD20E2AB-2C82-4F9F-9032-E59872E4A025}" type="pres">
      <dgm:prSet presAssocID="{4F956398-5B18-47E6-AC48-DA644215A933}" presName="compNode" presStyleCnt="0"/>
      <dgm:spPr/>
    </dgm:pt>
    <dgm:pt modelId="{B4692191-8FE2-4D8B-9DD0-FE6124FDE026}" type="pres">
      <dgm:prSet presAssocID="{4F956398-5B18-47E6-AC48-DA644215A933}" presName="bgRect" presStyleLbl="bgShp" presStyleIdx="0" presStyleCnt="3"/>
      <dgm:spPr/>
    </dgm:pt>
    <dgm:pt modelId="{42792317-0641-4921-992B-CA687B8F415A}" type="pres">
      <dgm:prSet presAssocID="{4F956398-5B18-47E6-AC48-DA644215A933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ask"/>
        </a:ext>
      </dgm:extLst>
    </dgm:pt>
    <dgm:pt modelId="{9C118D1A-E786-4344-B468-99C9CA884586}" type="pres">
      <dgm:prSet presAssocID="{4F956398-5B18-47E6-AC48-DA644215A933}" presName="spaceRect" presStyleCnt="0"/>
      <dgm:spPr/>
    </dgm:pt>
    <dgm:pt modelId="{B849E034-408C-4DD0-8DC7-80540E372359}" type="pres">
      <dgm:prSet presAssocID="{4F956398-5B18-47E6-AC48-DA644215A933}" presName="parTx" presStyleLbl="revTx" presStyleIdx="0" presStyleCnt="3">
        <dgm:presLayoutVars>
          <dgm:chMax val="0"/>
          <dgm:chPref val="0"/>
        </dgm:presLayoutVars>
      </dgm:prSet>
      <dgm:spPr/>
    </dgm:pt>
    <dgm:pt modelId="{DB63C060-C4D8-454A-804D-D778A0E26D5E}" type="pres">
      <dgm:prSet presAssocID="{E825C4EF-F925-4396-976C-0237E4699D23}" presName="sibTrans" presStyleCnt="0"/>
      <dgm:spPr/>
    </dgm:pt>
    <dgm:pt modelId="{AAE86A9F-DAFD-4FF4-9F60-F8266A38F46A}" type="pres">
      <dgm:prSet presAssocID="{3FEFE320-41D4-404F-BA67-672A8B3E6F6D}" presName="compNode" presStyleCnt="0"/>
      <dgm:spPr/>
    </dgm:pt>
    <dgm:pt modelId="{B652B48D-1A85-44D9-B945-75B9854C5015}" type="pres">
      <dgm:prSet presAssocID="{3FEFE320-41D4-404F-BA67-672A8B3E6F6D}" presName="bgRect" presStyleLbl="bgShp" presStyleIdx="1" presStyleCnt="3"/>
      <dgm:spPr/>
    </dgm:pt>
    <dgm:pt modelId="{352EA3E6-AC97-4A9D-A441-A4877294266A}" type="pres">
      <dgm:prSet presAssocID="{3FEFE320-41D4-404F-BA67-672A8B3E6F6D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ork and knife"/>
        </a:ext>
      </dgm:extLst>
    </dgm:pt>
    <dgm:pt modelId="{BD3B2B7F-B126-4012-81B8-3E4DF2354401}" type="pres">
      <dgm:prSet presAssocID="{3FEFE320-41D4-404F-BA67-672A8B3E6F6D}" presName="spaceRect" presStyleCnt="0"/>
      <dgm:spPr/>
    </dgm:pt>
    <dgm:pt modelId="{3C03ECA7-720D-4DAB-973D-66954E45D1E8}" type="pres">
      <dgm:prSet presAssocID="{3FEFE320-41D4-404F-BA67-672A8B3E6F6D}" presName="parTx" presStyleLbl="revTx" presStyleIdx="1" presStyleCnt="3">
        <dgm:presLayoutVars>
          <dgm:chMax val="0"/>
          <dgm:chPref val="0"/>
        </dgm:presLayoutVars>
      </dgm:prSet>
      <dgm:spPr/>
    </dgm:pt>
    <dgm:pt modelId="{C937F11B-1389-495E-AE38-92FF892C0160}" type="pres">
      <dgm:prSet presAssocID="{2E924F4E-5865-471B-9E8B-913873D88604}" presName="sibTrans" presStyleCnt="0"/>
      <dgm:spPr/>
    </dgm:pt>
    <dgm:pt modelId="{AA586F9A-844D-42BD-A785-09514966E1BF}" type="pres">
      <dgm:prSet presAssocID="{A58D9B39-9FC7-4A29-8C70-36982AC5544F}" presName="compNode" presStyleCnt="0"/>
      <dgm:spPr/>
    </dgm:pt>
    <dgm:pt modelId="{C2CCA72B-F15E-4E63-ADA6-EB20A5F89DAD}" type="pres">
      <dgm:prSet presAssocID="{A58D9B39-9FC7-4A29-8C70-36982AC5544F}" presName="bgRect" presStyleLbl="bgShp" presStyleIdx="2" presStyleCnt="3"/>
      <dgm:spPr/>
    </dgm:pt>
    <dgm:pt modelId="{610478CF-3364-4F0B-91C2-7E7284C1AC63}" type="pres">
      <dgm:prSet presAssocID="{A58D9B39-9FC7-4A29-8C70-36982AC5544F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shi"/>
        </a:ext>
      </dgm:extLst>
    </dgm:pt>
    <dgm:pt modelId="{0D179D8C-0B3A-429C-A7D5-0555DEFE908E}" type="pres">
      <dgm:prSet presAssocID="{A58D9B39-9FC7-4A29-8C70-36982AC5544F}" presName="spaceRect" presStyleCnt="0"/>
      <dgm:spPr/>
    </dgm:pt>
    <dgm:pt modelId="{6A42BB3F-8CF6-4C6D-B02A-F6B27B2AB71F}" type="pres">
      <dgm:prSet presAssocID="{A58D9B39-9FC7-4A29-8C70-36982AC5544F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32A5D00E-6E46-44D8-A218-A864FC32DC3F}" type="presOf" srcId="{4F956398-5B18-47E6-AC48-DA644215A933}" destId="{B849E034-408C-4DD0-8DC7-80540E372359}" srcOrd="0" destOrd="0" presId="urn:microsoft.com/office/officeart/2018/2/layout/IconVerticalSolidList"/>
    <dgm:cxn modelId="{8A458C72-6E05-4FF5-947B-E091730B4A63}" type="presOf" srcId="{04199D75-F00F-48FD-B6C9-1ACA10463A50}" destId="{418895A4-312C-431E-B69C-FF128FF862A5}" srcOrd="0" destOrd="0" presId="urn:microsoft.com/office/officeart/2018/2/layout/IconVerticalSolidList"/>
    <dgm:cxn modelId="{CF7AA29F-D097-4995-8388-69AD75BC8179}" type="presOf" srcId="{3FEFE320-41D4-404F-BA67-672A8B3E6F6D}" destId="{3C03ECA7-720D-4DAB-973D-66954E45D1E8}" srcOrd="0" destOrd="0" presId="urn:microsoft.com/office/officeart/2018/2/layout/IconVerticalSolidList"/>
    <dgm:cxn modelId="{0FAF28A8-40B6-4CD1-9C1A-1DD589DBDB37}" srcId="{04199D75-F00F-48FD-B6C9-1ACA10463A50}" destId="{A58D9B39-9FC7-4A29-8C70-36982AC5544F}" srcOrd="2" destOrd="0" parTransId="{CF945019-957A-488B-B9ED-6A15928906A7}" sibTransId="{F5456D86-2E50-4D25-876E-3344E062A63F}"/>
    <dgm:cxn modelId="{126B41AB-E70B-4E68-8771-E46EE34568CC}" srcId="{04199D75-F00F-48FD-B6C9-1ACA10463A50}" destId="{3FEFE320-41D4-404F-BA67-672A8B3E6F6D}" srcOrd="1" destOrd="0" parTransId="{CF22891E-556F-443E-B00E-E2BB9A0171F5}" sibTransId="{2E924F4E-5865-471B-9E8B-913873D88604}"/>
    <dgm:cxn modelId="{CCF4ECB8-95D5-409B-980B-24E22D8C7D58}" srcId="{04199D75-F00F-48FD-B6C9-1ACA10463A50}" destId="{4F956398-5B18-47E6-AC48-DA644215A933}" srcOrd="0" destOrd="0" parTransId="{706ED178-549B-4773-B308-D4FD16C044EE}" sibTransId="{E825C4EF-F925-4396-976C-0237E4699D23}"/>
    <dgm:cxn modelId="{4FC4BFC3-4C47-40CE-86BA-11F03EA6ED4D}" type="presOf" srcId="{A58D9B39-9FC7-4A29-8C70-36982AC5544F}" destId="{6A42BB3F-8CF6-4C6D-B02A-F6B27B2AB71F}" srcOrd="0" destOrd="0" presId="urn:microsoft.com/office/officeart/2018/2/layout/IconVerticalSolidList"/>
    <dgm:cxn modelId="{52E71C1A-9117-4367-89EA-8FCE0B88B7B0}" type="presParOf" srcId="{418895A4-312C-431E-B69C-FF128FF862A5}" destId="{DD20E2AB-2C82-4F9F-9032-E59872E4A025}" srcOrd="0" destOrd="0" presId="urn:microsoft.com/office/officeart/2018/2/layout/IconVerticalSolidList"/>
    <dgm:cxn modelId="{F385EBAA-5ED1-48A0-803C-B87785CBFD37}" type="presParOf" srcId="{DD20E2AB-2C82-4F9F-9032-E59872E4A025}" destId="{B4692191-8FE2-4D8B-9DD0-FE6124FDE026}" srcOrd="0" destOrd="0" presId="urn:microsoft.com/office/officeart/2018/2/layout/IconVerticalSolidList"/>
    <dgm:cxn modelId="{9C8E3440-297A-49A2-A9E1-00C4B7593F38}" type="presParOf" srcId="{DD20E2AB-2C82-4F9F-9032-E59872E4A025}" destId="{42792317-0641-4921-992B-CA687B8F415A}" srcOrd="1" destOrd="0" presId="urn:microsoft.com/office/officeart/2018/2/layout/IconVerticalSolidList"/>
    <dgm:cxn modelId="{62AAC062-538D-423E-B3AB-589A8B999C34}" type="presParOf" srcId="{DD20E2AB-2C82-4F9F-9032-E59872E4A025}" destId="{9C118D1A-E786-4344-B468-99C9CA884586}" srcOrd="2" destOrd="0" presId="urn:microsoft.com/office/officeart/2018/2/layout/IconVerticalSolidList"/>
    <dgm:cxn modelId="{21B81C45-930A-4A0A-AD25-5E952F1BA365}" type="presParOf" srcId="{DD20E2AB-2C82-4F9F-9032-E59872E4A025}" destId="{B849E034-408C-4DD0-8DC7-80540E372359}" srcOrd="3" destOrd="0" presId="urn:microsoft.com/office/officeart/2018/2/layout/IconVerticalSolidList"/>
    <dgm:cxn modelId="{5A9E2772-BF10-4B1B-BC09-DF4BF947A153}" type="presParOf" srcId="{418895A4-312C-431E-B69C-FF128FF862A5}" destId="{DB63C060-C4D8-454A-804D-D778A0E26D5E}" srcOrd="1" destOrd="0" presId="urn:microsoft.com/office/officeart/2018/2/layout/IconVerticalSolidList"/>
    <dgm:cxn modelId="{6CEB416E-4AD8-435F-945A-4DC0305F7CC7}" type="presParOf" srcId="{418895A4-312C-431E-B69C-FF128FF862A5}" destId="{AAE86A9F-DAFD-4FF4-9F60-F8266A38F46A}" srcOrd="2" destOrd="0" presId="urn:microsoft.com/office/officeart/2018/2/layout/IconVerticalSolidList"/>
    <dgm:cxn modelId="{D0DC24FD-9DB9-4250-8526-32CC03D98758}" type="presParOf" srcId="{AAE86A9F-DAFD-4FF4-9F60-F8266A38F46A}" destId="{B652B48D-1A85-44D9-B945-75B9854C5015}" srcOrd="0" destOrd="0" presId="urn:microsoft.com/office/officeart/2018/2/layout/IconVerticalSolidList"/>
    <dgm:cxn modelId="{34F3BC50-6BE6-4F53-B7A8-74FEB22FAC24}" type="presParOf" srcId="{AAE86A9F-DAFD-4FF4-9F60-F8266A38F46A}" destId="{352EA3E6-AC97-4A9D-A441-A4877294266A}" srcOrd="1" destOrd="0" presId="urn:microsoft.com/office/officeart/2018/2/layout/IconVerticalSolidList"/>
    <dgm:cxn modelId="{FE93CEDE-8E23-49A4-8832-D44ADDD95544}" type="presParOf" srcId="{AAE86A9F-DAFD-4FF4-9F60-F8266A38F46A}" destId="{BD3B2B7F-B126-4012-81B8-3E4DF2354401}" srcOrd="2" destOrd="0" presId="urn:microsoft.com/office/officeart/2018/2/layout/IconVerticalSolidList"/>
    <dgm:cxn modelId="{2461039C-FD76-4391-BD63-466E4FEC27A6}" type="presParOf" srcId="{AAE86A9F-DAFD-4FF4-9F60-F8266A38F46A}" destId="{3C03ECA7-720D-4DAB-973D-66954E45D1E8}" srcOrd="3" destOrd="0" presId="urn:microsoft.com/office/officeart/2018/2/layout/IconVerticalSolidList"/>
    <dgm:cxn modelId="{C6C094D6-969B-4C0F-B3AD-82F59F0CE30E}" type="presParOf" srcId="{418895A4-312C-431E-B69C-FF128FF862A5}" destId="{C937F11B-1389-495E-AE38-92FF892C0160}" srcOrd="3" destOrd="0" presId="urn:microsoft.com/office/officeart/2018/2/layout/IconVerticalSolidList"/>
    <dgm:cxn modelId="{296581D7-CCCD-4119-970F-CD970911AFE9}" type="presParOf" srcId="{418895A4-312C-431E-B69C-FF128FF862A5}" destId="{AA586F9A-844D-42BD-A785-09514966E1BF}" srcOrd="4" destOrd="0" presId="urn:microsoft.com/office/officeart/2018/2/layout/IconVerticalSolidList"/>
    <dgm:cxn modelId="{92DE0F56-85C5-47E1-9958-345DD8BEAA89}" type="presParOf" srcId="{AA586F9A-844D-42BD-A785-09514966E1BF}" destId="{C2CCA72B-F15E-4E63-ADA6-EB20A5F89DAD}" srcOrd="0" destOrd="0" presId="urn:microsoft.com/office/officeart/2018/2/layout/IconVerticalSolidList"/>
    <dgm:cxn modelId="{60EC75DB-7357-4498-A268-550C59E5F8D2}" type="presParOf" srcId="{AA586F9A-844D-42BD-A785-09514966E1BF}" destId="{610478CF-3364-4F0B-91C2-7E7284C1AC63}" srcOrd="1" destOrd="0" presId="urn:microsoft.com/office/officeart/2018/2/layout/IconVerticalSolidList"/>
    <dgm:cxn modelId="{F29BA0E6-8BC7-47B3-A4DD-26DD74C8F498}" type="presParOf" srcId="{AA586F9A-844D-42BD-A785-09514966E1BF}" destId="{0D179D8C-0B3A-429C-A7D5-0555DEFE908E}" srcOrd="2" destOrd="0" presId="urn:microsoft.com/office/officeart/2018/2/layout/IconVerticalSolidList"/>
    <dgm:cxn modelId="{01E29DFF-13C5-422D-865C-0AA8453B6B0D}" type="presParOf" srcId="{AA586F9A-844D-42BD-A785-09514966E1BF}" destId="{6A42BB3F-8CF6-4C6D-B02A-F6B27B2AB71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7E252FC-76C9-4BB3-971C-BB9BF3B5CB37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07BC0AEF-3A1D-47EC-A77C-EFBA7E4179FE}">
      <dgm:prSet/>
      <dgm:spPr/>
      <dgm:t>
        <a:bodyPr/>
        <a:lstStyle/>
        <a:p>
          <a:r>
            <a:rPr lang="en-US"/>
            <a:t>Minerals are elements in soil and water. Plants absorb minerals which are then eaten by animals. Some minerals are required in larger amounts than others (trace minerals). </a:t>
          </a:r>
        </a:p>
      </dgm:t>
    </dgm:pt>
    <dgm:pt modelId="{DD871FD7-1746-4932-8256-9E0F934F816C}" type="parTrans" cxnId="{BFE365F1-D0B5-43DF-B550-868EA7F61494}">
      <dgm:prSet/>
      <dgm:spPr/>
      <dgm:t>
        <a:bodyPr/>
        <a:lstStyle/>
        <a:p>
          <a:endParaRPr lang="en-US"/>
        </a:p>
      </dgm:t>
    </dgm:pt>
    <dgm:pt modelId="{173A9F98-771F-4D08-A839-CB585F828DD0}" type="sibTrans" cxnId="{BFE365F1-D0B5-43DF-B550-868EA7F61494}">
      <dgm:prSet/>
      <dgm:spPr/>
      <dgm:t>
        <a:bodyPr/>
        <a:lstStyle/>
        <a:p>
          <a:endParaRPr lang="en-US"/>
        </a:p>
      </dgm:t>
    </dgm:pt>
    <dgm:pt modelId="{B98570A1-9B1D-40E5-8CF7-CFCFE5EB19E2}">
      <dgm:prSet/>
      <dgm:spPr/>
      <dgm:t>
        <a:bodyPr/>
        <a:lstStyle/>
        <a:p>
          <a:r>
            <a:rPr lang="en-US"/>
            <a:t>Although the micronutrients don’t give us energy, they are involved in many metabolic processes. </a:t>
          </a:r>
        </a:p>
      </dgm:t>
    </dgm:pt>
    <dgm:pt modelId="{D81D9641-89FE-42C8-9DF6-C54593A8BF6F}" type="parTrans" cxnId="{A2DEB2A8-9920-41EF-AEF1-8F62E579AEE5}">
      <dgm:prSet/>
      <dgm:spPr/>
      <dgm:t>
        <a:bodyPr/>
        <a:lstStyle/>
        <a:p>
          <a:endParaRPr lang="en-US"/>
        </a:p>
      </dgm:t>
    </dgm:pt>
    <dgm:pt modelId="{5AAEC2ED-5598-47FB-80AC-70976B442FBC}" type="sibTrans" cxnId="{A2DEB2A8-9920-41EF-AEF1-8F62E579AEE5}">
      <dgm:prSet/>
      <dgm:spPr/>
      <dgm:t>
        <a:bodyPr/>
        <a:lstStyle/>
        <a:p>
          <a:endParaRPr lang="en-US"/>
        </a:p>
      </dgm:t>
    </dgm:pt>
    <dgm:pt modelId="{96B9AF43-279E-4714-B22B-BEA9FB7825A1}">
      <dgm:prSet/>
      <dgm:spPr/>
      <dgm:t>
        <a:bodyPr/>
        <a:lstStyle/>
        <a:p>
          <a:r>
            <a:rPr lang="en-US"/>
            <a:t>The Older Adults Act (OAA) has requirements for many of the micronutrients.</a:t>
          </a:r>
        </a:p>
      </dgm:t>
    </dgm:pt>
    <dgm:pt modelId="{C1ED9DC5-1CB6-4BB9-AEE2-FE154547384A}" type="parTrans" cxnId="{D4DEF473-4273-454B-8DCC-CFB0DDCC82C0}">
      <dgm:prSet/>
      <dgm:spPr/>
      <dgm:t>
        <a:bodyPr/>
        <a:lstStyle/>
        <a:p>
          <a:endParaRPr lang="en-US"/>
        </a:p>
      </dgm:t>
    </dgm:pt>
    <dgm:pt modelId="{4A366165-19F7-4849-91C5-8D743B5F4A5F}" type="sibTrans" cxnId="{D4DEF473-4273-454B-8DCC-CFB0DDCC82C0}">
      <dgm:prSet/>
      <dgm:spPr/>
      <dgm:t>
        <a:bodyPr/>
        <a:lstStyle/>
        <a:p>
          <a:endParaRPr lang="en-US"/>
        </a:p>
      </dgm:t>
    </dgm:pt>
    <dgm:pt modelId="{4EEB2A77-E1EE-423D-A051-614BBD40C241}" type="pres">
      <dgm:prSet presAssocID="{17E252FC-76C9-4BB3-971C-BB9BF3B5CB37}" presName="root" presStyleCnt="0">
        <dgm:presLayoutVars>
          <dgm:dir/>
          <dgm:resizeHandles val="exact"/>
        </dgm:presLayoutVars>
      </dgm:prSet>
      <dgm:spPr/>
    </dgm:pt>
    <dgm:pt modelId="{6F0516BE-D49F-4449-B724-C882DDACC993}" type="pres">
      <dgm:prSet presAssocID="{07BC0AEF-3A1D-47EC-A77C-EFBA7E4179FE}" presName="compNode" presStyleCnt="0"/>
      <dgm:spPr/>
    </dgm:pt>
    <dgm:pt modelId="{40F53DEA-B08F-49EB-8377-2693B42D34B5}" type="pres">
      <dgm:prSet presAssocID="{07BC0AEF-3A1D-47EC-A77C-EFBA7E4179FE}" presName="bgRect" presStyleLbl="bgShp" presStyleIdx="0" presStyleCnt="3"/>
      <dgm:spPr/>
    </dgm:pt>
    <dgm:pt modelId="{635335DF-BBA5-408D-869A-839BA2A8B8FB}" type="pres">
      <dgm:prSet presAssocID="{07BC0AEF-3A1D-47EC-A77C-EFBA7E4179F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nt"/>
        </a:ext>
      </dgm:extLst>
    </dgm:pt>
    <dgm:pt modelId="{FA43EC8C-903E-4FCA-9759-78521BE004BE}" type="pres">
      <dgm:prSet presAssocID="{07BC0AEF-3A1D-47EC-A77C-EFBA7E4179FE}" presName="spaceRect" presStyleCnt="0"/>
      <dgm:spPr/>
    </dgm:pt>
    <dgm:pt modelId="{ED9CF9C5-104A-4DA7-A273-207C283A747E}" type="pres">
      <dgm:prSet presAssocID="{07BC0AEF-3A1D-47EC-A77C-EFBA7E4179FE}" presName="parTx" presStyleLbl="revTx" presStyleIdx="0" presStyleCnt="3">
        <dgm:presLayoutVars>
          <dgm:chMax val="0"/>
          <dgm:chPref val="0"/>
        </dgm:presLayoutVars>
      </dgm:prSet>
      <dgm:spPr/>
    </dgm:pt>
    <dgm:pt modelId="{55410C25-F75D-47F5-A203-7839E6EF1D7B}" type="pres">
      <dgm:prSet presAssocID="{173A9F98-771F-4D08-A839-CB585F828DD0}" presName="sibTrans" presStyleCnt="0"/>
      <dgm:spPr/>
    </dgm:pt>
    <dgm:pt modelId="{997ED4CF-0F4A-4C24-9755-A3030FDEE8D8}" type="pres">
      <dgm:prSet presAssocID="{B98570A1-9B1D-40E5-8CF7-CFCFE5EB19E2}" presName="compNode" presStyleCnt="0"/>
      <dgm:spPr/>
    </dgm:pt>
    <dgm:pt modelId="{7EBEA520-C4EF-4BE4-AAC7-C06B15A308B0}" type="pres">
      <dgm:prSet presAssocID="{B98570A1-9B1D-40E5-8CF7-CFCFE5EB19E2}" presName="bgRect" presStyleLbl="bgShp" presStyleIdx="1" presStyleCnt="3"/>
      <dgm:spPr/>
    </dgm:pt>
    <dgm:pt modelId="{2B4C2224-8337-4688-B918-9D9395427386}" type="pres">
      <dgm:prSet presAssocID="{B98570A1-9B1D-40E5-8CF7-CFCFE5EB19E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vocado"/>
        </a:ext>
      </dgm:extLst>
    </dgm:pt>
    <dgm:pt modelId="{7B246D9C-DAD9-41AC-B84E-02B748AFBDD5}" type="pres">
      <dgm:prSet presAssocID="{B98570A1-9B1D-40E5-8CF7-CFCFE5EB19E2}" presName="spaceRect" presStyleCnt="0"/>
      <dgm:spPr/>
    </dgm:pt>
    <dgm:pt modelId="{0F26279D-6F08-465A-9D57-E10C34326F63}" type="pres">
      <dgm:prSet presAssocID="{B98570A1-9B1D-40E5-8CF7-CFCFE5EB19E2}" presName="parTx" presStyleLbl="revTx" presStyleIdx="1" presStyleCnt="3">
        <dgm:presLayoutVars>
          <dgm:chMax val="0"/>
          <dgm:chPref val="0"/>
        </dgm:presLayoutVars>
      </dgm:prSet>
      <dgm:spPr/>
    </dgm:pt>
    <dgm:pt modelId="{72B58296-ECCC-4C6D-86A6-7EB5F388A796}" type="pres">
      <dgm:prSet presAssocID="{5AAEC2ED-5598-47FB-80AC-70976B442FBC}" presName="sibTrans" presStyleCnt="0"/>
      <dgm:spPr/>
    </dgm:pt>
    <dgm:pt modelId="{F59D95DB-95EA-4B49-909B-2E7438D59488}" type="pres">
      <dgm:prSet presAssocID="{96B9AF43-279E-4714-B22B-BEA9FB7825A1}" presName="compNode" presStyleCnt="0"/>
      <dgm:spPr/>
    </dgm:pt>
    <dgm:pt modelId="{CB9AADBB-92C0-4A4A-B9C9-BB22A64A8D7A}" type="pres">
      <dgm:prSet presAssocID="{96B9AF43-279E-4714-B22B-BEA9FB7825A1}" presName="bgRect" presStyleLbl="bgShp" presStyleIdx="2" presStyleCnt="3"/>
      <dgm:spPr/>
    </dgm:pt>
    <dgm:pt modelId="{D0C6DD8C-6D46-4264-8971-B3F650881316}" type="pres">
      <dgm:prSet presAssocID="{96B9AF43-279E-4714-B22B-BEA9FB7825A1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ruit Bowl"/>
        </a:ext>
      </dgm:extLst>
    </dgm:pt>
    <dgm:pt modelId="{D1C71950-3385-49EC-B53A-86A7C768B5C8}" type="pres">
      <dgm:prSet presAssocID="{96B9AF43-279E-4714-B22B-BEA9FB7825A1}" presName="spaceRect" presStyleCnt="0"/>
      <dgm:spPr/>
    </dgm:pt>
    <dgm:pt modelId="{E90CD4E5-4632-40AF-B27E-4EEE6B7DA54F}" type="pres">
      <dgm:prSet presAssocID="{96B9AF43-279E-4714-B22B-BEA9FB7825A1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1853290D-C77C-41FB-B618-25DFA5A4CC3D}" type="presOf" srcId="{96B9AF43-279E-4714-B22B-BEA9FB7825A1}" destId="{E90CD4E5-4632-40AF-B27E-4EEE6B7DA54F}" srcOrd="0" destOrd="0" presId="urn:microsoft.com/office/officeart/2018/2/layout/IconVerticalSolidList"/>
    <dgm:cxn modelId="{D4DEF473-4273-454B-8DCC-CFB0DDCC82C0}" srcId="{17E252FC-76C9-4BB3-971C-BB9BF3B5CB37}" destId="{96B9AF43-279E-4714-B22B-BEA9FB7825A1}" srcOrd="2" destOrd="0" parTransId="{C1ED9DC5-1CB6-4BB9-AEE2-FE154547384A}" sibTransId="{4A366165-19F7-4849-91C5-8D743B5F4A5F}"/>
    <dgm:cxn modelId="{1DED9C79-E1EB-4591-BBD7-ABB51A7F259A}" type="presOf" srcId="{17E252FC-76C9-4BB3-971C-BB9BF3B5CB37}" destId="{4EEB2A77-E1EE-423D-A051-614BBD40C241}" srcOrd="0" destOrd="0" presId="urn:microsoft.com/office/officeart/2018/2/layout/IconVerticalSolidList"/>
    <dgm:cxn modelId="{A2DEB2A8-9920-41EF-AEF1-8F62E579AEE5}" srcId="{17E252FC-76C9-4BB3-971C-BB9BF3B5CB37}" destId="{B98570A1-9B1D-40E5-8CF7-CFCFE5EB19E2}" srcOrd="1" destOrd="0" parTransId="{D81D9641-89FE-42C8-9DF6-C54593A8BF6F}" sibTransId="{5AAEC2ED-5598-47FB-80AC-70976B442FBC}"/>
    <dgm:cxn modelId="{98FABECA-AD8A-4F66-9605-E2043E87A4BA}" type="presOf" srcId="{07BC0AEF-3A1D-47EC-A77C-EFBA7E4179FE}" destId="{ED9CF9C5-104A-4DA7-A273-207C283A747E}" srcOrd="0" destOrd="0" presId="urn:microsoft.com/office/officeart/2018/2/layout/IconVerticalSolidList"/>
    <dgm:cxn modelId="{BFE365F1-D0B5-43DF-B550-868EA7F61494}" srcId="{17E252FC-76C9-4BB3-971C-BB9BF3B5CB37}" destId="{07BC0AEF-3A1D-47EC-A77C-EFBA7E4179FE}" srcOrd="0" destOrd="0" parTransId="{DD871FD7-1746-4932-8256-9E0F934F816C}" sibTransId="{173A9F98-771F-4D08-A839-CB585F828DD0}"/>
    <dgm:cxn modelId="{82C5E3F4-DEC8-4FB0-B493-BC33EA8CABB4}" type="presOf" srcId="{B98570A1-9B1D-40E5-8CF7-CFCFE5EB19E2}" destId="{0F26279D-6F08-465A-9D57-E10C34326F63}" srcOrd="0" destOrd="0" presId="urn:microsoft.com/office/officeart/2018/2/layout/IconVerticalSolidList"/>
    <dgm:cxn modelId="{159A1EE1-BFBF-4BA3-A8E7-CB264B967488}" type="presParOf" srcId="{4EEB2A77-E1EE-423D-A051-614BBD40C241}" destId="{6F0516BE-D49F-4449-B724-C882DDACC993}" srcOrd="0" destOrd="0" presId="urn:microsoft.com/office/officeart/2018/2/layout/IconVerticalSolidList"/>
    <dgm:cxn modelId="{06F774AA-C7B0-4771-B708-BB937F15740D}" type="presParOf" srcId="{6F0516BE-D49F-4449-B724-C882DDACC993}" destId="{40F53DEA-B08F-49EB-8377-2693B42D34B5}" srcOrd="0" destOrd="0" presId="urn:microsoft.com/office/officeart/2018/2/layout/IconVerticalSolidList"/>
    <dgm:cxn modelId="{C4D25A09-CBFD-4FA6-BDBA-745FF3CA6C03}" type="presParOf" srcId="{6F0516BE-D49F-4449-B724-C882DDACC993}" destId="{635335DF-BBA5-408D-869A-839BA2A8B8FB}" srcOrd="1" destOrd="0" presId="urn:microsoft.com/office/officeart/2018/2/layout/IconVerticalSolidList"/>
    <dgm:cxn modelId="{78D80753-531C-4D3C-BE66-104F373AFDF8}" type="presParOf" srcId="{6F0516BE-D49F-4449-B724-C882DDACC993}" destId="{FA43EC8C-903E-4FCA-9759-78521BE004BE}" srcOrd="2" destOrd="0" presId="urn:microsoft.com/office/officeart/2018/2/layout/IconVerticalSolidList"/>
    <dgm:cxn modelId="{DEE3D498-FC84-4ED3-8A12-DC8DE3F2C0EB}" type="presParOf" srcId="{6F0516BE-D49F-4449-B724-C882DDACC993}" destId="{ED9CF9C5-104A-4DA7-A273-207C283A747E}" srcOrd="3" destOrd="0" presId="urn:microsoft.com/office/officeart/2018/2/layout/IconVerticalSolidList"/>
    <dgm:cxn modelId="{4E7E86D4-83E6-4CC5-A788-16E9D8B07DA8}" type="presParOf" srcId="{4EEB2A77-E1EE-423D-A051-614BBD40C241}" destId="{55410C25-F75D-47F5-A203-7839E6EF1D7B}" srcOrd="1" destOrd="0" presId="urn:microsoft.com/office/officeart/2018/2/layout/IconVerticalSolidList"/>
    <dgm:cxn modelId="{088F5061-1948-4718-BF6D-AA7F9D80C026}" type="presParOf" srcId="{4EEB2A77-E1EE-423D-A051-614BBD40C241}" destId="{997ED4CF-0F4A-4C24-9755-A3030FDEE8D8}" srcOrd="2" destOrd="0" presId="urn:microsoft.com/office/officeart/2018/2/layout/IconVerticalSolidList"/>
    <dgm:cxn modelId="{C9AB6FA9-0C87-4F3F-8A03-17B23907F0FB}" type="presParOf" srcId="{997ED4CF-0F4A-4C24-9755-A3030FDEE8D8}" destId="{7EBEA520-C4EF-4BE4-AAC7-C06B15A308B0}" srcOrd="0" destOrd="0" presId="urn:microsoft.com/office/officeart/2018/2/layout/IconVerticalSolidList"/>
    <dgm:cxn modelId="{73706CEA-5343-495A-AEFC-5DA16E030569}" type="presParOf" srcId="{997ED4CF-0F4A-4C24-9755-A3030FDEE8D8}" destId="{2B4C2224-8337-4688-B918-9D9395427386}" srcOrd="1" destOrd="0" presId="urn:microsoft.com/office/officeart/2018/2/layout/IconVerticalSolidList"/>
    <dgm:cxn modelId="{F5E15CFE-AE67-4D90-BCC7-A3F68691BF1E}" type="presParOf" srcId="{997ED4CF-0F4A-4C24-9755-A3030FDEE8D8}" destId="{7B246D9C-DAD9-41AC-B84E-02B748AFBDD5}" srcOrd="2" destOrd="0" presId="urn:microsoft.com/office/officeart/2018/2/layout/IconVerticalSolidList"/>
    <dgm:cxn modelId="{A99A3C3D-F325-4C11-8A05-3B70EFA3238B}" type="presParOf" srcId="{997ED4CF-0F4A-4C24-9755-A3030FDEE8D8}" destId="{0F26279D-6F08-465A-9D57-E10C34326F63}" srcOrd="3" destOrd="0" presId="urn:microsoft.com/office/officeart/2018/2/layout/IconVerticalSolidList"/>
    <dgm:cxn modelId="{F2C750F4-A3F8-4DF0-99B4-E7FEAC606374}" type="presParOf" srcId="{4EEB2A77-E1EE-423D-A051-614BBD40C241}" destId="{72B58296-ECCC-4C6D-86A6-7EB5F388A796}" srcOrd="3" destOrd="0" presId="urn:microsoft.com/office/officeart/2018/2/layout/IconVerticalSolidList"/>
    <dgm:cxn modelId="{539E1190-9263-4886-BEC8-CD4AB1BF27A1}" type="presParOf" srcId="{4EEB2A77-E1EE-423D-A051-614BBD40C241}" destId="{F59D95DB-95EA-4B49-909B-2E7438D59488}" srcOrd="4" destOrd="0" presId="urn:microsoft.com/office/officeart/2018/2/layout/IconVerticalSolidList"/>
    <dgm:cxn modelId="{AAE64BEE-7BCF-4F77-8997-21FE81468EE7}" type="presParOf" srcId="{F59D95DB-95EA-4B49-909B-2E7438D59488}" destId="{CB9AADBB-92C0-4A4A-B9C9-BB22A64A8D7A}" srcOrd="0" destOrd="0" presId="urn:microsoft.com/office/officeart/2018/2/layout/IconVerticalSolidList"/>
    <dgm:cxn modelId="{3D790849-BFB4-4CEA-B650-60AD2C71C4AF}" type="presParOf" srcId="{F59D95DB-95EA-4B49-909B-2E7438D59488}" destId="{D0C6DD8C-6D46-4264-8971-B3F650881316}" srcOrd="1" destOrd="0" presId="urn:microsoft.com/office/officeart/2018/2/layout/IconVerticalSolidList"/>
    <dgm:cxn modelId="{181F91B5-77F5-4A50-9B83-9909030150F8}" type="presParOf" srcId="{F59D95DB-95EA-4B49-909B-2E7438D59488}" destId="{D1C71950-3385-49EC-B53A-86A7C768B5C8}" srcOrd="2" destOrd="0" presId="urn:microsoft.com/office/officeart/2018/2/layout/IconVerticalSolidList"/>
    <dgm:cxn modelId="{8FFC3247-6A4F-4D97-B4D9-0E10BB09594C}" type="presParOf" srcId="{F59D95DB-95EA-4B49-909B-2E7438D59488}" destId="{E90CD4E5-4632-40AF-B27E-4EEE6B7DA54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692191-8FE2-4D8B-9DD0-FE6124FDE026}">
      <dsp:nvSpPr>
        <dsp:cNvPr id="0" name=""/>
        <dsp:cNvSpPr/>
      </dsp:nvSpPr>
      <dsp:spPr>
        <a:xfrm>
          <a:off x="0" y="558"/>
          <a:ext cx="9751059" cy="130596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792317-0641-4921-992B-CA687B8F415A}">
      <dsp:nvSpPr>
        <dsp:cNvPr id="0" name=""/>
        <dsp:cNvSpPr/>
      </dsp:nvSpPr>
      <dsp:spPr>
        <a:xfrm>
          <a:off x="395054" y="294400"/>
          <a:ext cx="718281" cy="71828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49E034-408C-4DD0-8DC7-80540E372359}">
      <dsp:nvSpPr>
        <dsp:cNvPr id="0" name=""/>
        <dsp:cNvSpPr/>
      </dsp:nvSpPr>
      <dsp:spPr>
        <a:xfrm>
          <a:off x="1508391" y="558"/>
          <a:ext cx="8242668" cy="1305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215" tIns="138215" rIns="138215" bIns="13821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Salt is an acquired taste </a:t>
          </a:r>
        </a:p>
      </dsp:txBody>
      <dsp:txXfrm>
        <a:off x="1508391" y="558"/>
        <a:ext cx="8242668" cy="1305966"/>
      </dsp:txXfrm>
    </dsp:sp>
    <dsp:sp modelId="{B652B48D-1A85-44D9-B945-75B9854C5015}">
      <dsp:nvSpPr>
        <dsp:cNvPr id="0" name=""/>
        <dsp:cNvSpPr/>
      </dsp:nvSpPr>
      <dsp:spPr>
        <a:xfrm>
          <a:off x="0" y="1633016"/>
          <a:ext cx="9751059" cy="130596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2EA3E6-AC97-4A9D-A441-A4877294266A}">
      <dsp:nvSpPr>
        <dsp:cNvPr id="0" name=""/>
        <dsp:cNvSpPr/>
      </dsp:nvSpPr>
      <dsp:spPr>
        <a:xfrm>
          <a:off x="395054" y="1926859"/>
          <a:ext cx="718281" cy="71828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03ECA7-720D-4DAB-973D-66954E45D1E8}">
      <dsp:nvSpPr>
        <dsp:cNvPr id="0" name=""/>
        <dsp:cNvSpPr/>
      </dsp:nvSpPr>
      <dsp:spPr>
        <a:xfrm>
          <a:off x="1508391" y="1633016"/>
          <a:ext cx="8242668" cy="1305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215" tIns="138215" rIns="138215" bIns="13821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Decrease your salt intake gradually and taste buds will adjust </a:t>
          </a:r>
        </a:p>
      </dsp:txBody>
      <dsp:txXfrm>
        <a:off x="1508391" y="1633016"/>
        <a:ext cx="8242668" cy="1305966"/>
      </dsp:txXfrm>
    </dsp:sp>
    <dsp:sp modelId="{C2CCA72B-F15E-4E63-ADA6-EB20A5F89DAD}">
      <dsp:nvSpPr>
        <dsp:cNvPr id="0" name=""/>
        <dsp:cNvSpPr/>
      </dsp:nvSpPr>
      <dsp:spPr>
        <a:xfrm>
          <a:off x="0" y="3265475"/>
          <a:ext cx="9751059" cy="130596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0478CF-3364-4F0B-91C2-7E7284C1AC63}">
      <dsp:nvSpPr>
        <dsp:cNvPr id="0" name=""/>
        <dsp:cNvSpPr/>
      </dsp:nvSpPr>
      <dsp:spPr>
        <a:xfrm>
          <a:off x="395054" y="3559317"/>
          <a:ext cx="718281" cy="71828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42BB3F-8CF6-4C6D-B02A-F6B27B2AB71F}">
      <dsp:nvSpPr>
        <dsp:cNvPr id="0" name=""/>
        <dsp:cNvSpPr/>
      </dsp:nvSpPr>
      <dsp:spPr>
        <a:xfrm>
          <a:off x="1508391" y="3265475"/>
          <a:ext cx="8242668" cy="1305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215" tIns="138215" rIns="138215" bIns="13821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/>
            <a:t>Start by using no more than 1/4 teaspoon of salt daily — at the table and in cooking.</a:t>
          </a:r>
          <a:endParaRPr lang="en-US" sz="2500" kern="1200"/>
        </a:p>
      </dsp:txBody>
      <dsp:txXfrm>
        <a:off x="1508391" y="3265475"/>
        <a:ext cx="8242668" cy="13059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F53DEA-B08F-49EB-8377-2693B42D34B5}">
      <dsp:nvSpPr>
        <dsp:cNvPr id="0" name=""/>
        <dsp:cNvSpPr/>
      </dsp:nvSpPr>
      <dsp:spPr>
        <a:xfrm>
          <a:off x="0" y="558"/>
          <a:ext cx="9751059" cy="130596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5335DF-BBA5-408D-869A-839BA2A8B8FB}">
      <dsp:nvSpPr>
        <dsp:cNvPr id="0" name=""/>
        <dsp:cNvSpPr/>
      </dsp:nvSpPr>
      <dsp:spPr>
        <a:xfrm>
          <a:off x="395054" y="294400"/>
          <a:ext cx="718281" cy="71828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9CF9C5-104A-4DA7-A273-207C283A747E}">
      <dsp:nvSpPr>
        <dsp:cNvPr id="0" name=""/>
        <dsp:cNvSpPr/>
      </dsp:nvSpPr>
      <dsp:spPr>
        <a:xfrm>
          <a:off x="1508391" y="558"/>
          <a:ext cx="8242668" cy="1305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215" tIns="138215" rIns="138215" bIns="138215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Minerals are elements in soil and water. Plants absorb minerals which are then eaten by animals. Some minerals are required in larger amounts than others (trace minerals). </a:t>
          </a:r>
        </a:p>
      </dsp:txBody>
      <dsp:txXfrm>
        <a:off x="1508391" y="558"/>
        <a:ext cx="8242668" cy="1305966"/>
      </dsp:txXfrm>
    </dsp:sp>
    <dsp:sp modelId="{7EBEA520-C4EF-4BE4-AAC7-C06B15A308B0}">
      <dsp:nvSpPr>
        <dsp:cNvPr id="0" name=""/>
        <dsp:cNvSpPr/>
      </dsp:nvSpPr>
      <dsp:spPr>
        <a:xfrm>
          <a:off x="0" y="1633016"/>
          <a:ext cx="9751059" cy="130596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4C2224-8337-4688-B918-9D9395427386}">
      <dsp:nvSpPr>
        <dsp:cNvPr id="0" name=""/>
        <dsp:cNvSpPr/>
      </dsp:nvSpPr>
      <dsp:spPr>
        <a:xfrm>
          <a:off x="395054" y="1926859"/>
          <a:ext cx="718281" cy="71828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26279D-6F08-465A-9D57-E10C34326F63}">
      <dsp:nvSpPr>
        <dsp:cNvPr id="0" name=""/>
        <dsp:cNvSpPr/>
      </dsp:nvSpPr>
      <dsp:spPr>
        <a:xfrm>
          <a:off x="1508391" y="1633016"/>
          <a:ext cx="8242668" cy="1305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215" tIns="138215" rIns="138215" bIns="138215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Although the micronutrients don’t give us energy, they are involved in many metabolic processes. </a:t>
          </a:r>
        </a:p>
      </dsp:txBody>
      <dsp:txXfrm>
        <a:off x="1508391" y="1633016"/>
        <a:ext cx="8242668" cy="1305966"/>
      </dsp:txXfrm>
    </dsp:sp>
    <dsp:sp modelId="{CB9AADBB-92C0-4A4A-B9C9-BB22A64A8D7A}">
      <dsp:nvSpPr>
        <dsp:cNvPr id="0" name=""/>
        <dsp:cNvSpPr/>
      </dsp:nvSpPr>
      <dsp:spPr>
        <a:xfrm>
          <a:off x="0" y="3265475"/>
          <a:ext cx="9751059" cy="130596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C6DD8C-6D46-4264-8971-B3F650881316}">
      <dsp:nvSpPr>
        <dsp:cNvPr id="0" name=""/>
        <dsp:cNvSpPr/>
      </dsp:nvSpPr>
      <dsp:spPr>
        <a:xfrm>
          <a:off x="395054" y="3559317"/>
          <a:ext cx="718281" cy="71828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0CD4E5-4632-40AF-B27E-4EEE6B7DA54F}">
      <dsp:nvSpPr>
        <dsp:cNvPr id="0" name=""/>
        <dsp:cNvSpPr/>
      </dsp:nvSpPr>
      <dsp:spPr>
        <a:xfrm>
          <a:off x="1508391" y="3265475"/>
          <a:ext cx="8242668" cy="1305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215" tIns="138215" rIns="138215" bIns="138215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The Older Adults Act (OAA) has requirements for many of the micronutrients.</a:t>
          </a:r>
        </a:p>
      </dsp:txBody>
      <dsp:txXfrm>
        <a:off x="1508391" y="3265475"/>
        <a:ext cx="8242668" cy="13059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5E03B7-B591-4A2A-B695-014C5A39F13E}" type="datetimeFigureOut">
              <a:rPr lang="en-US"/>
              <a:t>10/13/2023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E322BB-75AD-4A1E-9661-2724167329F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2705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4T17:20:23.13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24575,'1567'23'0,"-843"-19"8,-431-5-1381,-263 1-5453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4T17:20:29.925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0 103 24575,'702'-52'0,"-486"29"0,299-4 0,-280 27 0,255 34 0,-335-23 0,16 3 0,-150-11 0,1 1 0,-1 2 0,1 0 0,-1 1 0,31 15 0,-48-19 0,0-1 0,0 1 0,0 0 0,0 0 0,-1 1 0,0-1 0,1 1 0,-1-1 0,-1 1 0,1 0 0,0 0 0,-1 0 0,0 1 0,0-1 0,0 1 0,-1-1 0,1 1 0,-1-1 0,0 1 0,0 0 0,-1-1 0,0 1 0,1 0 0,-2 0 0,1-1 0,0 1 0,-1 0 0,-2 9 0,1-6 0,0 1 0,-1 0 0,0-1 0,0 0 0,-1 0 0,0 0 0,0 0 0,-1-1 0,0 1 0,0-1 0,-1 0 0,0-1 0,0 1 0,-14 10 0,-9-2 0,0-1 0,-1-2 0,-1 0 0,0-2 0,0-2 0,-34 6 0,29-8 0,0-1 0,0-2 0,-53-2 0,-108-17 0,20 1 0,-30-10 0,137 13 0,-81-2 0,87 13 0,-1-3 0,0-2 0,-66-17 0,74 14 0,0 2 0,-1 2 0,1 3 0,-62 6 0,-2-1 0,93-3 0,0 1 0,0 1 0,-52 11 0,16-4-1365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17:28:03.224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17:29:42.374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27 24575,'418'-19'0,"-303"11"0,120 8 0,-90 2 0,-116 0 0,53 9 0,22 1 0,-83-11 0,293 16 0,96 14 0,-107-14 0,-171-7 0,39 4 0,-47 3 0,137 0 0,127-19 0,-141-1 0,-120 4 0,286-11 0,399-8 0,-514 21 0,-136-15 0,-1 0 0,42 14 0,170-4 0,-281-9 0,-55 5 0,52-1 0,235 8-1365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17:35:02.942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24575,'1081'0'0,"-831"13"0,-121-4 0,28 3 0,132 3 0,-249-13 0,58 9 0,-11 0 0,83 11 0,77 4 0,-198-25 0,159-4 0,-198 2-40,1-2 0,-1 1-1,0-1 1,-1-1-1,1 0 1,0 0 0,13-10-1,-5 5-1001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17:35:05.265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93 24575,'1645'0'0,"-1464"-13"0,8 1 0,25-2 0,-81 3 0,50-11 0,-133 13 0,1 2 0,0 3 0,100 3 0,-98 9-682,70 19-1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17:35:07.182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1 24575,'912'0'0,"-729"14"0,-64-2 0,-12-3 0,86 4 0,96 11 0,26 1 0,-276-25 0,85-2 0,165 21 0,-243-15-241,69-2 0,-90-2-642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2T16:44:55.803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3036 186 24575,'-531'76'0,"29"-53"0,285-17 0,76 6 0,-30 1 0,-988-14 0,1146 1 0,1 0 0,0-1 0,0 0 0,-1-1 0,1 0 0,0-1 0,0 0 0,1-1 0,-1 0 0,1-1 0,0 0 0,0-1 0,0 0 0,1-1 0,0 0 0,0-1 0,1 0 0,0 0 0,0-1 0,1 0 0,0 0 0,-9-16 0,-38-50 0,55 73 0,-1 1 0,1 0 0,-1-1 0,0 1 0,1 0 0,0-1 0,-1 1 0,1-1 0,0 1 0,0 0 0,0-1 0,0 1 0,0-1 0,0 1 0,0-1 0,1 1 0,-1-1 0,0 1 0,1 0 0,-1-1 0,1 1 0,0 0 0,-1-1 0,1 1 0,0 0 0,0 0 0,0 0 0,-1 0 0,1-1 0,1 1 0,-1 0 0,0 1 0,0-1 0,0 0 0,0 0 0,1 0 0,-1 1 0,0-1 0,3 0 0,6-5 0,1 1 0,0 1 0,18-6 0,-26 9 0,31-8 0,1 1 0,1 2 0,70-3 0,109 15 0,-169 0 0,0 2 0,80 24 0,-51-11 0,-37-14 0,1-2 0,-1-2 0,1-1 0,67-6 0,-8 1 0,53 4 0,144-3 0,-235-4 0,59-13 0,-69 9 0,0 2 0,67-1 0,389 10-1365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2T16:44:58.414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24575,'3'2'0,"0"0"0,0-1 0,1 1 0,-1-1 0,1 1 0,-1-1 0,1 0 0,-1 0 0,1-1 0,0 1 0,-1-1 0,7 0 0,2 1 0,550 13 0,-367-17 0,-131 3 0,398 15 0,-175-7 0,-72-5 0,-88 10 0,38 0 0,-52-13 0,259 14 0,-142 3 0,-69-8 0,299 1-109,-317-10-1147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DFBD7B-E4FB-4AA8-9540-FD148073ACB3}" type="datetimeFigureOut">
              <a:rPr lang="en-US"/>
              <a:t>10/13/2023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45B7DE-1198-4F2F-B574-CA8CAE34164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2312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5B7DE-1198-4F2F-B574-CA8CAE34164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1858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Citrus fruits are oranges, kiwi, lemon, grapefruit</a:t>
            </a:r>
          </a:p>
          <a:p>
            <a:r>
              <a:rPr lang="en-US" dirty="0"/>
              <a:t>Cruciferous veggies are broccoli, brussels sprouts, cabbage, cauliflower.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5B7DE-1198-4F2F-B574-CA8CAE341642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0321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Calcium is a mineral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5B7DE-1198-4F2F-B574-CA8CAE341642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7299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Hemoglobin is a type of protein in red blood cells that carry oxygen from the lungs to all other parts of the body.</a:t>
            </a:r>
          </a:p>
          <a:p>
            <a:r>
              <a:rPr lang="en-US" dirty="0"/>
              <a:t>Myoglobin is a protein that carries and stores oxygen in muscle tissue.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5B7DE-1198-4F2F-B574-CA8CAE341642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894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Bean photo: https://www.gracefullittlehoneybee.com/slow-cooker-pinto-beans/</a:t>
            </a:r>
          </a:p>
          <a:p>
            <a:r>
              <a:rPr lang="en-US" dirty="0"/>
              <a:t>Donut photo: https://www.dunkindonuts.com/en/menu/donuts/product-donuts-id1001201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5B7DE-1198-4F2F-B574-CA8CAE34164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3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 from https://www.drnewmed.com/blog/simple-carbs-vs-complex-carbs-whats-the-difference/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5B7DE-1198-4F2F-B574-CA8CAE34164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917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Institute of Child Nutrition 101 . The University of Mississippi.  taste of Food and Fitness 4</a:t>
            </a:r>
            <a:r>
              <a:rPr lang="en-US" baseline="30000" dirty="0"/>
              <a:t>th</a:t>
            </a:r>
            <a:r>
              <a:rPr lang="en-US" dirty="0"/>
              <a:t> Edition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5B7DE-1198-4F2F-B574-CA8CAE34164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400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Fats get a lot of negative attention, however, fats are important in a healthy diet.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5B7DE-1198-4F2F-B574-CA8CAE341642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051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Trans fats = hydrogen added to vegetable oil so that it becomes a solid at room temperature (hence partially hydrogenated oil).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5B7DE-1198-4F2F-B574-CA8CAE341642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4637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Let’s look at the different fats all together with some examples.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5B7DE-1198-4F2F-B574-CA8CAE341642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3420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3-in-1 beverage example is instant coffee, sugar, and powdered creamer. The difference between Tallow and Lard is Tallow is made from beef fat and lard made from pork fat.</a:t>
            </a:r>
          </a:p>
          <a:p>
            <a:r>
              <a:rPr lang="en-US" dirty="0"/>
              <a:t>Picture from https://www.pharmacy.nhg.com.sg/all-about-fat-3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5B7DE-1198-4F2F-B574-CA8CAE341642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6506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learned from previous trainings that 20% of daily value or more is considered high. Make sure to read the labels and pay attention to the serving sizes.</a:t>
            </a:r>
          </a:p>
          <a:p>
            <a:r>
              <a:rPr lang="en-US" dirty="0"/>
              <a:t>https://www.researchgate.net/figure/Sample-Nutritions-Facts-Panel-on-a-food-label-in-the-United-States_fig2_5588296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5B7DE-1198-4F2F-B574-CA8CAE341642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012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quares"/>
          <p:cNvGrpSpPr/>
          <p:nvPr/>
        </p:nvGrpSpPr>
        <p:grpSpPr>
          <a:xfrm>
            <a:off x="0" y="1135743"/>
            <a:ext cx="1622332" cy="799981"/>
            <a:chOff x="0" y="452558"/>
            <a:chExt cx="914400" cy="524182"/>
          </a:xfrm>
        </p:grpSpPr>
        <p:sp>
          <p:nvSpPr>
            <p:cNvPr id="8" name="Rounded Rectangle 7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ound Same Side Corner Rectangle 9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324" y="362396"/>
            <a:ext cx="9141619" cy="16764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6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2089595"/>
            <a:ext cx="9141619" cy="886344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09051-6E81-43E8-9099-FF6A0C3DCFE8}" type="datetime1">
              <a:rPr lang="en-US"/>
              <a:t>10/13/2023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751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EAB04-7709-4C1E-A61A-74684A0170FC}" type="datetime1">
              <a:rPr lang="en-US"/>
              <a:t>10/13/2023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082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quares"/>
          <p:cNvGrpSpPr/>
          <p:nvPr/>
        </p:nvGrpSpPr>
        <p:grpSpPr>
          <a:xfrm rot="5400000">
            <a:off x="9583007" y="233864"/>
            <a:ext cx="1063300" cy="524046"/>
            <a:chOff x="0" y="452558"/>
            <a:chExt cx="914400" cy="524182"/>
          </a:xfrm>
        </p:grpSpPr>
        <p:sp>
          <p:nvSpPr>
            <p:cNvPr id="8" name="Rounded Rectangle 7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ound Same Side Corner Rectangle 9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grpSp>
        <p:nvGrpSpPr>
          <p:cNvPr id="15" name="bottom graphic"/>
          <p:cNvGrpSpPr/>
          <p:nvPr/>
        </p:nvGrpSpPr>
        <p:grpSpPr>
          <a:xfrm>
            <a:off x="0" y="5395517"/>
            <a:ext cx="12188825" cy="1462483"/>
            <a:chOff x="0" y="4046638"/>
            <a:chExt cx="9144000" cy="1096862"/>
          </a:xfrm>
        </p:grpSpPr>
        <p:sp>
          <p:nvSpPr>
            <p:cNvPr id="16" name="Freeform 15"/>
            <p:cNvSpPr/>
            <p:nvPr/>
          </p:nvSpPr>
          <p:spPr bwMode="ltGray">
            <a:xfrm rot="5400000">
              <a:off x="4119794" y="119293"/>
              <a:ext cx="904412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7" name="Rectangle 72"/>
            <p:cNvSpPr/>
            <p:nvPr/>
          </p:nvSpPr>
          <p:spPr bwMode="ltGray">
            <a:xfrm rot="5400000">
              <a:off x="4023569" y="23069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51060" y="1150514"/>
            <a:ext cx="1828324" cy="502168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8882" y="1150514"/>
            <a:ext cx="8227457" cy="5021685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9BD0D-E0B1-4CED-AC65-708AC79EB9CD}" type="datetime1">
              <a:rPr lang="en-US"/>
              <a:t>10/13/2023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64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3EA6D-DF0B-4D4B-B359-5F1D1D0E30A4}" type="datetime1">
              <a:rPr lang="en-US"/>
              <a:t>10/13/2023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515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quares"/>
          <p:cNvGrpSpPr/>
          <p:nvPr/>
        </p:nvGrpSpPr>
        <p:grpSpPr>
          <a:xfrm>
            <a:off x="0" y="3124415"/>
            <a:ext cx="1622332" cy="805061"/>
            <a:chOff x="0" y="2343311"/>
            <a:chExt cx="1217066" cy="603796"/>
          </a:xfrm>
        </p:grpSpPr>
        <p:sp>
          <p:nvSpPr>
            <p:cNvPr id="8" name="Rounded Rectangle 7"/>
            <p:cNvSpPr/>
            <p:nvPr/>
          </p:nvSpPr>
          <p:spPr>
            <a:xfrm>
              <a:off x="787514" y="2347123"/>
              <a:ext cx="429552" cy="599984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86370" y="2347123"/>
              <a:ext cx="429552" cy="599984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ound Same Side Corner Rectangle 9"/>
            <p:cNvSpPr/>
            <p:nvPr/>
          </p:nvSpPr>
          <p:spPr>
            <a:xfrm rot="5400000">
              <a:off x="-192604" y="2535915"/>
              <a:ext cx="599986" cy="214778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grpSp>
        <p:nvGrpSpPr>
          <p:cNvPr id="19" name="bottom graphic"/>
          <p:cNvGrpSpPr/>
          <p:nvPr/>
        </p:nvGrpSpPr>
        <p:grpSpPr>
          <a:xfrm>
            <a:off x="0" y="5409216"/>
            <a:ext cx="12188825" cy="1462483"/>
            <a:chOff x="0" y="4056912"/>
            <a:chExt cx="9144000" cy="1096862"/>
          </a:xfrm>
        </p:grpSpPr>
        <p:sp>
          <p:nvSpPr>
            <p:cNvPr id="20" name="Freeform 19"/>
            <p:cNvSpPr/>
            <p:nvPr/>
          </p:nvSpPr>
          <p:spPr bwMode="ltGray">
            <a:xfrm rot="5400000">
              <a:off x="4119794" y="119293"/>
              <a:ext cx="904412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1" name="Rectangle 72"/>
            <p:cNvSpPr/>
            <p:nvPr/>
          </p:nvSpPr>
          <p:spPr bwMode="ltGray">
            <a:xfrm rot="5400000">
              <a:off x="4023569" y="33343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324" y="1932518"/>
            <a:ext cx="9141619" cy="2105367"/>
          </a:xfrm>
        </p:spPr>
        <p:txBody>
          <a:bodyPr anchor="b">
            <a:normAutofit/>
          </a:bodyPr>
          <a:lstStyle>
            <a:lvl1pPr algn="l">
              <a:defRPr sz="60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324" y="4084264"/>
            <a:ext cx="9141619" cy="933297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EDB99-15BC-4479-BAC5-1E502E66917A}" type="datetime1">
              <a:rPr lang="en-US"/>
              <a:t>10/13/2023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569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152400"/>
            <a:ext cx="975106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1600200"/>
            <a:ext cx="4875530" cy="4572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2" y="1600200"/>
            <a:ext cx="4875530" cy="4572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C2A3-CD19-48AB-9F64-ECCF75182EDD}" type="datetime1">
              <a:rPr lang="en-US"/>
              <a:t>10/13/2023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779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152400"/>
            <a:ext cx="9751060" cy="1295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1524000"/>
            <a:ext cx="4875530" cy="816429"/>
          </a:xfrm>
        </p:spPr>
        <p:txBody>
          <a:bodyPr anchor="ctr">
            <a:norm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2413000"/>
            <a:ext cx="4875530" cy="375919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4412" y="1524000"/>
            <a:ext cx="4875530" cy="816429"/>
          </a:xfrm>
        </p:spPr>
        <p:txBody>
          <a:bodyPr anchor="ctr">
            <a:norm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4412" y="2413000"/>
            <a:ext cx="4875530" cy="375919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E8C1-7C87-4705-AB97-8CD17D208E3F}" type="datetime1">
              <a:rPr lang="en-US"/>
              <a:t>10/13/2023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703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C624E-DF92-4841-B9B9-DD11AA239B85}" type="datetime1">
              <a:rPr lang="en-US"/>
              <a:t>10/13/2023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90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bottom graphic"/>
          <p:cNvGrpSpPr/>
          <p:nvPr/>
        </p:nvGrpSpPr>
        <p:grpSpPr>
          <a:xfrm>
            <a:off x="0" y="5409216"/>
            <a:ext cx="12188825" cy="1462483"/>
            <a:chOff x="0" y="4056912"/>
            <a:chExt cx="9144000" cy="1096862"/>
          </a:xfrm>
        </p:grpSpPr>
        <p:sp>
          <p:nvSpPr>
            <p:cNvPr id="9" name="Freeform 8"/>
            <p:cNvSpPr/>
            <p:nvPr/>
          </p:nvSpPr>
          <p:spPr bwMode="ltGray">
            <a:xfrm rot="5400000">
              <a:off x="4119794" y="119293"/>
              <a:ext cx="904412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72"/>
            <p:cNvSpPr/>
            <p:nvPr/>
          </p:nvSpPr>
          <p:spPr bwMode="ltGray">
            <a:xfrm rot="5400000">
              <a:off x="4023569" y="33343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A3AE1-4360-4D5B-BDBC-656B872DD533}" type="datetime1">
              <a:rPr lang="en-US"/>
              <a:t>10/13/2023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539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5530" y="1600200"/>
            <a:ext cx="6094413" cy="4572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8883" y="1600202"/>
            <a:ext cx="3453500" cy="4571999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90708-46A4-4851-883E-8DFB8939107E}" type="datetime1">
              <a:rPr lang="en-US"/>
              <a:t>10/13/2023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396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1218887" y="1600200"/>
            <a:ext cx="6703850" cy="3657600"/>
          </a:xfrm>
          <a:prstGeom prst="roundRect">
            <a:avLst>
              <a:gd name="adj" fmla="val 3098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27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5883" y="1600200"/>
            <a:ext cx="2844059" cy="3759200"/>
          </a:xfrm>
        </p:spPr>
        <p:txBody>
          <a:bodyPr anchor="b">
            <a:normAutofit/>
          </a:bodyPr>
          <a:lstStyle>
            <a:lvl1pPr marL="0" indent="0">
              <a:buNone/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8EFFC-86AE-4294-A319-CAFC2651994B}" type="datetime1">
              <a:rPr lang="en-US"/>
              <a:t>10/13/2023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298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bottom graphic"/>
          <p:cNvGrpSpPr/>
          <p:nvPr/>
        </p:nvGrpSpPr>
        <p:grpSpPr>
          <a:xfrm>
            <a:off x="0" y="5409216"/>
            <a:ext cx="12188825" cy="1462483"/>
            <a:chOff x="0" y="4056912"/>
            <a:chExt cx="9144000" cy="1096862"/>
          </a:xfrm>
        </p:grpSpPr>
        <p:sp>
          <p:nvSpPr>
            <p:cNvPr id="21" name="Freeform 20"/>
            <p:cNvSpPr/>
            <p:nvPr/>
          </p:nvSpPr>
          <p:spPr bwMode="ltGray">
            <a:xfrm rot="5400000">
              <a:off x="4119794" y="119293"/>
              <a:ext cx="904412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8" name="Rectangle 72"/>
            <p:cNvSpPr/>
            <p:nvPr/>
          </p:nvSpPr>
          <p:spPr bwMode="ltGray">
            <a:xfrm rot="5400000">
              <a:off x="4023569" y="33343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</p:grpSp>
      <p:grpSp>
        <p:nvGrpSpPr>
          <p:cNvPr id="7" name="squares"/>
          <p:cNvGrpSpPr/>
          <p:nvPr/>
        </p:nvGrpSpPr>
        <p:grpSpPr>
          <a:xfrm>
            <a:off x="1" y="800551"/>
            <a:ext cx="1063023" cy="524183"/>
            <a:chOff x="0" y="452558"/>
            <a:chExt cx="914400" cy="524182"/>
          </a:xfrm>
        </p:grpSpPr>
        <p:sp>
          <p:nvSpPr>
            <p:cNvPr id="8" name="Rounded Rectangle 7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ound Same Side Corner Rectangle 9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8883" y="152400"/>
            <a:ext cx="9751060" cy="12954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3" y="1600200"/>
            <a:ext cx="9751060" cy="45720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18883" y="6448425"/>
            <a:ext cx="8288401" cy="180976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547913" y="6448425"/>
            <a:ext cx="1422030" cy="180976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29E8617-6EA8-4B97-A5E8-E18E98765EE2}" type="datetime1">
              <a:rPr lang="en-US"/>
              <a:pPr/>
              <a:t>10/13/2023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71516" y="6448425"/>
            <a:ext cx="812588" cy="180976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4C99D79-8A4B-4031-B1E0-AF26F8EDF2BC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2682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1218987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55772" indent="-304747" algn="l" defTabSz="1218987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6797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822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108847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9872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3010897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61922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912947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onmetroaaa.com/" TargetMode="Externa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6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9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8.pn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yoclinic.org/healthy-lifestyle/nutrition-and-healthy-eating/in-depth/fat/art-20045550%20Accessed%20on%20September%2027" TargetMode="External"/><Relationship Id="rId2" Type="http://schemas.openxmlformats.org/officeDocument/2006/relationships/hyperlink" Target="https://www.mayoclinic.org/diseases-conditions/high-blood-cholesterol/in-depth/trans-fat/art-2004611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hsph.harvard.edu/nutritionsource/vitamin-c/" TargetMode="External"/><Relationship Id="rId5" Type="http://schemas.openxmlformats.org/officeDocument/2006/relationships/hyperlink" Target="https://www.hsph.harvard.edu/nutritionsource/vitamin-a/" TargetMode="External"/><Relationship Id="rId4" Type="http://schemas.openxmlformats.org/officeDocument/2006/relationships/hyperlink" Target="https://www.dietaryguidelines.gov/sites/default/files/2021-03/Dietary_Guidelines_for_Americans-2020-2025.pdf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yoclinic.org/healthy-lifestyle/nutrition-and-healthy-eating/in-depth/fiber/art-20043983" TargetMode="External"/><Relationship Id="rId2" Type="http://schemas.openxmlformats.org/officeDocument/2006/relationships/hyperlink" Target="https://www.dietaryguidelines.gov/sites/default/files/2021-03/Dietary_Guidelines_for_Americans-2020-2025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ayoclinic.org/healthy-lifestyle/nutrition-and-healthy-eating/in-depth/sodium/art-20045479" TargetMode="External"/><Relationship Id="rId4" Type="http://schemas.openxmlformats.org/officeDocument/2006/relationships/hyperlink" Target="https://www.heart.org/en/healthy-living/healthy-eating/eat-smart/sodium/how-much-sodium-should-i-eat-per-day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onmetroaaa.com/" TargetMode="External"/><Relationship Id="rId2" Type="http://schemas.openxmlformats.org/officeDocument/2006/relationships/hyperlink" Target="mailto:constancer@ncnmedd.com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mailto:constancer@ncnmedd.com" TargetMode="External"/><Relationship Id="rId2" Type="http://schemas.openxmlformats.org/officeDocument/2006/relationships/hyperlink" Target="https://www.nonmetroaaa.com/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hyperlink" Target="https://commons.wikimedia.org/wiki/File:A_closeup_of_puffed_rice.JPG" TargetMode="External"/><Relationship Id="rId7" Type="http://schemas.openxmlformats.org/officeDocument/2006/relationships/hyperlink" Target="https://todo-postres.blogspot.com/2013/07/yogurt-de-coco.html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11" Type="http://schemas.openxmlformats.org/officeDocument/2006/relationships/hyperlink" Target="http://www.pixnio.com/food-and-drink/bread/several-slices-of-whole-wheat-bread-that-had-been-set-atop-a-green-plate" TargetMode="External"/><Relationship Id="rId5" Type="http://schemas.openxmlformats.org/officeDocument/2006/relationships/hyperlink" Target="https://www.publicdomainpictures.net/view-image.php?image=114057&amp;picture=cartons-of-milk" TargetMode="External"/><Relationship Id="rId10" Type="http://schemas.openxmlformats.org/officeDocument/2006/relationships/image" Target="../media/image33.jpg"/><Relationship Id="rId4" Type="http://schemas.openxmlformats.org/officeDocument/2006/relationships/image" Target="../media/image30.jpg"/><Relationship Id="rId9" Type="http://schemas.openxmlformats.org/officeDocument/2006/relationships/hyperlink" Target="https://en.wikipedia.org/wiki/File:Culinary_fruits_top_view.jpg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hebraincharity.org.uk/how-we-can-help/practical-help/brain-resources/brain-books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neingredientchef.com/fiber/" TargetMode="External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customXml" Target="../ink/ink2.xml"/><Relationship Id="rId4" Type="http://schemas.openxmlformats.org/officeDocument/2006/relationships/image" Target="../media/image48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13" Type="http://schemas.openxmlformats.org/officeDocument/2006/relationships/image" Target="../media/image43.png"/><Relationship Id="rId3" Type="http://schemas.openxmlformats.org/officeDocument/2006/relationships/image" Target="../media/image37.png"/><Relationship Id="rId7" Type="http://schemas.openxmlformats.org/officeDocument/2006/relationships/image" Target="../media/image61.jpeg"/><Relationship Id="rId12" Type="http://schemas.openxmlformats.org/officeDocument/2006/relationships/customXml" Target="../ink/ink7.xml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0.png"/><Relationship Id="rId11" Type="http://schemas.openxmlformats.org/officeDocument/2006/relationships/image" Target="../media/image42.png"/><Relationship Id="rId5" Type="http://schemas.openxmlformats.org/officeDocument/2006/relationships/customXml" Target="../ink/ink4.xml"/><Relationship Id="rId10" Type="http://schemas.openxmlformats.org/officeDocument/2006/relationships/customXml" Target="../ink/ink6.xml"/><Relationship Id="rId4" Type="http://schemas.openxmlformats.org/officeDocument/2006/relationships/image" Target="../media/image60.png"/><Relationship Id="rId9" Type="http://schemas.openxmlformats.org/officeDocument/2006/relationships/image" Target="../media/image41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ministry-to-children.com/preschool-bible-lesson-salt-and-the-light/" TargetMode="External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lickr.com/photos/theenmoy/5397564972/" TargetMode="External"/><Relationship Id="rId4" Type="http://schemas.openxmlformats.org/officeDocument/2006/relationships/image" Target="../media/image63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customXml" Target="../ink/ink9.xml"/><Relationship Id="rId4" Type="http://schemas.openxmlformats.org/officeDocument/2006/relationships/image" Target="../media/image78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all.com/vitamin-png/" TargetMode="Externa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0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324" y="1447800"/>
            <a:ext cx="9600088" cy="590996"/>
          </a:xfrm>
        </p:spPr>
        <p:txBody>
          <a:bodyPr/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Menu Planning and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Nutrition Requirements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Updated October 2023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380" y="2148794"/>
            <a:ext cx="9141619" cy="2863406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Constance Rudnicki MS, RDN, LD</a:t>
            </a:r>
          </a:p>
          <a:p>
            <a:r>
              <a:rPr lang="en-US" dirty="0">
                <a:solidFill>
                  <a:schemeClr val="tx1"/>
                </a:solidFill>
              </a:rPr>
              <a:t>Registered Dietitian/Nutritionist</a:t>
            </a:r>
          </a:p>
          <a:p>
            <a:r>
              <a:rPr lang="en-US" dirty="0">
                <a:solidFill>
                  <a:schemeClr val="tx1"/>
                </a:solidFill>
              </a:rPr>
              <a:t>Karen Zarrella</a:t>
            </a:r>
          </a:p>
          <a:p>
            <a:r>
              <a:rPr lang="en-US" dirty="0">
                <a:solidFill>
                  <a:schemeClr val="tx1"/>
                </a:solidFill>
              </a:rPr>
              <a:t>Nutrition Education Intern</a:t>
            </a:r>
          </a:p>
          <a:p>
            <a:r>
              <a:rPr lang="en-US" dirty="0">
                <a:solidFill>
                  <a:schemeClr val="tx1"/>
                </a:solidFill>
              </a:rPr>
              <a:t>NM-AAA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959CA9-BEE2-CD1C-1FA0-6896CDADB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86" y="5181600"/>
            <a:ext cx="1626438" cy="116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83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488DE-DACB-1639-740E-ACE082B32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Menu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02A9E8-E12F-4EC0-C017-9B5847B3A8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Consumer input</a:t>
            </a:r>
          </a:p>
          <a:p>
            <a:r>
              <a:rPr lang="en-US" dirty="0"/>
              <a:t>Repetition of entrees must be kept a minimum as well as duplication of menu items</a:t>
            </a:r>
          </a:p>
          <a:p>
            <a:r>
              <a:rPr lang="en-US" dirty="0"/>
              <a:t>If a cycle menu is utilized there shall be at least three cycles per year</a:t>
            </a:r>
          </a:p>
          <a:p>
            <a:r>
              <a:rPr lang="en-US" dirty="0"/>
              <a:t>Substitutions may be made by using the Substitution Guide found in the provider portal </a:t>
            </a:r>
          </a:p>
          <a:p>
            <a:pPr lvl="1"/>
            <a:r>
              <a:rPr lang="en-US" dirty="0">
                <a:hlinkClick r:id="rId2"/>
              </a:rPr>
              <a:t>https://www.nonmetroaaa.com/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19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6E568-6290-4881-CCE1-0ADA58A52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Vitamin 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649034-0892-1EA0-37DB-21FAC29B747B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1141412" y="1600200"/>
            <a:ext cx="4875530" cy="2966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do we need Vitamin A?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Helps promote a healthy immune system helps keep our skin healthy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supports reproduction and growth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supports eye health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3565CA3-F76F-60A5-1614-CCC6AA9BADC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67650" y="1905000"/>
            <a:ext cx="4279763" cy="3511600"/>
          </a:xfrm>
          <a:prstGeom prst="rect">
            <a:avLst/>
          </a:prstGeom>
        </p:spPr>
      </p:pic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6744E9DC-C8CB-5DFE-04C4-04899CE36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0150" y="4615635"/>
            <a:ext cx="2857500" cy="1600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DFF18C4-EEF1-2890-DFDB-3D5A2169A528}"/>
              </a:ext>
            </a:extLst>
          </p:cNvPr>
          <p:cNvSpPr txBox="1"/>
          <p:nvPr/>
        </p:nvSpPr>
        <p:spPr>
          <a:xfrm>
            <a:off x="915831" y="6264326"/>
            <a:ext cx="10131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DRI for people 51 and older is 900 mcg of Vitamin A.</a:t>
            </a:r>
          </a:p>
        </p:txBody>
      </p:sp>
    </p:spTree>
    <p:extLst>
      <p:ext uri="{BB962C8B-B14F-4D97-AF65-F5344CB8AC3E}">
        <p14:creationId xmlns:p14="http://schemas.microsoft.com/office/powerpoint/2010/main" val="263455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CF1A9-CFE7-F8B4-977F-19E6298C0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Vitamin C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8538971-8F69-E7D7-2A94-8BFEB8EB28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569864" y="1600200"/>
            <a:ext cx="4430144" cy="3352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540B64-1187-BE1B-4527-68BBE713C4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0228" y="4259"/>
            <a:ext cx="2895600" cy="15811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684C31F-6841-E5C5-ED62-CEDA8ECE9401}"/>
              </a:ext>
            </a:extLst>
          </p:cNvPr>
          <p:cNvSpPr txBox="1"/>
          <p:nvPr/>
        </p:nvSpPr>
        <p:spPr>
          <a:xfrm>
            <a:off x="1293812" y="6201783"/>
            <a:ext cx="7361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DRI for people 51 and older is 90 mg of Vitamin C.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4E659EF2-5790-101C-E422-3E9428636EA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do we need Vitamin C?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supports a healthy immune system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helps control infections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helps heal wounds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helps make some hormones and chemical messengers used in the brain and nerves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needed to make collagen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76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9C2DB-5DF9-17AA-835F-26D2934E1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Vitamin B12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055D31F-ECCD-0C39-6ADD-6F43439E9D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37412" y="1371600"/>
            <a:ext cx="3383573" cy="3785944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F0D17A-CE54-78DF-4442-EE06701C0D25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1141413" y="1600200"/>
            <a:ext cx="4875212" cy="268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do we need Vitamin B12?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needed to form red blood cells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needed to form DNA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helps development of brain and nerve cells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A95BBE76-ACEC-0F67-C3C6-D7BA839EB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2588" y="4038600"/>
            <a:ext cx="2697131" cy="20202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7A5A9F-21E8-69D4-E570-321BCF3390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6650" y="6265721"/>
            <a:ext cx="6059949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5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3D80C-5343-B022-462C-6BCC6B66A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Calcium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3BD1A-CD66-0050-06FD-19E3E9FC7F6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Why do we need Calcium?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supports healthy bones and teeth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plays a role in blood clotting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helps muscles contract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regulates normal heart rhythms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regulates normal nerve functions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3DD73D9-483E-04C3-D0C1-129E7BEBA4E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313612" y="1552819"/>
            <a:ext cx="4151736" cy="3511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9A9C97-CFE6-6A31-C0FF-BA81BDD719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6888" y="4114800"/>
            <a:ext cx="2828789" cy="16155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F46792-2B4A-0832-F2C5-0C0085E415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0714" y="5835399"/>
            <a:ext cx="6261135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3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B29C0-DC62-0F6A-6A23-FF6A49094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Iron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E65070-E9E8-ED0D-B00E-4D4025C828C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do we need Iron?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helps maintain healthy blood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major component of hemoglobin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 of myoglobin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supports healthy brain development and growth in children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9AF4EF-2C31-3898-97FC-DA547D33291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sz="2900" dirty="0"/>
              <a:t>Food Sources: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900" dirty="0"/>
              <a:t>Oysters, clams, mussels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900" dirty="0"/>
              <a:t>Beef and chicken liver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900" dirty="0"/>
              <a:t>Organ meats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900" dirty="0"/>
              <a:t>Canned sardines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900" dirty="0"/>
              <a:t>Beef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900" dirty="0"/>
              <a:t>Poultry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900" dirty="0"/>
              <a:t>Canned Light Tuna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900" dirty="0"/>
              <a:t>Beans and Lentils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900" dirty="0"/>
              <a:t>Spinach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900" dirty="0"/>
              <a:t>Potato with skin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900" dirty="0"/>
              <a:t>Nuts and Seeds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900" dirty="0"/>
              <a:t>Enriched rice and bread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900" dirty="0"/>
              <a:t>Dark Chocolate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900" dirty="0"/>
              <a:t>Fortified Breakfast Cereals</a:t>
            </a:r>
          </a:p>
          <a:p>
            <a:pPr marL="451025" lvl="1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38CBDB-E81A-9819-BF52-3CE4602AF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7012" y="3276600"/>
            <a:ext cx="2466975" cy="18478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D89A4E-689F-C7E7-958E-FC8851504222}"/>
              </a:ext>
            </a:extLst>
          </p:cNvPr>
          <p:cNvSpPr txBox="1"/>
          <p:nvPr/>
        </p:nvSpPr>
        <p:spPr>
          <a:xfrm>
            <a:off x="2360612" y="5987534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DRI for people 51 and older is 10 mg of Iron. </a:t>
            </a:r>
          </a:p>
        </p:txBody>
      </p:sp>
    </p:spTree>
    <p:extLst>
      <p:ext uri="{BB962C8B-B14F-4D97-AF65-F5344CB8AC3E}">
        <p14:creationId xmlns:p14="http://schemas.microsoft.com/office/powerpoint/2010/main" val="302448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083CF-5770-6213-CF8C-2E5E5BB46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Thiamin (B1)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2C88F50-8A31-5FE7-BB04-09E969C7BD6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44377" y="1371600"/>
            <a:ext cx="4048095" cy="2688569"/>
          </a:xfr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79F7B93-2508-0674-206A-CB6B2B261C7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do we need Thiamin?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supports growth and function of cells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helps converts food into energy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supports a healthy nervous system</a:t>
            </a: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76F5F4-E803-76D3-C811-E9C4E1E919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1412" y="4212569"/>
            <a:ext cx="2619375" cy="17430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6846FB2-0DE3-D344-76E2-6F45C970D0C7}"/>
              </a:ext>
            </a:extLst>
          </p:cNvPr>
          <p:cNvSpPr txBox="1"/>
          <p:nvPr/>
        </p:nvSpPr>
        <p:spPr>
          <a:xfrm>
            <a:off x="3105339" y="6089385"/>
            <a:ext cx="7103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DRI for people 51 and older is 1.2 mg of Thiamin.</a:t>
            </a:r>
          </a:p>
        </p:txBody>
      </p:sp>
    </p:spTree>
    <p:extLst>
      <p:ext uri="{BB962C8B-B14F-4D97-AF65-F5344CB8AC3E}">
        <p14:creationId xmlns:p14="http://schemas.microsoft.com/office/powerpoint/2010/main" val="234098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BFF58-E175-5DF8-6C2E-1E4BB158E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Niacin (B3)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B769BA-0940-F263-728C-98AE1476E32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do we need Niacin?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helps convert food into energy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helps create cholesterol and fats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helps create and repair DNA</a:t>
            </a: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2DB771B-37C4-F3F7-4940-1F1EB7215BB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72818" y="1524000"/>
            <a:ext cx="4505334" cy="29690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94F0EF-94CE-7797-6D14-E04784240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8012" y="4267200"/>
            <a:ext cx="2705100" cy="16859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01AFC7-FB83-8695-A9C3-58DDEA014C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9212" y="6172200"/>
            <a:ext cx="6163590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4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EAB84-5298-EF82-C3BB-9FBCBC95C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Riboflavin (B2)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215CB2-F250-9FF4-C344-2C8C1322173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do we need Riboflavin?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helps convert food to energy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assists in breaking down of fats, steroids and medications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involved in cell growth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5491D6-8B53-AE74-4DCC-03222F507DB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Food Sources:</a:t>
            </a:r>
          </a:p>
          <a:p>
            <a:pPr marL="736775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dairy milk</a:t>
            </a:r>
          </a:p>
          <a:p>
            <a:pPr marL="736775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yogurt</a:t>
            </a:r>
          </a:p>
          <a:p>
            <a:pPr marL="736775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Cheese</a:t>
            </a:r>
          </a:p>
          <a:p>
            <a:pPr marL="736775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eggs</a:t>
            </a:r>
          </a:p>
          <a:p>
            <a:pPr marL="736775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lean beef and pork</a:t>
            </a:r>
          </a:p>
          <a:p>
            <a:pPr marL="736775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organ meats</a:t>
            </a:r>
          </a:p>
          <a:p>
            <a:pPr marL="736775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chicken breasts</a:t>
            </a:r>
          </a:p>
          <a:p>
            <a:pPr marL="736775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salmon</a:t>
            </a:r>
          </a:p>
          <a:p>
            <a:pPr marL="736775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almonds</a:t>
            </a:r>
          </a:p>
          <a:p>
            <a:pPr marL="736775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spinach</a:t>
            </a:r>
          </a:p>
          <a:p>
            <a:pPr marL="736775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fortified cereal and bread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F42264-7B6A-3284-04C5-B78B986EE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8412" y="4114800"/>
            <a:ext cx="2619375" cy="17430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486CCB-F028-6EE7-8D7D-E9665230C658}"/>
              </a:ext>
            </a:extLst>
          </p:cNvPr>
          <p:cNvSpPr txBox="1"/>
          <p:nvPr/>
        </p:nvSpPr>
        <p:spPr>
          <a:xfrm>
            <a:off x="2360612" y="6019800"/>
            <a:ext cx="7471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DRI for people 51 and older is 1.3 mg of Riboflavin.</a:t>
            </a:r>
          </a:p>
        </p:txBody>
      </p:sp>
    </p:spTree>
    <p:extLst>
      <p:ext uri="{BB962C8B-B14F-4D97-AF65-F5344CB8AC3E}">
        <p14:creationId xmlns:p14="http://schemas.microsoft.com/office/powerpoint/2010/main" val="272582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75797-4D04-3BAF-045B-811760DC8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Phosphorus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94EEE0-56FC-3FD6-2D6B-6841653BDE1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do we need Phosphorus?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a key element of bones, teeth, and cell membranes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activates enzymes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keeps blood pH in normal range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regulates nerve and muscle function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22D9D2-75ED-BAD6-B8D0-98B0D5184D6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Food Sources: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dairy: milk, yogurt, cheese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salmon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beef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poultry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legumes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nuts and seeds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whole wheat breads and cereals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asparagus, tomatoes, cauliflower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 processed foods such as deli meat, bacon, soda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23F18C-EA3A-DC16-834E-1008B689E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2552" y="3276600"/>
            <a:ext cx="2143125" cy="21431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BD8CD3-C955-ADEB-1811-D3D3237F8990}"/>
              </a:ext>
            </a:extLst>
          </p:cNvPr>
          <p:cNvSpPr txBox="1"/>
          <p:nvPr/>
        </p:nvSpPr>
        <p:spPr>
          <a:xfrm>
            <a:off x="2208212" y="6127234"/>
            <a:ext cx="7768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DRI for people 51 and older is 700 mg of Phosphorus.</a:t>
            </a:r>
          </a:p>
        </p:txBody>
      </p:sp>
    </p:spTree>
    <p:extLst>
      <p:ext uri="{BB962C8B-B14F-4D97-AF65-F5344CB8AC3E}">
        <p14:creationId xmlns:p14="http://schemas.microsoft.com/office/powerpoint/2010/main" val="69459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D581BDB-C907-3664-8845-539E8D67A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40973A-C83A-6500-F576-A0E3B76411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2800" dirty="0"/>
              <a:t>Mayo Clinic Staff. Trans fat is double trouble for heart health. Available at: </a:t>
            </a:r>
            <a:r>
              <a:rPr lang="en-US" sz="2800" dirty="0">
                <a:hlinkClick r:id="rId2"/>
              </a:rPr>
              <a:t>https://www.mayoclinic.org/diseases-conditions/high-blood-cholesterol/in-depth/trans-fat/art-20046114</a:t>
            </a:r>
            <a:r>
              <a:rPr lang="en-US" sz="2800" dirty="0"/>
              <a:t> Accessed on September 25, 2023.</a:t>
            </a:r>
          </a:p>
          <a:p>
            <a:pPr marL="0" indent="0">
              <a:buNone/>
            </a:pPr>
            <a:r>
              <a:rPr lang="en-US" sz="2800" dirty="0"/>
              <a:t>Mayo Clinic Staff. Dietary fat: Know which to choose. Available at: </a:t>
            </a:r>
            <a:r>
              <a:rPr lang="en-US" sz="2800" dirty="0">
                <a:hlinkClick r:id="rId3"/>
              </a:rPr>
              <a:t>https://www.mayoclinic.org/healthy-lifestyle/nutrition-and-healthy-eating/in-depth/fat/art-20045550 Accessed on September 27</a:t>
            </a:r>
            <a:r>
              <a:rPr lang="en-US" sz="2800" dirty="0"/>
              <a:t>, 2023.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Dietary Guidelines for Americans. 2020-2025. Make Every Bite Count with the Dietary Guidelines. Available at: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Dietary Guidelines for Americans, 2020-2025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Accessed on September 25, 2023.</a:t>
            </a:r>
          </a:p>
          <a:p>
            <a:pPr marL="0" indent="0">
              <a:buNone/>
            </a:pPr>
            <a:r>
              <a:rPr lang="en-US" sz="2800" dirty="0"/>
              <a:t>The Nutrition Source. Vitamin A. Available at: </a:t>
            </a:r>
            <a:r>
              <a:rPr lang="en-US" sz="2800" dirty="0">
                <a:hlinkClick r:id="rId5"/>
              </a:rPr>
              <a:t>https://www.hsph.harvard.edu/nutritionsource/vitamin-a/</a:t>
            </a:r>
            <a:r>
              <a:rPr lang="en-US" sz="2800" dirty="0"/>
              <a:t> Accessed on September 26, 2023.</a:t>
            </a:r>
          </a:p>
          <a:p>
            <a:pPr marL="0" indent="0">
              <a:buNone/>
            </a:pPr>
            <a:r>
              <a:rPr lang="en-US" sz="2800" dirty="0"/>
              <a:t>The Nutrition Source. Vitamin C. Available at: </a:t>
            </a:r>
            <a:r>
              <a:rPr lang="en-US" sz="2800" dirty="0">
                <a:hlinkClick r:id="rId6"/>
              </a:rPr>
              <a:t>https://www.hsph.harvard.edu/nutritionsource/vitamin-c/</a:t>
            </a:r>
            <a:r>
              <a:rPr lang="en-US" sz="2800" dirty="0"/>
              <a:t> Accessed on September 26, 2023.</a:t>
            </a:r>
          </a:p>
          <a:p>
            <a:pPr marL="0" indent="0">
              <a:buNone/>
            </a:pPr>
            <a:r>
              <a:rPr lang="en-US" sz="2800" dirty="0"/>
              <a:t>Bernstein, M. and Munoz, N. (2020) </a:t>
            </a:r>
            <a:r>
              <a:rPr lang="en-US" sz="2800" u="sng" dirty="0"/>
              <a:t>Nutrition for the Older Adult</a:t>
            </a:r>
            <a:r>
              <a:rPr lang="en-US" sz="2800" dirty="0"/>
              <a:t>, 3</a:t>
            </a:r>
            <a:r>
              <a:rPr lang="en-US" sz="2800" baseline="30000" dirty="0"/>
              <a:t>rd</a:t>
            </a:r>
            <a:r>
              <a:rPr lang="en-US" sz="2800" dirty="0"/>
              <a:t> Edition.</a:t>
            </a:r>
            <a:endParaRPr lang="en-US" sz="2800" u="sn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34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87BA6-EC63-C9C0-C06A-9DF155BFF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883" y="152400"/>
            <a:ext cx="9751060" cy="1295400"/>
          </a:xfrm>
        </p:spPr>
        <p:txBody>
          <a:bodyPr anchor="b">
            <a:normAutofit/>
          </a:bodyPr>
          <a:lstStyle/>
          <a:p>
            <a:r>
              <a:rPr lang="en-US" dirty="0"/>
              <a:t>Special Menus</a:t>
            </a:r>
          </a:p>
        </p:txBody>
      </p:sp>
      <p:pic>
        <p:nvPicPr>
          <p:cNvPr id="2050" name="Picture 2" descr="Kosher Cooking: Here's Everything You Need to Know">
            <a:extLst>
              <a:ext uri="{FF2B5EF4-FFF2-40B4-BE49-F238E27FC236}">
                <a16:creationId xmlns:a16="http://schemas.microsoft.com/office/drawing/2014/main" id="{8B8D3FF7-C51D-4C0F-E02E-011BA935B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1412" y="336243"/>
            <a:ext cx="3380973" cy="305132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EB892C-EA96-AD8E-5DDD-43B8B22039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8883" y="1600202"/>
            <a:ext cx="3453500" cy="4571999"/>
          </a:xfrm>
        </p:spPr>
        <p:txBody>
          <a:bodyPr>
            <a:normAutofit/>
          </a:bodyPr>
          <a:lstStyle/>
          <a:p>
            <a:r>
              <a:rPr lang="en-US" sz="1500" dirty="0"/>
              <a:t>When feasible and appropriate, provide special menu to meet special dietary needs arising from health, religious, or ethnic requirements of the consumer</a:t>
            </a:r>
          </a:p>
          <a:p>
            <a:r>
              <a:rPr lang="en-US" sz="1500" dirty="0"/>
              <a:t>Feasibility and appropriateness are determined by:</a:t>
            </a:r>
          </a:p>
          <a:p>
            <a:pPr lvl="1"/>
            <a:r>
              <a:rPr lang="en-US" sz="1500" dirty="0">
                <a:solidFill>
                  <a:schemeClr val="accent1">
                    <a:lumMod val="75000"/>
                  </a:schemeClr>
                </a:solidFill>
              </a:rPr>
              <a:t>A sufficient number of person need the special menus                             to make their preparation practical</a:t>
            </a:r>
          </a:p>
          <a:p>
            <a:pPr lvl="1"/>
            <a:r>
              <a:rPr lang="en-US" sz="1500" dirty="0">
                <a:solidFill>
                  <a:schemeClr val="accent1">
                    <a:lumMod val="75000"/>
                  </a:schemeClr>
                </a:solidFill>
              </a:rPr>
              <a:t>The food and skill necessary to prepare the special menu are available to the program</a:t>
            </a:r>
          </a:p>
          <a:p>
            <a:pPr lvl="1"/>
            <a:r>
              <a:rPr lang="en-US" sz="1500" dirty="0">
                <a:solidFill>
                  <a:schemeClr val="accent1">
                    <a:lumMod val="75000"/>
                  </a:schemeClr>
                </a:solidFill>
              </a:rPr>
              <a:t>The special menu does not adversely affect the program’s budget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60933A37-3283-6BDB-EC4E-E41B2833E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2" y="2590800"/>
            <a:ext cx="32766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20B76D-6B2D-5A52-B23F-0E3FF85DA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8883" y="1981200"/>
            <a:ext cx="8142604" cy="3200400"/>
          </a:xfrm>
        </p:spPr>
        <p:txBody>
          <a:bodyPr/>
          <a:lstStyle/>
          <a:p>
            <a:r>
              <a:rPr lang="en-US" dirty="0"/>
              <a:t>Provider portal will be password protected soon</a:t>
            </a:r>
          </a:p>
          <a:p>
            <a:pPr lvl="1"/>
            <a:r>
              <a:rPr lang="en-US" dirty="0"/>
              <a:t>Will notify providers of date</a:t>
            </a:r>
          </a:p>
          <a:p>
            <a:r>
              <a:rPr lang="en-US" dirty="0"/>
              <a:t>January 2, 2024 OLD GN approved menus will be removed from website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8" name="Picture 4" descr="MAYA COACHING CENTRE: COMMERCE , FINANCE &amp; CO OPERATIVE SECTOR NEWS AND JOBS">
            <a:extLst>
              <a:ext uri="{FF2B5EF4-FFF2-40B4-BE49-F238E27FC236}">
                <a16:creationId xmlns:a16="http://schemas.microsoft.com/office/drawing/2014/main" id="{54E9BED5-F452-0EAF-EEE7-1CB8F6469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012" y="-25400"/>
            <a:ext cx="722947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338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62,529 Question Answer Stock Illustrations, Cliparts and Royalty Free Question  Answer Vectors">
            <a:extLst>
              <a:ext uri="{FF2B5EF4-FFF2-40B4-BE49-F238E27FC236}">
                <a16:creationId xmlns:a16="http://schemas.microsoft.com/office/drawing/2014/main" id="{A0E6EC58-E019-58EB-5093-2D6490CC50A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12" y="1143000"/>
            <a:ext cx="635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7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Quiz Time&quot; Images – Browse 748 Stock Photos, Vectors, and Video | Adobe  Stock">
            <a:extLst>
              <a:ext uri="{FF2B5EF4-FFF2-40B4-BE49-F238E27FC236}">
                <a16:creationId xmlns:a16="http://schemas.microsoft.com/office/drawing/2014/main" id="{73B687E3-EFE2-4F98-9F57-86BCB840BEB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126" y="1371600"/>
            <a:ext cx="7408572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23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CC2F3-9163-7C47-1A00-2DD9861B8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8251C-7F7D-8622-29D9-B1D6B799EB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Dietary Guidelines for Americans. 2020-2025. Make Every Bite Count with the Dietary Guidelines. Available at: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Dietary Guidelines for Americans, 2020-2025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Access on January 10,2023. </a:t>
            </a:r>
          </a:p>
          <a:p>
            <a:pPr marL="228600" indent="-228600">
              <a:buAutoNum type="arabicPeriod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Mayo Clinic Staff. Healthy Lifestyle: Nutrition and healthy eating. Available at: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Dietary fiber: Essential for a healthy diet - Mayo Clinic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Accessed on January 10, 2023. </a:t>
            </a:r>
          </a:p>
          <a:p>
            <a:pPr marL="228600" indent="-228600">
              <a:buAutoNum type="arabicPeriod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American Heart Association. How much sodium should I eat per day? Available at: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https://www.heart.org/en/healthy-living/healthy-eating/eat-smart/sodium/how-much-sodium-should-i-eat-per-day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Accessed on January 10, 2023. </a:t>
            </a:r>
          </a:p>
          <a:p>
            <a:pPr marL="228600" indent="-228600">
              <a:buAutoNum type="arabicPeriod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Mayo Clinic Staff Healthy Lifestyle: Nutrition and Healthy Eating: Sodium: how to tame your salt habit. Available at: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https://www.mayoclinic.org/healthy-lifestyle/nutrition-and-healthy-eating/in-depth/sodium/art-20045479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Accessed on January 10, 2023.</a:t>
            </a:r>
          </a:p>
        </p:txBody>
      </p:sp>
    </p:spTree>
    <p:extLst>
      <p:ext uri="{BB962C8B-B14F-4D97-AF65-F5344CB8AC3E}">
        <p14:creationId xmlns:p14="http://schemas.microsoft.com/office/powerpoint/2010/main" val="109574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8CD8D-B844-F053-A1DD-F2973E93C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152400"/>
            <a:ext cx="9751060" cy="1295400"/>
          </a:xfrm>
        </p:spPr>
        <p:txBody>
          <a:bodyPr anchor="b">
            <a:normAutofit/>
          </a:bodyPr>
          <a:lstStyle/>
          <a:p>
            <a:r>
              <a:rPr lang="en-US" dirty="0"/>
              <a:t>Therapeutic diets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E09AFB4-0852-E06C-3DBA-24C0BB25B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1412" y="2258992"/>
            <a:ext cx="4875530" cy="325441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86ABD-38A4-0DC5-A183-4B57812A5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4412" y="1600200"/>
            <a:ext cx="4875530" cy="4572000"/>
          </a:xfrm>
        </p:spPr>
        <p:txBody>
          <a:bodyPr>
            <a:normAutofit/>
          </a:bodyPr>
          <a:lstStyle/>
          <a:p>
            <a:r>
              <a:rPr lang="en-US" sz="2000"/>
              <a:t>The need has been determined as evidenced by written diet order signed by physician and placed in the consumer's file</a:t>
            </a:r>
          </a:p>
          <a:p>
            <a:r>
              <a:rPr lang="en-US" sz="2000"/>
              <a:t>The necessary resources are available to the program</a:t>
            </a:r>
          </a:p>
          <a:p>
            <a:r>
              <a:rPr lang="en-US" sz="2000"/>
              <a:t>Supervision is provided by registered dietitian, or the meals are purchased from a qualified agency (hospital or similar facility) whose meal preparation is supervised by a registered dietitian</a:t>
            </a:r>
          </a:p>
          <a:p>
            <a:r>
              <a:rPr lang="en-US" sz="2000"/>
              <a:t>Mom’s meals can also be used </a:t>
            </a:r>
          </a:p>
        </p:txBody>
      </p:sp>
    </p:spTree>
    <p:extLst>
      <p:ext uri="{BB962C8B-B14F-4D97-AF65-F5344CB8AC3E}">
        <p14:creationId xmlns:p14="http://schemas.microsoft.com/office/powerpoint/2010/main" val="27078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2F7EC-77C9-3BC9-C1EB-85EB2FDE9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Food Preparation, Temperature and Storage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8CEF0-378C-DCE3-6B01-ACA8AC1079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Frozen meals must be dated and labeled</a:t>
            </a:r>
          </a:p>
          <a:p>
            <a:pPr lvl="1"/>
            <a:r>
              <a:rPr lang="en-US" dirty="0"/>
              <a:t>If Sectioned aluminums trays are used, frozen meals must be delivered within two (2) weeks</a:t>
            </a:r>
          </a:p>
          <a:p>
            <a:pPr lvl="1"/>
            <a:r>
              <a:rPr lang="en-US" dirty="0"/>
              <a:t>If a heat sealed packaging method is used, frozen meals can be stored up to forty-five  (45) days 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42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0FED6-7F12-1823-068F-DB9E66982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Menu Submission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00CAF-13CE-56EF-7678-04816031AA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Providers must prepare and publicize menus that meet the requirement at least one month in advance</a:t>
            </a:r>
          </a:p>
          <a:p>
            <a:r>
              <a:rPr lang="en-US" dirty="0"/>
              <a:t>Menus must be submitted to NM-AA for nutritional analysis</a:t>
            </a:r>
          </a:p>
          <a:p>
            <a:pPr lvl="1"/>
            <a:r>
              <a:rPr lang="en-US" b="1" dirty="0"/>
              <a:t>Send menus in word format only-</a:t>
            </a:r>
            <a:r>
              <a:rPr lang="en-US" dirty="0"/>
              <a:t>excel, pdf </a:t>
            </a:r>
            <a:r>
              <a:rPr lang="en-US" dirty="0" err="1"/>
              <a:t>etc</a:t>
            </a:r>
            <a:r>
              <a:rPr lang="en-US" dirty="0"/>
              <a:t> will not be accepted</a:t>
            </a:r>
          </a:p>
          <a:p>
            <a:r>
              <a:rPr lang="en-US" dirty="0"/>
              <a:t>Send me 2 menus at a time only</a:t>
            </a:r>
          </a:p>
          <a:p>
            <a:pPr lvl="1"/>
            <a:r>
              <a:rPr lang="en-US" dirty="0"/>
              <a:t>Please do not send me 6 months or 1 year of menus in advance</a:t>
            </a:r>
          </a:p>
          <a:p>
            <a:pPr lvl="2"/>
            <a:r>
              <a:rPr lang="en-US" dirty="0"/>
              <a:t>Pricing changes, product availability, all varies</a:t>
            </a:r>
          </a:p>
          <a:p>
            <a:pPr lvl="2"/>
            <a:r>
              <a:rPr lang="en-US" dirty="0"/>
              <a:t>Old GN menus will be removed Jan 2, 2024 from website and will not be available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00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F9763-BA0A-2106-7E91-D1C0ECFB0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reminders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61D8C-8424-C66C-A0C4-851C2387B8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If you are not serving a menu item due any reason, you must substitute for that menu item.</a:t>
            </a:r>
          </a:p>
          <a:p>
            <a:pPr lvl="1"/>
            <a:r>
              <a:rPr lang="en-US" dirty="0"/>
              <a:t>For example: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3oz LS Herbed Fish (cod)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TBSP tartar Sauce and lemon 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1/2c Broccoli Slaw w/ 2 TBSP Dressing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Wheat roll w/ 1 tsp margarine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1/2c Herb Roasted Potatoes</a:t>
            </a:r>
          </a:p>
          <a:p>
            <a:pPr marL="902050" lvl="2" algn="ctr">
              <a:spcBef>
                <a:spcPts val="0"/>
              </a:spcBef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1/2c Pears</a:t>
            </a:r>
          </a:p>
          <a:p>
            <a:pPr marL="597303" lvl="2" indent="0" algn="ctr">
              <a:spcBef>
                <a:spcPts val="0"/>
              </a:spcBef>
              <a:buNone/>
            </a:pPr>
            <a:endParaRPr lang="en-US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lvl="1">
              <a:spcBef>
                <a:spcPts val="0"/>
              </a:spcBef>
            </a:pPr>
            <a:r>
              <a:rPr lang="en-US" dirty="0"/>
              <a:t>If you are not serving the pears and wheat roll/margarine, you must sub for those items, you will not be meeting DRI’s for that meal</a:t>
            </a:r>
          </a:p>
          <a:p>
            <a:pPr marL="451025" lvl="1" indent="0">
              <a:spcBef>
                <a:spcPts val="0"/>
              </a:spcBef>
              <a:buNone/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If making menu changes you must fill out a sub request form and send it to </a:t>
            </a:r>
            <a:r>
              <a:rPr lang="en-US" dirty="0">
                <a:hlinkClick r:id="rId2"/>
              </a:rPr>
              <a:t>constancer@ncnmedd.com</a:t>
            </a:r>
            <a:r>
              <a:rPr lang="en-US" dirty="0"/>
              <a:t> for approval.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Sub request form available on website: </a:t>
            </a:r>
            <a:r>
              <a:rPr lang="en-US" dirty="0">
                <a:hlinkClick r:id="rId3"/>
              </a:rPr>
              <a:t>https://www.nonmetroaaa.com</a:t>
            </a: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09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4832E-A874-DA21-EAD8-0F244E465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Reminders Continued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821A6-5A7D-59F6-370E-E38C64128E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en-US" dirty="0"/>
              <a:t>Please include if you are serving margarine, dressings, any condiments, etc.</a:t>
            </a:r>
          </a:p>
          <a:p>
            <a:pPr lvl="2"/>
            <a:r>
              <a:rPr lang="en-US" dirty="0"/>
              <a:t>Please tell me what vegetable, fruit, cookie, dessert that you are serving at your meals</a:t>
            </a:r>
          </a:p>
          <a:p>
            <a:pPr lvl="2"/>
            <a:r>
              <a:rPr lang="en-US" dirty="0"/>
              <a:t>New Mexico Grown: please let me know if what fruit and vegetables you are using</a:t>
            </a:r>
          </a:p>
          <a:p>
            <a:pPr lvl="2"/>
            <a:r>
              <a:rPr lang="en-US" dirty="0"/>
              <a:t>Please use natural colored foods, don’t get artificially colored canned fruits or artificially flavored</a:t>
            </a:r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25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0C7C8-A820-F151-4011-CD8305FD2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Abbreviations on menus: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C3960F-CF89-BA5C-3097-8B23D2630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8883" y="1600200"/>
            <a:ext cx="9751060" cy="3657600"/>
          </a:xfrm>
        </p:spPr>
        <p:txBody>
          <a:bodyPr/>
          <a:lstStyle/>
          <a:p>
            <a:pPr lvl="2"/>
            <a:r>
              <a:rPr lang="en-US" dirty="0"/>
              <a:t>NAS-No Added Salt</a:t>
            </a:r>
          </a:p>
          <a:p>
            <a:pPr lvl="2"/>
            <a:r>
              <a:rPr lang="en-US" dirty="0"/>
              <a:t>LS-Low Sodium</a:t>
            </a:r>
          </a:p>
          <a:p>
            <a:pPr lvl="2"/>
            <a:r>
              <a:rPr lang="en-US" dirty="0"/>
              <a:t>SF-Sugar Free</a:t>
            </a:r>
          </a:p>
          <a:p>
            <a:pPr lvl="2"/>
            <a:r>
              <a:rPr lang="en-US" dirty="0"/>
              <a:t>LF-Low Fat</a:t>
            </a:r>
          </a:p>
          <a:p>
            <a:pPr lvl="2"/>
            <a:r>
              <a:rPr lang="en-US"/>
              <a:t>FF-Fat Free</a:t>
            </a:r>
            <a:endParaRPr lang="en-US" dirty="0"/>
          </a:p>
          <a:p>
            <a:pPr lvl="2"/>
            <a:r>
              <a:rPr lang="en-US" dirty="0"/>
              <a:t>WW-Whole Wheat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43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D3158-989D-45E7-EFE6-4D63098BB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MENU REQUIREMENTS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B4D3496-A74B-B2DA-B118-7AE52720075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2" y="1421921"/>
            <a:ext cx="4514850" cy="33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lastic Food Tray With 5 Compartments - Buy Plastic Food Tray With 5 Compartments,Plastic Tray ...">
            <a:extLst>
              <a:ext uri="{FF2B5EF4-FFF2-40B4-BE49-F238E27FC236}">
                <a16:creationId xmlns:a16="http://schemas.microsoft.com/office/drawing/2014/main" id="{1B4B0FE4-74FA-FD9C-6D5A-CAF758D9D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612" y="1397479"/>
            <a:ext cx="40386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038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01AF36B-6F72-8F4C-DB18-8CED9FE08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883" y="152400"/>
            <a:ext cx="975106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Lunch menus must follow the following meal pattern:</a:t>
            </a:r>
            <a:br>
              <a:rPr lang="en-US" dirty="0"/>
            </a:b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DC2A8FB-D1A9-F876-1EBA-A86133996D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1"/>
            <a:r>
              <a:rPr lang="en-US" dirty="0"/>
              <a:t>3oz of Protein Foods (should be lean or low fat) </a:t>
            </a:r>
          </a:p>
          <a:p>
            <a:pPr lvl="2"/>
            <a:r>
              <a:rPr lang="en-US" dirty="0"/>
              <a:t>Meat, Poultry Eggs:</a:t>
            </a:r>
          </a:p>
          <a:p>
            <a:pPr lvl="3"/>
            <a:r>
              <a:rPr lang="en-US" dirty="0"/>
              <a:t>Beef, goat, lamb, pork, game meat, poultry, organ meats</a:t>
            </a:r>
          </a:p>
          <a:p>
            <a:pPr lvl="4"/>
            <a:r>
              <a:rPr lang="en-US" dirty="0"/>
              <a:t>Limit red meat to 3x a week</a:t>
            </a:r>
          </a:p>
          <a:p>
            <a:pPr lvl="3"/>
            <a:r>
              <a:rPr lang="en-US" dirty="0"/>
              <a:t>Seafood-catfish, crab, flounder, haddock, perch, salmon, sardine, cod, tilapia, light tuna</a:t>
            </a:r>
          </a:p>
          <a:p>
            <a:pPr lvl="3"/>
            <a:r>
              <a:rPr lang="en-US" dirty="0"/>
              <a:t>Unsalted Nuts, Seeds, Soy Products:</a:t>
            </a:r>
          </a:p>
          <a:p>
            <a:pPr lvl="4"/>
            <a:r>
              <a:rPr lang="en-US" dirty="0"/>
              <a:t>Tree Nuts and Peanuts, Nut butters, seeds (chia, flax pumpkin, sesame)</a:t>
            </a:r>
          </a:p>
          <a:p>
            <a:pPr lvl="4"/>
            <a:r>
              <a:rPr lang="en-US" dirty="0"/>
              <a:t>Tofu </a:t>
            </a:r>
          </a:p>
          <a:p>
            <a:pPr lvl="3"/>
            <a:r>
              <a:rPr lang="en-US" dirty="0"/>
              <a:t>Beans, Peas, Lentils: (can be part of the protein group or vegetable group; </a:t>
            </a:r>
          </a:p>
          <a:p>
            <a:pPr lvl="4"/>
            <a:r>
              <a:rPr lang="en-US" dirty="0"/>
              <a:t>but can only be counted in 1 group only </a:t>
            </a:r>
          </a:p>
          <a:p>
            <a:pPr marL="1353075" lvl="3" indent="0">
              <a:buNone/>
            </a:pPr>
            <a:endParaRPr lang="en-US" dirty="0"/>
          </a:p>
          <a:p>
            <a:pPr marL="1804100" lvl="4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6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ACABFA0-830E-3424-B0D6-44650A05B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AF7B47D-353F-6397-BE6E-1FE0CEB3D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learner will learn basic information about older adults.</a:t>
            </a:r>
          </a:p>
          <a:p>
            <a:r>
              <a:rPr lang="en-US" dirty="0"/>
              <a:t>The learner will learn the menu meal pattern for breakfast and lunch</a:t>
            </a:r>
          </a:p>
          <a:p>
            <a:r>
              <a:rPr lang="en-US" dirty="0"/>
              <a:t>The learner will learn the nutrition requirements for fiber and sodium </a:t>
            </a:r>
          </a:p>
          <a:p>
            <a:r>
              <a:rPr lang="en-US" dirty="0"/>
              <a:t>The learner will learn about types of carbohydrates</a:t>
            </a:r>
          </a:p>
          <a:p>
            <a:r>
              <a:rPr lang="en-US" dirty="0"/>
              <a:t>The learner will learn about types of fats</a:t>
            </a:r>
          </a:p>
          <a:p>
            <a:r>
              <a:rPr lang="en-US" dirty="0"/>
              <a:t>The learner will learn about menu Vitamin and Minerals</a:t>
            </a:r>
          </a:p>
        </p:txBody>
      </p:sp>
    </p:spTree>
    <p:extLst>
      <p:ext uri="{BB962C8B-B14F-4D97-AF65-F5344CB8AC3E}">
        <p14:creationId xmlns:p14="http://schemas.microsoft.com/office/powerpoint/2010/main" val="97192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BB1A56-25D7-4EB4-C02B-D6994A907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1oz of meat/protein equals the following: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or Alternative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324A5F-3C50-F161-41C8-0963E2FCC02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 medium egg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1oz Pepperoni ~14 slices*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1T L.S. Peanut/soy/Nut Butter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½ ounce seeds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1/4c Cottage Cheese*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1/3c Unsalted Nuts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1/4c Tofu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1/2c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Lowfat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or nonfat Yogurt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1oz Cheese*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Hot Dog oz can vary ( 2oz-4oz)</a:t>
            </a:r>
          </a:p>
          <a:p>
            <a:pPr lvl="3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High in sodium and/or sat. fat</a:t>
            </a:r>
          </a:p>
          <a:p>
            <a:pPr lvl="1"/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26581-171D-9B19-E1E0-237E1DB7382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Beans</a:t>
            </a:r>
          </a:p>
          <a:p>
            <a:pPr marL="451025" lvl="1" indent="0">
              <a:buNone/>
            </a:pPr>
            <a:r>
              <a:rPr lang="en-US" sz="1400" dirty="0"/>
              <a:t>(Dry or canned beans, peas, chickpeas, and lentils)</a:t>
            </a:r>
          </a:p>
          <a:p>
            <a:pPr lvl="2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1/4c=1oz</a:t>
            </a:r>
          </a:p>
          <a:p>
            <a:pPr lvl="2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1/2c=2oz</a:t>
            </a:r>
          </a:p>
          <a:p>
            <a:pPr lvl="2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3/4c=3oz</a:t>
            </a:r>
          </a:p>
          <a:p>
            <a:r>
              <a:rPr lang="en-US" sz="2800" dirty="0"/>
              <a:t>Does not include green beans or green peas</a:t>
            </a:r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74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6934A16-7EC6-A4C1-9E37-9E2D92840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883" y="152400"/>
            <a:ext cx="9751060" cy="1295400"/>
          </a:xfrm>
        </p:spPr>
        <p:txBody>
          <a:bodyPr anchor="b">
            <a:normAutofit/>
          </a:bodyPr>
          <a:lstStyle/>
          <a:p>
            <a:r>
              <a:rPr lang="en-US" dirty="0"/>
              <a:t>Vegetables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5A0958-DBE3-E4AA-9E87-6425CE23ED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8883" y="1600202"/>
            <a:ext cx="3453500" cy="4571999"/>
          </a:xfrm>
        </p:spPr>
        <p:txBody>
          <a:bodyPr>
            <a:normAutofit lnSpcReduction="10000"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Two (1/2cup) servings of vegetables required</a:t>
            </a:r>
          </a:p>
          <a:p>
            <a:pPr marL="952393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1/2c Cooked, drained, fresh, frozen, canned or raw vegetables (green beans, peas, beets, </a:t>
            </a:r>
            <a:r>
              <a:rPr lang="en-US" sz="2000" dirty="0" err="1"/>
              <a:t>etc</a:t>
            </a:r>
            <a:r>
              <a:rPr lang="en-US" sz="2000" dirty="0"/>
              <a:t>)</a:t>
            </a:r>
          </a:p>
          <a:p>
            <a:pPr marL="952393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1c Raw leafy greens, </a:t>
            </a:r>
          </a:p>
          <a:p>
            <a:pPr marL="952393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1/2c L.S. tomato juice</a:t>
            </a:r>
          </a:p>
          <a:p>
            <a:pPr marL="952393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1/2c 100% L.S. vegetable juice</a:t>
            </a:r>
          </a:p>
          <a:p>
            <a:pPr marL="952393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3/4c Tomato or vegetable soup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123296-326F-9D88-1435-6146ED165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6622" y="152400"/>
            <a:ext cx="3657600" cy="5867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0A7CBA-13C2-7ED1-1B96-2B89D48EC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777" y="134573"/>
            <a:ext cx="3781425" cy="5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29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BC5C9-E0B7-0782-A386-4F333CE21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Dark Green Vegetables (fresh, frozen, canned)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39D681-67B9-8375-2BC3-14F6471BD0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Broccoli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Bok choy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Chard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Cilantro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Collard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Kale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Mustard greens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Spinach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Turnip greens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2" descr="How to Add Dark Green Vegetables to Your Family Meals – IN THE KITCHEN">
            <a:extLst>
              <a:ext uri="{FF2B5EF4-FFF2-40B4-BE49-F238E27FC236}">
                <a16:creationId xmlns:a16="http://schemas.microsoft.com/office/drawing/2014/main" id="{8BB9DEB7-7ACE-7149-2AB9-49E9043A8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551" y="1676400"/>
            <a:ext cx="5739723" cy="381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32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BAE73-8746-DA11-0EEB-FAB7720BC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883" y="152400"/>
            <a:ext cx="9751060" cy="1295400"/>
          </a:xfrm>
        </p:spPr>
        <p:txBody>
          <a:bodyPr anchor="b">
            <a:normAutofit/>
          </a:bodyPr>
          <a:lstStyle/>
          <a:p>
            <a:r>
              <a:rPr lang="en-US"/>
              <a:t>Red and Orange Vegetables (Fresh, frozen canned)</a:t>
            </a:r>
          </a:p>
        </p:txBody>
      </p:sp>
      <p:pic>
        <p:nvPicPr>
          <p:cNvPr id="15362" name="Picture 2" descr="A Background Of Assorted Red And Orange Fruits And Vegetables - Perfect For  Sauces Stock Photo, Picture And Royalty Free Image. Image 95041778.">
            <a:extLst>
              <a:ext uri="{FF2B5EF4-FFF2-40B4-BE49-F238E27FC236}">
                <a16:creationId xmlns:a16="http://schemas.microsoft.com/office/drawing/2014/main" id="{476FB122-DDD6-9B73-81F6-1D368B7EC5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" r="5650" b="2"/>
          <a:stretch/>
        </p:blipFill>
        <p:spPr bwMode="auto">
          <a:xfrm>
            <a:off x="5256212" y="1295400"/>
            <a:ext cx="6094413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49971-6697-9592-EEB1-FB92903406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8883" y="1600202"/>
            <a:ext cx="3453500" cy="4571999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C00000"/>
                </a:solidFill>
              </a:rPr>
              <a:t>Carrots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C00000"/>
                </a:solidFill>
              </a:rPr>
              <a:t>Red chili peppers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C00000"/>
                </a:solidFill>
              </a:rPr>
              <a:t>Red or orange bell peppers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C00000"/>
                </a:solidFill>
              </a:rPr>
              <a:t>Red onions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C00000"/>
                </a:solidFill>
              </a:rPr>
              <a:t>Tomatoes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C00000"/>
                </a:solidFill>
              </a:rPr>
              <a:t>Radishes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C00000"/>
                </a:solidFill>
              </a:rPr>
              <a:t>Red beets</a:t>
            </a:r>
          </a:p>
        </p:txBody>
      </p:sp>
    </p:spTree>
    <p:extLst>
      <p:ext uri="{BB962C8B-B14F-4D97-AF65-F5344CB8AC3E}">
        <p14:creationId xmlns:p14="http://schemas.microsoft.com/office/powerpoint/2010/main" val="408616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AA20A-22D0-9F1B-92E8-A2E2DFD9D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Blue and Purple Vegetables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A5D1CE-1ECB-5E20-457F-D8549F5234E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Eggplant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Purple Cabbage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Purple Bell Pepper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Purple Carrots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Kohlrabi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Purple Asparagus</a:t>
            </a:r>
          </a:p>
        </p:txBody>
      </p:sp>
      <p:pic>
        <p:nvPicPr>
          <p:cNvPr id="1026" name="Picture 2" descr="33 Perfectly Purple Vegetables to Perk Up Your Plate">
            <a:extLst>
              <a:ext uri="{FF2B5EF4-FFF2-40B4-BE49-F238E27FC236}">
                <a16:creationId xmlns:a16="http://schemas.microsoft.com/office/drawing/2014/main" id="{7B556AB8-AA37-ADBB-6265-D0D135DE272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170" y="1423358"/>
            <a:ext cx="33147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Grow Eggplant | Viva La Vida">
            <a:extLst>
              <a:ext uri="{FF2B5EF4-FFF2-40B4-BE49-F238E27FC236}">
                <a16:creationId xmlns:a16="http://schemas.microsoft.com/office/drawing/2014/main" id="{E6C268A0-5A62-AD9C-FD12-355D5CAA0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5812" y="10064"/>
            <a:ext cx="1955667" cy="195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urple (bell) Peppers | Purple bell pepper, Amazing gardens, Stuffed bell peppers">
            <a:extLst>
              <a:ext uri="{FF2B5EF4-FFF2-40B4-BE49-F238E27FC236}">
                <a16:creationId xmlns:a16="http://schemas.microsoft.com/office/drawing/2014/main" id="{7F728982-89E8-CB87-11DF-42D3AD7D2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724" y="2225270"/>
            <a:ext cx="1797755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4C0DFBE7-253A-4244-C0BD-2E82960E9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701" y="3633158"/>
            <a:ext cx="3407147" cy="2552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8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65C2F-2F0D-2776-1DEC-C6D0F44E5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White and brown vegetables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EBBCE-C766-7B9E-5976-287C4799CEC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solidFill>
                  <a:srgbClr val="996633"/>
                </a:solidFill>
              </a:rPr>
              <a:t>Onions</a:t>
            </a:r>
          </a:p>
          <a:p>
            <a:r>
              <a:rPr lang="en-US" dirty="0">
                <a:solidFill>
                  <a:srgbClr val="996633"/>
                </a:solidFill>
              </a:rPr>
              <a:t>Cauliflower </a:t>
            </a:r>
          </a:p>
          <a:p>
            <a:r>
              <a:rPr lang="en-US" dirty="0">
                <a:solidFill>
                  <a:srgbClr val="996633"/>
                </a:solidFill>
              </a:rPr>
              <a:t>Garlic</a:t>
            </a:r>
          </a:p>
          <a:p>
            <a:r>
              <a:rPr lang="en-US" dirty="0">
                <a:solidFill>
                  <a:srgbClr val="996633"/>
                </a:solidFill>
              </a:rPr>
              <a:t>Leeks</a:t>
            </a:r>
          </a:p>
          <a:p>
            <a:r>
              <a:rPr lang="en-US" dirty="0">
                <a:solidFill>
                  <a:srgbClr val="996633"/>
                </a:solidFill>
              </a:rPr>
              <a:t>Parsnips</a:t>
            </a:r>
          </a:p>
          <a:p>
            <a:r>
              <a:rPr lang="en-US" dirty="0">
                <a:solidFill>
                  <a:srgbClr val="996633"/>
                </a:solidFill>
              </a:rPr>
              <a:t>Mushrooms</a:t>
            </a:r>
          </a:p>
          <a:p>
            <a:r>
              <a:rPr lang="en-US" dirty="0">
                <a:solidFill>
                  <a:srgbClr val="996633"/>
                </a:solidFill>
              </a:rPr>
              <a:t>Fennel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98FB765-F35F-3E6B-6043-EA4ABD3FCD4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612" y="581321"/>
            <a:ext cx="2590799" cy="173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C96595E8-252A-68D8-8BC1-208C97069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234" y="2743199"/>
            <a:ext cx="3543299" cy="236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DF79B5A7-E7B6-1132-2445-ADD6CFB47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812" y="2705100"/>
            <a:ext cx="383092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98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95326-F981-AC54-1C54-D8ADB920A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152400"/>
            <a:ext cx="9751060" cy="1295400"/>
          </a:xfrm>
        </p:spPr>
        <p:txBody>
          <a:bodyPr anchor="b">
            <a:normAutofit/>
          </a:bodyPr>
          <a:lstStyle/>
          <a:p>
            <a:r>
              <a:rPr lang="en-US" dirty="0"/>
              <a:t>Starchy Vegetables (fresh frozen, canned)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6585C-B253-AFC7-6D1A-7AAC3B1753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2169" y="1447800"/>
            <a:ext cx="4875530" cy="4572000"/>
          </a:xfrm>
        </p:spPr>
        <p:txBody>
          <a:bodyPr>
            <a:normAutofit/>
          </a:bodyPr>
          <a:lstStyle/>
          <a:p>
            <a:r>
              <a:rPr lang="en-US" dirty="0"/>
              <a:t>Corn</a:t>
            </a:r>
          </a:p>
          <a:p>
            <a:r>
              <a:rPr lang="en-US" dirty="0"/>
              <a:t>Lima beans</a:t>
            </a:r>
          </a:p>
          <a:p>
            <a:r>
              <a:rPr lang="en-US" dirty="0"/>
              <a:t>Peas (green peas, cow peas (black eyed peas), pigeon peas)</a:t>
            </a:r>
          </a:p>
          <a:p>
            <a:r>
              <a:rPr lang="en-US" dirty="0"/>
              <a:t>White potatoes</a:t>
            </a:r>
          </a:p>
          <a:p>
            <a:r>
              <a:rPr lang="en-US" dirty="0"/>
              <a:t>Yams</a:t>
            </a:r>
          </a:p>
          <a:p>
            <a:r>
              <a:rPr lang="en-US" dirty="0"/>
              <a:t>Sweet potatoes</a:t>
            </a:r>
          </a:p>
          <a:p>
            <a:endParaRPr lang="en-US" dirty="0"/>
          </a:p>
        </p:txBody>
      </p:sp>
      <p:pic>
        <p:nvPicPr>
          <p:cNvPr id="16390" name="Picture 6" descr="Starchy Vegetables Are Higher in Carbs... - Victorious Power | Facebook">
            <a:extLst>
              <a:ext uri="{FF2B5EF4-FFF2-40B4-BE49-F238E27FC236}">
                <a16:creationId xmlns:a16="http://schemas.microsoft.com/office/drawing/2014/main" id="{FDEDCF5B-4602-F6DF-2299-CC8F620BC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446" y="1676400"/>
            <a:ext cx="5226048" cy="342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62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F3515-BA10-BFD3-8FB1-1ECE06A0E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Other vegetables (non-starchy)(fresh, frozen, canned)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ED8CB0-3F40-C68B-B62D-24471179A7F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Artichokes</a:t>
            </a:r>
          </a:p>
          <a:p>
            <a:r>
              <a:rPr lang="en-US" dirty="0"/>
              <a:t>Asparagus</a:t>
            </a:r>
          </a:p>
          <a:p>
            <a:r>
              <a:rPr lang="en-US" dirty="0"/>
              <a:t>Avocado</a:t>
            </a:r>
          </a:p>
          <a:p>
            <a:r>
              <a:rPr lang="en-US" dirty="0"/>
              <a:t>Beets</a:t>
            </a:r>
          </a:p>
          <a:p>
            <a:r>
              <a:rPr lang="en-US" dirty="0"/>
              <a:t>Brussel sprouts</a:t>
            </a:r>
          </a:p>
          <a:p>
            <a:r>
              <a:rPr lang="en-US" dirty="0"/>
              <a:t>Celery</a:t>
            </a:r>
          </a:p>
          <a:p>
            <a:r>
              <a:rPr lang="en-US" dirty="0"/>
              <a:t>Chives</a:t>
            </a:r>
          </a:p>
          <a:p>
            <a:r>
              <a:rPr lang="en-US" dirty="0"/>
              <a:t>Cucumbers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72AD37-120F-2324-D3D2-4C300E16A1F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Eggplant</a:t>
            </a:r>
          </a:p>
          <a:p>
            <a:r>
              <a:rPr lang="en-US" dirty="0"/>
              <a:t>Garlic</a:t>
            </a:r>
          </a:p>
          <a:p>
            <a:r>
              <a:rPr lang="en-US" dirty="0"/>
              <a:t>Ginger</a:t>
            </a:r>
          </a:p>
          <a:p>
            <a:r>
              <a:rPr lang="en-US" dirty="0"/>
              <a:t>Green Beans</a:t>
            </a:r>
          </a:p>
          <a:p>
            <a:r>
              <a:rPr lang="en-US" dirty="0"/>
              <a:t>Summer Squash</a:t>
            </a:r>
          </a:p>
          <a:p>
            <a:r>
              <a:rPr lang="en-US" dirty="0"/>
              <a:t>Turnips</a:t>
            </a:r>
          </a:p>
          <a:p>
            <a:r>
              <a:rPr lang="en-US" dirty="0"/>
              <a:t>Radish</a:t>
            </a:r>
          </a:p>
        </p:txBody>
      </p:sp>
      <p:pic>
        <p:nvPicPr>
          <p:cNvPr id="17410" name="Picture 2" descr="Vegetable | Description, Types, Farming, &amp; Examples | Britannica">
            <a:extLst>
              <a:ext uri="{FF2B5EF4-FFF2-40B4-BE49-F238E27FC236}">
                <a16:creationId xmlns:a16="http://schemas.microsoft.com/office/drawing/2014/main" id="{362E7A45-40E1-04D3-3089-A8FFAAB1F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212" y="1371600"/>
            <a:ext cx="3607008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093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F2868-F37E-3FB6-C939-405359B3C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152400"/>
            <a:ext cx="9751060" cy="1295400"/>
          </a:xfrm>
        </p:spPr>
        <p:txBody>
          <a:bodyPr anchor="b">
            <a:normAutofit/>
          </a:bodyPr>
          <a:lstStyle/>
          <a:p>
            <a:r>
              <a:rPr lang="en-US" dirty="0"/>
              <a:t>Fruits (Fresh, Frozen, Canned, Dried)</a:t>
            </a:r>
          </a:p>
        </p:txBody>
      </p:sp>
      <p:pic>
        <p:nvPicPr>
          <p:cNvPr id="18434" name="Picture 2" descr="The Best Fruits for People With Diabetes — and the Worst">
            <a:extLst>
              <a:ext uri="{FF2B5EF4-FFF2-40B4-BE49-F238E27FC236}">
                <a16:creationId xmlns:a16="http://schemas.microsoft.com/office/drawing/2014/main" id="{A921B876-99F1-8871-FA75-EFD7C8E9A9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" r="27602" b="2"/>
          <a:stretch/>
        </p:blipFill>
        <p:spPr bwMode="auto">
          <a:xfrm>
            <a:off x="1141412" y="1600200"/>
            <a:ext cx="4875530" cy="45720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66CE8-975A-AE8B-1A3F-4C8663A932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4412" y="1600200"/>
            <a:ext cx="4875530" cy="4572000"/>
          </a:xfrm>
        </p:spPr>
        <p:txBody>
          <a:bodyPr>
            <a:normAutofit/>
          </a:bodyPr>
          <a:lstStyle/>
          <a:p>
            <a:r>
              <a:rPr lang="en-US" sz="2000" dirty="0"/>
              <a:t>One (1/2cup) a minimum of three times a week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1/2c fruit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1 medium size piece of fresh fruit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1/2c 100% Fruit Juice*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1/3c Cranberry Juice*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1/4c Dried Fruit*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15 grapes</a:t>
            </a:r>
          </a:p>
          <a:p>
            <a:pPr marL="451025" lvl="1" indent="0">
              <a:buNone/>
            </a:pPr>
            <a:endParaRPr lang="en-US" sz="2000" dirty="0"/>
          </a:p>
          <a:p>
            <a:pPr marL="451025" lvl="1" indent="0">
              <a:buNone/>
            </a:pPr>
            <a:r>
              <a:rPr lang="en-US" sz="2000" dirty="0"/>
              <a:t>*will increase % Carbohydrate </a:t>
            </a:r>
          </a:p>
        </p:txBody>
      </p:sp>
    </p:spTree>
    <p:extLst>
      <p:ext uri="{BB962C8B-B14F-4D97-AF65-F5344CB8AC3E}">
        <p14:creationId xmlns:p14="http://schemas.microsoft.com/office/powerpoint/2010/main" val="87014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FCDA8-A374-BBF3-BA39-B2702EB08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400" dirty="0"/>
              <a:t>Breads or Alternatives </a:t>
            </a:r>
            <a:br>
              <a:rPr lang="en-US" sz="2400" dirty="0"/>
            </a:br>
            <a:r>
              <a:rPr lang="en-US" sz="2400" dirty="0"/>
              <a:t>One or more servings of bread (whole grain desirable, enriched, or bread alternate allowed)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202100-9C25-8EBF-CB2F-C25FE673D4D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1 </a:t>
            </a:r>
            <a:r>
              <a:rPr lang="en-US" dirty="0"/>
              <a:t>slice bread (whole grain preferred)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1/2c Cooked pasta, rice noodles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1 </a:t>
            </a:r>
            <a:r>
              <a:rPr lang="en-US" sz="1800" dirty="0"/>
              <a:t>oz</a:t>
            </a:r>
            <a:r>
              <a:rPr lang="en-US" dirty="0"/>
              <a:t> Ready to eat cereal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1/2c cooked cereal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2”cornbread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1 slice French toast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½ English Muffin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4-6 crackers (1oz)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1 6” tortilla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½ bagel, 3-4” diameter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1 small sandwich bun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½ large hotdog/hamburger bun (1oz)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1/2c Bread dressing stuffing*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*high in Sodium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7F9FDF-CDE3-2F35-915B-55392FB9B74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sz="2600" dirty="0"/>
              <a:t>1 oz roll (whole grain preferred)</a:t>
            </a:r>
          </a:p>
          <a:p>
            <a:r>
              <a:rPr lang="en-US" sz="2600" dirty="0"/>
              <a:t>8 animal crackers</a:t>
            </a:r>
          </a:p>
          <a:p>
            <a:r>
              <a:rPr lang="en-US" sz="2600" dirty="0"/>
              <a:t>3 (2 ½” square) graham crackers</a:t>
            </a:r>
          </a:p>
          <a:p>
            <a:r>
              <a:rPr lang="en-US" sz="2600" dirty="0"/>
              <a:t>1/2c Croutons</a:t>
            </a:r>
          </a:p>
          <a:p>
            <a:r>
              <a:rPr lang="en-US" sz="2600" dirty="0"/>
              <a:t>4” across pancake</a:t>
            </a:r>
          </a:p>
          <a:p>
            <a:r>
              <a:rPr lang="en-US" sz="2600" dirty="0"/>
              <a:t>2.5 oz Dumpling</a:t>
            </a:r>
          </a:p>
          <a:p>
            <a:r>
              <a:rPr lang="en-US" sz="2600" dirty="0"/>
              <a:t>1</a:t>
            </a:r>
            <a:r>
              <a:rPr lang="en-US" sz="2000" dirty="0"/>
              <a:t>oz</a:t>
            </a:r>
            <a:r>
              <a:rPr lang="en-US" sz="2600" dirty="0"/>
              <a:t> Fry Bread</a:t>
            </a:r>
          </a:p>
          <a:p>
            <a:r>
              <a:rPr lang="en-US" sz="2600" dirty="0"/>
              <a:t>1/2c Mesa</a:t>
            </a:r>
          </a:p>
          <a:p>
            <a:r>
              <a:rPr lang="en-US" sz="2600" dirty="0"/>
              <a:t>1oz Pretzels/ Tortilla chips, Chips</a:t>
            </a:r>
          </a:p>
          <a:p>
            <a:r>
              <a:rPr lang="en-US" sz="2600" dirty="0"/>
              <a:t>2 ½‘’ biscuit</a:t>
            </a:r>
          </a:p>
          <a:p>
            <a:r>
              <a:rPr lang="en-US" sz="2600" dirty="0"/>
              <a:t>4”square waffle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32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1CB5D-949B-A800-3404-3B77A0551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Nutrition Services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D3C334-2FE9-FEDC-76B6-8382F80A4F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Assist older Americans to live independently by:</a:t>
            </a:r>
          </a:p>
          <a:p>
            <a:pPr lvl="1"/>
            <a:r>
              <a:rPr lang="en-US" dirty="0"/>
              <a:t>Promoting better health </a:t>
            </a:r>
          </a:p>
          <a:p>
            <a:pPr lvl="1"/>
            <a:r>
              <a:rPr lang="en-US" dirty="0"/>
              <a:t>Improved nutrition</a:t>
            </a:r>
          </a:p>
          <a:p>
            <a:pPr lvl="1"/>
            <a:r>
              <a:rPr lang="en-US" dirty="0"/>
              <a:t>Reducing isolation</a:t>
            </a:r>
          </a:p>
          <a:p>
            <a:pPr marL="902050" lvl="2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11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Your Guide to Going Dairy Free: Plant-Based Milks, Cheeses, and More - Free  From Harm">
            <a:extLst>
              <a:ext uri="{FF2B5EF4-FFF2-40B4-BE49-F238E27FC236}">
                <a16:creationId xmlns:a16="http://schemas.microsoft.com/office/drawing/2014/main" id="{47A30E41-7E4C-C51C-A8CE-C3C4D907C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090" y="2400300"/>
            <a:ext cx="4425398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AAEEEF8-F3F0-1169-EFEE-DA6474F5D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Milk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FD0226-8B38-EBE4-50E3-B9C6E6CBA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6607" y="1600200"/>
            <a:ext cx="9751060" cy="45720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Daily 8oz (1cup or ½ pint) of milk or equivalent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8 oz Milk alternative, such lactose free milk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Soy milk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Almond milk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Oat milk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1 cup yogurt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1/4c Nonfat powdered dry milk per 1 cup water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Calcium fortified ready to eat cereal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Fortified Orange Juice* </a:t>
            </a:r>
          </a:p>
          <a:p>
            <a:pPr marL="451025" lvl="1" indent="0">
              <a:buNone/>
            </a:pPr>
            <a:r>
              <a:rPr lang="en-US" dirty="0"/>
              <a:t>* May increase % CHO</a:t>
            </a:r>
          </a:p>
        </p:txBody>
      </p:sp>
      <p:pic>
        <p:nvPicPr>
          <p:cNvPr id="19460" name="Picture 4" descr="Is Milk Good or Bad for You? | KQED Education">
            <a:extLst>
              <a:ext uri="{FF2B5EF4-FFF2-40B4-BE49-F238E27FC236}">
                <a16:creationId xmlns:a16="http://schemas.microsoft.com/office/drawing/2014/main" id="{E8F02328-D76A-A1C3-3E1D-F2B4F043F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805" y="1981200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694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5FCE4-A92D-DF0A-8557-568FD4B82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Desserts: Optional item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E81C5-4AE2-196B-6DFA-317362607D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Strawberry shortcake</a:t>
            </a:r>
          </a:p>
          <a:p>
            <a:r>
              <a:rPr lang="en-US" dirty="0"/>
              <a:t>Lemon bar</a:t>
            </a:r>
          </a:p>
          <a:p>
            <a:r>
              <a:rPr lang="en-US" dirty="0"/>
              <a:t>Pudding (low sugar)</a:t>
            </a:r>
          </a:p>
          <a:p>
            <a:r>
              <a:rPr lang="en-US" dirty="0"/>
              <a:t>Rice pudding</a:t>
            </a:r>
          </a:p>
          <a:p>
            <a:r>
              <a:rPr lang="en-US" dirty="0"/>
              <a:t>Sugar free cookie</a:t>
            </a:r>
          </a:p>
          <a:p>
            <a:r>
              <a:rPr lang="en-US" dirty="0"/>
              <a:t>Angel Food cake</a:t>
            </a:r>
          </a:p>
          <a:p>
            <a:r>
              <a:rPr lang="en-US" dirty="0"/>
              <a:t>Fortune Cookie</a:t>
            </a:r>
          </a:p>
          <a:p>
            <a:r>
              <a:rPr lang="en-US" dirty="0"/>
              <a:t>Peach Cobbler</a:t>
            </a:r>
          </a:p>
          <a:p>
            <a:r>
              <a:rPr lang="en-US" dirty="0"/>
              <a:t>Oatmeal Cookie</a:t>
            </a:r>
          </a:p>
          <a:p>
            <a:r>
              <a:rPr lang="en-US" dirty="0"/>
              <a:t>Date Bar</a:t>
            </a:r>
          </a:p>
        </p:txBody>
      </p:sp>
    </p:spTree>
    <p:extLst>
      <p:ext uri="{BB962C8B-B14F-4D97-AF65-F5344CB8AC3E}">
        <p14:creationId xmlns:p14="http://schemas.microsoft.com/office/powerpoint/2010/main" val="322346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9B5B1-9F65-F9B5-45D6-0B9A57951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Oils and Fats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54E08E-C963-47E2-223C-87F5968309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Variable servings per meal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1 TBSP oil (vegetable, canola, corn, olive, soybean)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1 TBSP Margarine or butter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1 TBSP Mayonnaise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2oz LS Gravy</a:t>
            </a:r>
          </a:p>
        </p:txBody>
      </p:sp>
    </p:spTree>
    <p:extLst>
      <p:ext uri="{BB962C8B-B14F-4D97-AF65-F5344CB8AC3E}">
        <p14:creationId xmlns:p14="http://schemas.microsoft.com/office/powerpoint/2010/main" val="336527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3725E-7BC2-DF64-1F80-23F1CA985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Daily Lunch meal pattern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451A65-DBA7-417B-5B70-56F810312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3oz meat or alternate</a:t>
            </a:r>
          </a:p>
          <a:p>
            <a:r>
              <a:rPr lang="en-US" dirty="0"/>
              <a:t>Two (1/2c) servings of different vegetables or 1c leafy vegetables </a:t>
            </a:r>
          </a:p>
          <a:p>
            <a:r>
              <a:rPr lang="en-US" dirty="0"/>
              <a:t>One or more serving of bread or alternates-whole grain preferred </a:t>
            </a:r>
          </a:p>
          <a:p>
            <a:r>
              <a:rPr lang="en-US" dirty="0"/>
              <a:t>8oz (1c) of milk or equivalent</a:t>
            </a:r>
          </a:p>
          <a:p>
            <a:r>
              <a:rPr lang="en-US" dirty="0"/>
              <a:t>One (1/2c) serving of </a:t>
            </a:r>
            <a:r>
              <a:rPr lang="en-US" dirty="0">
                <a:solidFill>
                  <a:srgbClr val="FF0000"/>
                </a:solidFill>
              </a:rPr>
              <a:t>fruit 3x a week</a:t>
            </a:r>
          </a:p>
          <a:p>
            <a:r>
              <a:rPr lang="en-US" dirty="0"/>
              <a:t>Dessert Optional</a:t>
            </a:r>
          </a:p>
          <a:p>
            <a:r>
              <a:rPr lang="en-US" dirty="0"/>
              <a:t>Fat as needed</a:t>
            </a:r>
          </a:p>
        </p:txBody>
      </p:sp>
    </p:spTree>
    <p:extLst>
      <p:ext uri="{BB962C8B-B14F-4D97-AF65-F5344CB8AC3E}">
        <p14:creationId xmlns:p14="http://schemas.microsoft.com/office/powerpoint/2010/main" val="110024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C32EE-68AC-CD3F-DA64-35455BD05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Breakfast Meal Pattern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40AA6-2329-80ED-3750-893FF6AAEF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Fruit-same as lunch pattern</a:t>
            </a:r>
          </a:p>
          <a:p>
            <a:r>
              <a:rPr lang="en-US" dirty="0"/>
              <a:t>Breads or Alternatives: two or more servings of bread</a:t>
            </a:r>
          </a:p>
          <a:p>
            <a:r>
              <a:rPr lang="en-US" dirty="0"/>
              <a:t>Low fat Milk-same as lunch meal pattern</a:t>
            </a:r>
          </a:p>
          <a:p>
            <a:r>
              <a:rPr lang="en-US" dirty="0"/>
              <a:t>Meat or alternate 1-3oz meat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12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15FDC-E2F2-A3A5-5963-6F75D2C33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Breakfast Meal Pattern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9AE33F-353B-58BF-1ACA-96BF4A4C93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1-3oz of meat or alternate</a:t>
            </a:r>
          </a:p>
          <a:p>
            <a:r>
              <a:rPr lang="en-US" dirty="0"/>
              <a:t>One (1/2c) serving of fruit</a:t>
            </a:r>
          </a:p>
          <a:p>
            <a:r>
              <a:rPr lang="en-US" b="1" dirty="0"/>
              <a:t>Two or more servings of bread-whole grain preferred</a:t>
            </a:r>
          </a:p>
          <a:p>
            <a:r>
              <a:rPr lang="en-US" dirty="0"/>
              <a:t>8oz (1cup ) milk or equivalent</a:t>
            </a:r>
          </a:p>
          <a:p>
            <a:r>
              <a:rPr lang="en-US" dirty="0"/>
              <a:t>Fat as needed</a:t>
            </a:r>
          </a:p>
          <a:p>
            <a:r>
              <a:rPr lang="en-US" dirty="0"/>
              <a:t>Vegetables as needed to increase nutrition requirements</a:t>
            </a:r>
          </a:p>
        </p:txBody>
      </p:sp>
    </p:spTree>
    <p:extLst>
      <p:ext uri="{BB962C8B-B14F-4D97-AF65-F5344CB8AC3E}">
        <p14:creationId xmlns:p14="http://schemas.microsoft.com/office/powerpoint/2010/main" val="215812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5ED44E1-A3C0-B801-90E4-857764E52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Approved online menus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6AAF7C0-FA5B-E0C5-D448-A1A80428B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8883" y="1600200"/>
            <a:ext cx="9751060" cy="3581400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Follow instructions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provider portal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https://www.nonmetroaaa.com/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using approved menus, must follow as is, without any changes, if  you make any changes, must submit menu for approval </a:t>
            </a:r>
          </a:p>
          <a:p>
            <a:pPr lvl="2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constancer@ncnmedd.com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/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1025" lvl="1" indent="0">
              <a:buNone/>
            </a:pP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61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A5FC2-7566-6077-5B2A-C8C34A0DF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2: Menu Nutrients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7681E-0353-D12F-EB11-51F61DC87A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Carbohydrates</a:t>
            </a:r>
          </a:p>
          <a:p>
            <a:r>
              <a:rPr lang="en-US" dirty="0"/>
              <a:t>Fiber</a:t>
            </a:r>
          </a:p>
          <a:p>
            <a:r>
              <a:rPr lang="en-US" dirty="0"/>
              <a:t>Sodium</a:t>
            </a:r>
          </a:p>
          <a:p>
            <a:r>
              <a:rPr lang="en-US" dirty="0"/>
              <a:t>Fats</a:t>
            </a:r>
          </a:p>
          <a:p>
            <a:r>
              <a:rPr lang="en-US" dirty="0"/>
              <a:t>Vitamins and Minerals</a:t>
            </a:r>
          </a:p>
        </p:txBody>
      </p:sp>
      <p:pic>
        <p:nvPicPr>
          <p:cNvPr id="3074" name="Picture 2" descr="What are Carbohydrates?">
            <a:extLst>
              <a:ext uri="{FF2B5EF4-FFF2-40B4-BE49-F238E27FC236}">
                <a16:creationId xmlns:a16="http://schemas.microsoft.com/office/drawing/2014/main" id="{2ED5A0A4-812D-3431-7FFA-CC16C2DE9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412" y="4543302"/>
            <a:ext cx="3206984" cy="179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25 Fiber Rich Fruits and Vegetables for Kids - Health 4 Littles">
            <a:extLst>
              <a:ext uri="{FF2B5EF4-FFF2-40B4-BE49-F238E27FC236}">
                <a16:creationId xmlns:a16="http://schemas.microsoft.com/office/drawing/2014/main" id="{90004313-D8E1-A299-1DCE-39CB7EF5D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" y="4559795"/>
            <a:ext cx="2743200" cy="192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Sodium Deficiency: 10 Sodium Deficiency Symptoms">
            <a:extLst>
              <a:ext uri="{FF2B5EF4-FFF2-40B4-BE49-F238E27FC236}">
                <a16:creationId xmlns:a16="http://schemas.microsoft.com/office/drawing/2014/main" id="{3236788C-803C-8969-779B-82FCEC628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517" y="4584960"/>
            <a:ext cx="2529849" cy="189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>
            <a:extLst>
              <a:ext uri="{FF2B5EF4-FFF2-40B4-BE49-F238E27FC236}">
                <a16:creationId xmlns:a16="http://schemas.microsoft.com/office/drawing/2014/main" id="{CC41A382-5D6C-961B-5BC8-13E998D87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603" y="4527245"/>
            <a:ext cx="2587344" cy="195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>
            <a:extLst>
              <a:ext uri="{FF2B5EF4-FFF2-40B4-BE49-F238E27FC236}">
                <a16:creationId xmlns:a16="http://schemas.microsoft.com/office/drawing/2014/main" id="{D93A27C6-1B45-E018-9CD0-624790BFB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836" y="1066800"/>
            <a:ext cx="463296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36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BEB12-324F-4BB7-0BC6-6317D4851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CARBOHYDRATES </a:t>
            </a:r>
          </a:p>
        </p:txBody>
      </p:sp>
      <p:pic>
        <p:nvPicPr>
          <p:cNvPr id="5" name="Content Placeholder 4" descr="A close-up of puffed rice">
            <a:extLst>
              <a:ext uri="{FF2B5EF4-FFF2-40B4-BE49-F238E27FC236}">
                <a16:creationId xmlns:a16="http://schemas.microsoft.com/office/drawing/2014/main" id="{6F23FD09-44B6-CECF-DDAA-4A3A1E1A65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31812" y="1473200"/>
            <a:ext cx="2852866" cy="2139650"/>
          </a:xfrm>
        </p:spPr>
      </p:pic>
      <p:pic>
        <p:nvPicPr>
          <p:cNvPr id="8" name="Picture 7" descr="A group of milk jugs">
            <a:extLst>
              <a:ext uri="{FF2B5EF4-FFF2-40B4-BE49-F238E27FC236}">
                <a16:creationId xmlns:a16="http://schemas.microsoft.com/office/drawing/2014/main" id="{40BEA60D-ACA8-FBF0-BC7B-516F58E483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923212" y="1191618"/>
            <a:ext cx="3962400" cy="2631281"/>
          </a:xfrm>
          <a:prstGeom prst="rect">
            <a:avLst/>
          </a:prstGeom>
        </p:spPr>
      </p:pic>
      <p:pic>
        <p:nvPicPr>
          <p:cNvPr id="10" name="Picture 9" descr="A spoonful of white liquid in a jar">
            <a:extLst>
              <a:ext uri="{FF2B5EF4-FFF2-40B4-BE49-F238E27FC236}">
                <a16:creationId xmlns:a16="http://schemas.microsoft.com/office/drawing/2014/main" id="{DB095332-3C63-CCD5-7CE9-32FC7BC833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97715" y="3783702"/>
            <a:ext cx="3281899" cy="2949607"/>
          </a:xfrm>
          <a:prstGeom prst="rect">
            <a:avLst/>
          </a:prstGeom>
        </p:spPr>
      </p:pic>
      <p:pic>
        <p:nvPicPr>
          <p:cNvPr id="13" name="Picture 12" descr="A group of different fruits">
            <a:extLst>
              <a:ext uri="{FF2B5EF4-FFF2-40B4-BE49-F238E27FC236}">
                <a16:creationId xmlns:a16="http://schemas.microsoft.com/office/drawing/2014/main" id="{C76107AF-DF4A-4B65-4AAF-03AD27E33A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592086" y="2168624"/>
            <a:ext cx="4024475" cy="2677518"/>
          </a:xfrm>
          <a:prstGeom prst="rect">
            <a:avLst/>
          </a:prstGeom>
        </p:spPr>
      </p:pic>
      <p:pic>
        <p:nvPicPr>
          <p:cNvPr id="16" name="Picture 15" descr="A sliced bread on a plate">
            <a:extLst>
              <a:ext uri="{FF2B5EF4-FFF2-40B4-BE49-F238E27FC236}">
                <a16:creationId xmlns:a16="http://schemas.microsoft.com/office/drawing/2014/main" id="{216FDCD8-A1A7-0F99-97C9-E2A685045F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7694612" y="4018686"/>
            <a:ext cx="4402795" cy="283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06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2E5F9-1ADA-903E-833F-D5DBE8942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565" y="76200"/>
            <a:ext cx="9751060" cy="1295400"/>
          </a:xfrm>
        </p:spPr>
        <p:txBody>
          <a:bodyPr/>
          <a:lstStyle/>
          <a:p>
            <a:pPr algn="ctr"/>
            <a:r>
              <a:rPr lang="en-US" sz="3600" dirty="0"/>
              <a:t>Carbohydrates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B57393-B281-6665-E727-841AF77CC2B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219200" y="1600200"/>
            <a:ext cx="9750425" cy="1329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are carbohydrates?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Carbohydrates are sugars and starches that provide energy to all cells of the body, including the muscles, brain, and nervous system.</a:t>
            </a:r>
          </a:p>
        </p:txBody>
      </p:sp>
    </p:spTree>
    <p:extLst>
      <p:ext uri="{BB962C8B-B14F-4D97-AF65-F5344CB8AC3E}">
        <p14:creationId xmlns:p14="http://schemas.microsoft.com/office/powerpoint/2010/main" val="77378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D7836-AA33-DE21-9F1F-3C6912D4F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Purpose of Nutrition Service Program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2B869-36C5-29AC-3D1E-531F79A204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08225" lvl="1" indent="-457200">
              <a:buAutoNum type="arabicPeriod"/>
            </a:pPr>
            <a:r>
              <a:rPr lang="en-US" dirty="0"/>
              <a:t>Reduce hunger and food insecurity</a:t>
            </a:r>
          </a:p>
          <a:p>
            <a:pPr marL="908225" lvl="1" indent="-457200">
              <a:buAutoNum type="arabicPeriod"/>
            </a:pPr>
            <a:r>
              <a:rPr lang="en-US" dirty="0"/>
              <a:t>Promote socialization of older adults</a:t>
            </a:r>
          </a:p>
          <a:p>
            <a:pPr marL="908225" lvl="1" indent="-457200">
              <a:buAutoNum type="arabicPeriod"/>
            </a:pPr>
            <a:r>
              <a:rPr lang="en-US" dirty="0"/>
              <a:t>Promote health and well being of older individuals</a:t>
            </a:r>
          </a:p>
          <a:p>
            <a:pPr marL="908225" lvl="1" indent="-457200">
              <a:buAutoNum type="arabicPeriod"/>
            </a:pPr>
            <a:endParaRPr lang="en-US" dirty="0"/>
          </a:p>
          <a:p>
            <a:r>
              <a:rPr lang="en-US" dirty="0"/>
              <a:t>This will provide assistance in accessing nutrition, disease prevention, and health promotion services  </a:t>
            </a:r>
          </a:p>
          <a:p>
            <a:r>
              <a:rPr lang="en-US"/>
              <a:t>Goal is to delay the onset of adverse health condition result from poor nutrition or sedentary behavior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72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D489A-5385-4771-C9D1-C5F525FA0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2" y="38100"/>
            <a:ext cx="9751060" cy="1295400"/>
          </a:xfrm>
        </p:spPr>
        <p:txBody>
          <a:bodyPr/>
          <a:lstStyle/>
          <a:p>
            <a:r>
              <a:rPr lang="en-US" dirty="0"/>
              <a:t>Types of Carbohydrates-Simple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60F29-BBAE-CB1D-622D-1A65CFB9CCE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</a:t>
            </a:r>
          </a:p>
          <a:p>
            <a:r>
              <a:rPr lang="en-US" dirty="0"/>
              <a:t>Monosaccharides</a:t>
            </a:r>
          </a:p>
          <a:p>
            <a:pPr lvl="1"/>
            <a:r>
              <a:rPr lang="en-US" dirty="0"/>
              <a:t>Made up of 1 sugar</a:t>
            </a:r>
          </a:p>
          <a:p>
            <a:r>
              <a:rPr lang="en-US" dirty="0"/>
              <a:t>Examples:</a:t>
            </a:r>
          </a:p>
          <a:p>
            <a:pPr lvl="1"/>
            <a:r>
              <a:rPr lang="en-US" dirty="0"/>
              <a:t>Glucose (blood Sugar)</a:t>
            </a:r>
          </a:p>
          <a:p>
            <a:pPr lvl="1"/>
            <a:r>
              <a:rPr lang="en-US" dirty="0"/>
              <a:t>Fructose( Fruit Sugar)</a:t>
            </a:r>
          </a:p>
          <a:p>
            <a:pPr lvl="1"/>
            <a:r>
              <a:rPr lang="en-US" dirty="0"/>
              <a:t>Galactose </a:t>
            </a:r>
          </a:p>
          <a:p>
            <a:pPr lvl="1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B0EDCA-835F-4590-0E2E-6854158D8BF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Disaccharides</a:t>
            </a:r>
          </a:p>
          <a:p>
            <a:pPr lvl="1"/>
            <a:r>
              <a:rPr lang="en-US" dirty="0"/>
              <a:t>Made up of two monosaccharides</a:t>
            </a:r>
          </a:p>
          <a:p>
            <a:r>
              <a:rPr lang="en-US" dirty="0"/>
              <a:t>Examples:</a:t>
            </a:r>
          </a:p>
          <a:p>
            <a:pPr lvl="1"/>
            <a:r>
              <a:rPr lang="en-US" dirty="0"/>
              <a:t>Lactose (milks and yogurt)</a:t>
            </a:r>
          </a:p>
          <a:p>
            <a:pPr lvl="1"/>
            <a:r>
              <a:rPr lang="en-US" dirty="0"/>
              <a:t>Sucrose</a:t>
            </a:r>
          </a:p>
          <a:p>
            <a:pPr lvl="1"/>
            <a:r>
              <a:rPr lang="en-US" dirty="0"/>
              <a:t>Maltose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A3D377-9B55-9D7E-6F1A-CD2CF86D8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7608" y="1321210"/>
            <a:ext cx="1704668" cy="170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7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6879718-2C80-8A77-FD1F-23E9D957E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 Carbs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63CB0A-80B3-6B87-F86B-9FBBA803E3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Made up long chains of three to hundreds or even  thousands of sugars</a:t>
            </a:r>
          </a:p>
          <a:p>
            <a:r>
              <a:rPr lang="en-US" dirty="0"/>
              <a:t>Examples: </a:t>
            </a:r>
          </a:p>
          <a:p>
            <a:pPr lvl="1"/>
            <a:r>
              <a:rPr lang="en-US" dirty="0"/>
              <a:t>Starch </a:t>
            </a:r>
          </a:p>
          <a:p>
            <a:pPr lvl="1"/>
            <a:r>
              <a:rPr lang="en-US" dirty="0"/>
              <a:t>Fiber</a:t>
            </a:r>
          </a:p>
          <a:p>
            <a:pPr lvl="1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F4D180-9A4E-4CAE-4F6E-5321A71C7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4012" y="2136928"/>
            <a:ext cx="35052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17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E1146-6446-A45D-1246-B9613B2BF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 of Carbohydrates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3E32A3-6CF4-22DB-6205-3B34E4098D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Fruit</a:t>
            </a:r>
          </a:p>
          <a:p>
            <a:r>
              <a:rPr lang="en-US" dirty="0"/>
              <a:t>Milk</a:t>
            </a:r>
          </a:p>
          <a:p>
            <a:r>
              <a:rPr lang="en-US" dirty="0"/>
              <a:t>Some Vegetables (Starchy Vegetables)</a:t>
            </a:r>
          </a:p>
          <a:p>
            <a:r>
              <a:rPr lang="en-US" dirty="0"/>
              <a:t>Honey</a:t>
            </a:r>
          </a:p>
          <a:p>
            <a:r>
              <a:rPr lang="en-US" dirty="0"/>
              <a:t>Refined sugars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76AE6F-2564-F97A-4C7A-09A8181DC2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488" y="2492042"/>
            <a:ext cx="2124824" cy="13356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73FDFB-E5DE-94EF-6615-DFE4880C85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455" y="0"/>
            <a:ext cx="1522417" cy="22016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64A559-C64A-8CC3-927E-0CB38BA595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12" y="4722886"/>
            <a:ext cx="2374871" cy="16017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74F2F6-51A9-E8EE-CB27-E94363909B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212" y="4343400"/>
            <a:ext cx="1448887" cy="22615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BC12D5-71FD-40B5-335B-7DB69019F8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8029382" y="4365958"/>
            <a:ext cx="2940560" cy="195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57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3ACBF7-63DF-A5C1-C33B-0AA467833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271604"/>
            <a:ext cx="6258962" cy="50971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9D8461-0D11-340B-89F5-E7CAF22EB771}"/>
              </a:ext>
            </a:extLst>
          </p:cNvPr>
          <p:cNvSpPr txBox="1"/>
          <p:nvPr/>
        </p:nvSpPr>
        <p:spPr>
          <a:xfrm>
            <a:off x="758826" y="5105400"/>
            <a:ext cx="114299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It is recommended that the majority of carbohydrates come from complex carbohydrates such as grains, vegetables, legumes, fruits, and vegetables. Carbohydrates should provide 45 – 65% of the daily calories.</a:t>
            </a:r>
          </a:p>
        </p:txBody>
      </p:sp>
    </p:spTree>
    <p:extLst>
      <p:ext uri="{BB962C8B-B14F-4D97-AF65-F5344CB8AC3E}">
        <p14:creationId xmlns:p14="http://schemas.microsoft.com/office/powerpoint/2010/main" val="97543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6161C-1478-E07D-A4B8-DD8D23455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Added Sugars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294442-4248-B969-FE66-EB44D738FA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Watch for words ending in “</a:t>
            </a:r>
            <a:r>
              <a:rPr lang="en-US" dirty="0" err="1"/>
              <a:t>ose</a:t>
            </a:r>
            <a:r>
              <a:rPr lang="en-US" dirty="0"/>
              <a:t>”</a:t>
            </a:r>
          </a:p>
          <a:p>
            <a:pPr lvl="1"/>
            <a:r>
              <a:rPr lang="en-US" dirty="0"/>
              <a:t>Sugar</a:t>
            </a:r>
          </a:p>
          <a:p>
            <a:pPr lvl="1"/>
            <a:r>
              <a:rPr lang="en-US" dirty="0"/>
              <a:t>Brown Sugar</a:t>
            </a:r>
          </a:p>
          <a:p>
            <a:pPr lvl="1"/>
            <a:r>
              <a:rPr lang="en-US" dirty="0"/>
              <a:t>Sucrose</a:t>
            </a:r>
          </a:p>
          <a:p>
            <a:pPr lvl="1"/>
            <a:r>
              <a:rPr lang="en-US" dirty="0" err="1"/>
              <a:t>Dextose</a:t>
            </a:r>
            <a:endParaRPr lang="en-US" dirty="0"/>
          </a:p>
          <a:p>
            <a:pPr lvl="1"/>
            <a:r>
              <a:rPr lang="en-US" dirty="0"/>
              <a:t>Fructose</a:t>
            </a:r>
          </a:p>
          <a:p>
            <a:pPr lvl="1"/>
            <a:r>
              <a:rPr lang="en-US" dirty="0"/>
              <a:t>High Fructose Corn Syrup</a:t>
            </a:r>
          </a:p>
          <a:p>
            <a:pPr lvl="1"/>
            <a:r>
              <a:rPr lang="en-US" dirty="0"/>
              <a:t>Invert Sugar</a:t>
            </a:r>
          </a:p>
          <a:p>
            <a:pPr lvl="1"/>
            <a:r>
              <a:rPr lang="en-US" dirty="0"/>
              <a:t>Maltose</a:t>
            </a:r>
          </a:p>
          <a:p>
            <a:pPr lvl="1"/>
            <a:r>
              <a:rPr lang="en-US" dirty="0"/>
              <a:t>Molasses</a:t>
            </a:r>
          </a:p>
          <a:p>
            <a:pPr lvl="1"/>
            <a:r>
              <a:rPr lang="en-US" dirty="0"/>
              <a:t>Honey</a:t>
            </a:r>
          </a:p>
          <a:p>
            <a:pPr lvl="1"/>
            <a:r>
              <a:rPr lang="en-US" dirty="0"/>
              <a:t>Raw Sugar</a:t>
            </a:r>
          </a:p>
        </p:txBody>
      </p:sp>
    </p:spTree>
    <p:extLst>
      <p:ext uri="{BB962C8B-B14F-4D97-AF65-F5344CB8AC3E}">
        <p14:creationId xmlns:p14="http://schemas.microsoft.com/office/powerpoint/2010/main" val="370181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33EC7-945D-9D20-B02A-47B53DF86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Carbohydrate FYI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81253F-0326-9890-93B6-FA1C1B7B8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Fuels the brain</a:t>
            </a:r>
          </a:p>
          <a:p>
            <a:r>
              <a:rPr lang="en-US" dirty="0"/>
              <a:t>Provides 4 calories per gram</a:t>
            </a:r>
          </a:p>
          <a:p>
            <a:r>
              <a:rPr lang="en-US" dirty="0"/>
              <a:t>Excess converted and stored as fat</a:t>
            </a:r>
          </a:p>
        </p:txBody>
      </p:sp>
      <p:pic>
        <p:nvPicPr>
          <p:cNvPr id="8" name="Picture 7" descr="A silhouette of a person's head with a colorful brain&#10;&#10;Description automatically generated">
            <a:extLst>
              <a:ext uri="{FF2B5EF4-FFF2-40B4-BE49-F238E27FC236}">
                <a16:creationId xmlns:a16="http://schemas.microsoft.com/office/drawing/2014/main" id="{C8A17D21-96B1-CFFE-AA92-C89B932F83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313612" y="1066800"/>
            <a:ext cx="4240813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48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A1BAE-9886-49EC-DD12-8C696D941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Fiber </a:t>
            </a:r>
          </a:p>
        </p:txBody>
      </p:sp>
      <p:pic>
        <p:nvPicPr>
          <p:cNvPr id="10" name="Content Placeholder 9" descr="Text">
            <a:extLst>
              <a:ext uri="{FF2B5EF4-FFF2-40B4-BE49-F238E27FC236}">
                <a16:creationId xmlns:a16="http://schemas.microsoft.com/office/drawing/2014/main" id="{964DF4BE-A710-19A0-10EE-B4B5E7668E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284412" y="1514168"/>
            <a:ext cx="6739531" cy="4572000"/>
          </a:xfrm>
        </p:spPr>
      </p:pic>
    </p:spTree>
    <p:extLst>
      <p:ext uri="{BB962C8B-B14F-4D97-AF65-F5344CB8AC3E}">
        <p14:creationId xmlns:p14="http://schemas.microsoft.com/office/powerpoint/2010/main" val="26401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DF2B4-D15D-4C3A-DA21-894F75F29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152400"/>
            <a:ext cx="9751060" cy="1295400"/>
          </a:xfrm>
        </p:spPr>
        <p:txBody>
          <a:bodyPr anchor="b">
            <a:normAutofit/>
          </a:bodyPr>
          <a:lstStyle/>
          <a:p>
            <a:r>
              <a:rPr lang="en-US" dirty="0"/>
              <a:t>What is Fiber?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77746-6F2F-D9A6-D470-76B344F586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1412" y="1600200"/>
            <a:ext cx="4875530" cy="457200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Non-digestible part of plant foods (2).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Found in:</a:t>
            </a:r>
            <a:endParaRPr lang="en-US" b="0" i="0" dirty="0">
              <a:effectLst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b="0" i="0" dirty="0">
                <a:effectLst/>
              </a:rPr>
              <a:t>Whole-grain products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b="0" i="0" dirty="0">
                <a:effectLst/>
              </a:rPr>
              <a:t>Fruits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b="0" i="0" dirty="0">
                <a:effectLst/>
              </a:rPr>
              <a:t>Vegetables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b="0" i="0" dirty="0">
                <a:effectLst/>
              </a:rPr>
              <a:t>Beans, peas and other legumes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b="0" i="0" dirty="0">
                <a:effectLst/>
              </a:rPr>
              <a:t>Nuts and seeds</a:t>
            </a:r>
          </a:p>
          <a:p>
            <a:endParaRPr lang="en-US" dirty="0"/>
          </a:p>
        </p:txBody>
      </p:sp>
      <p:pic>
        <p:nvPicPr>
          <p:cNvPr id="7170" name="Picture 2" descr="10 Good Sources of Fiber - High-Fiber Foods You Should Be Eating">
            <a:extLst>
              <a:ext uri="{FF2B5EF4-FFF2-40B4-BE49-F238E27FC236}">
                <a16:creationId xmlns:a16="http://schemas.microsoft.com/office/drawing/2014/main" id="{BD3EEAC9-6FC8-3CEA-A009-1E60CA9479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9" r="1" b="4177"/>
          <a:stretch/>
        </p:blipFill>
        <p:spPr bwMode="auto">
          <a:xfrm>
            <a:off x="6094412" y="1600200"/>
            <a:ext cx="4875530" cy="457200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413328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6262D-9D4C-80A1-0081-A8A54EEE5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Parts of a grain</a:t>
            </a:r>
          </a:p>
        </p:txBody>
      </p:sp>
      <p:pic>
        <p:nvPicPr>
          <p:cNvPr id="3074" name="Picture 2" descr="Whole Grains | The Nutrition Source | Harvard T.H. Chan School of Public  Health">
            <a:extLst>
              <a:ext uri="{FF2B5EF4-FFF2-40B4-BE49-F238E27FC236}">
                <a16:creationId xmlns:a16="http://schemas.microsoft.com/office/drawing/2014/main" id="{EA072513-8E48-6CAD-7B15-241BA125A69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2" y="1676400"/>
            <a:ext cx="9525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726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what-are-refined-grains">
            <a:extLst>
              <a:ext uri="{FF2B5EF4-FFF2-40B4-BE49-F238E27FC236}">
                <a16:creationId xmlns:a16="http://schemas.microsoft.com/office/drawing/2014/main" id="{C88D9D2A-DED6-E794-ADE5-1340B0DC62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212" y="228600"/>
            <a:ext cx="929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773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CB3F5-26D5-451B-3AD0-C168012CD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Dietary Reference Intake (DRI’s)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204E9A-68F0-D086-3AA7-A96B5B5E57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Older American’s Act requires all meals served in the senior program to provide at least 1/3 Dietary Reference Intakes (DRI) and to comply with Dietary Guidelines for Americans (DGA)</a:t>
            </a:r>
          </a:p>
          <a:p>
            <a:r>
              <a:rPr lang="en-US" dirty="0"/>
              <a:t>DRI’s</a:t>
            </a:r>
          </a:p>
          <a:p>
            <a:pPr lvl="1"/>
            <a:r>
              <a:rPr lang="en-US" dirty="0"/>
              <a:t>Set of nutrients and energy standards set by the Food and Nutrition Board of the National Academy of Sciences for person over the age of 51</a:t>
            </a:r>
          </a:p>
        </p:txBody>
      </p:sp>
    </p:spTree>
    <p:extLst>
      <p:ext uri="{BB962C8B-B14F-4D97-AF65-F5344CB8AC3E}">
        <p14:creationId xmlns:p14="http://schemas.microsoft.com/office/powerpoint/2010/main" val="168114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B3DC7B6-5B01-5D5B-A4FC-93A4BF333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2" y="152400"/>
            <a:ext cx="6877049" cy="687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C2FB76E-8DCF-9F4E-FC44-97571AFB90CE}"/>
                  </a:ext>
                </a:extLst>
              </p14:cNvPr>
              <p14:cNvContentPartPr/>
              <p14:nvPr/>
            </p14:nvContentPartPr>
            <p14:xfrm>
              <a:off x="7876344" y="6916238"/>
              <a:ext cx="941400" cy="100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C2FB76E-8DCF-9F4E-FC44-97571AFB90C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70224" y="6910118"/>
                <a:ext cx="953640" cy="2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6D3A95E-A567-3775-A711-EE44D46BBD37}"/>
                  </a:ext>
                </a:extLst>
              </p14:cNvPr>
              <p14:cNvContentPartPr/>
              <p14:nvPr/>
            </p14:nvContentPartPr>
            <p14:xfrm>
              <a:off x="7930704" y="6852518"/>
              <a:ext cx="971640" cy="1659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6D3A95E-A567-3775-A711-EE44D46BBD3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867704" y="6789878"/>
                <a:ext cx="1097280" cy="291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3527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0F72CEE-459E-229B-0193-CA9EFA3560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827212" y="609600"/>
            <a:ext cx="8128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03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6AB82-C4FB-8C33-8735-119C0DD8E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5012" y="381000"/>
            <a:ext cx="4756299" cy="417407"/>
          </a:xfrm>
        </p:spPr>
        <p:txBody>
          <a:bodyPr anchor="b">
            <a:normAutofit fontScale="90000"/>
          </a:bodyPr>
          <a:lstStyle/>
          <a:p>
            <a:r>
              <a:rPr lang="en-US" dirty="0"/>
              <a:t>Insoluble Fiber </a:t>
            </a:r>
            <a:r>
              <a:rPr lang="en-US" sz="1400" dirty="0"/>
              <a:t>(2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B5E15-4780-763F-939C-03F69B114D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6413" y="1447800"/>
            <a:ext cx="4419600" cy="3733798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chemeClr val="tx1"/>
                </a:solidFill>
              </a:rPr>
              <a:t>Attracts water into your stool </a:t>
            </a:r>
          </a:p>
          <a:p>
            <a:pPr lvl="1"/>
            <a:r>
              <a:rPr lang="en-US" sz="2600" dirty="0"/>
              <a:t>Keeps you regular</a:t>
            </a:r>
          </a:p>
          <a:p>
            <a:r>
              <a:rPr lang="en-US" sz="2600" dirty="0">
                <a:solidFill>
                  <a:schemeClr val="tx1"/>
                </a:solidFill>
              </a:rPr>
              <a:t>Found in:</a:t>
            </a:r>
          </a:p>
          <a:p>
            <a:pPr lvl="1"/>
            <a:r>
              <a:rPr lang="en-US" sz="2600" dirty="0"/>
              <a:t>Whole wheat products </a:t>
            </a:r>
          </a:p>
          <a:p>
            <a:pPr lvl="1"/>
            <a:r>
              <a:rPr lang="en-US" sz="2600" dirty="0"/>
              <a:t>Nuts</a:t>
            </a:r>
          </a:p>
          <a:p>
            <a:pPr lvl="1"/>
            <a:r>
              <a:rPr lang="en-US" sz="2600" dirty="0"/>
              <a:t>Bran</a:t>
            </a:r>
          </a:p>
          <a:p>
            <a:pPr lvl="1"/>
            <a:r>
              <a:rPr lang="en-US" sz="2600" dirty="0"/>
              <a:t>Many Vegetables</a:t>
            </a:r>
          </a:p>
          <a:p>
            <a:endParaRPr lang="en-US" sz="2600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74896C2E-0919-042C-36D2-09DB58045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012" y="254479"/>
            <a:ext cx="3326977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Nutritional Value of Cauliflower">
            <a:extLst>
              <a:ext uri="{FF2B5EF4-FFF2-40B4-BE49-F238E27FC236}">
                <a16:creationId xmlns:a16="http://schemas.microsoft.com/office/drawing/2014/main" id="{347AFEEA-53EB-F112-0096-51D5C5A91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012" y="2464279"/>
            <a:ext cx="34544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F016F752-22FA-5FBE-B32A-058AF7CA8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812" y="1224232"/>
            <a:ext cx="2476499" cy="165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Deluxe Mixed Nuts - Roasted &amp; Salted | All Nuts | Nuts | Albanese Confectionery">
            <a:extLst>
              <a:ext uri="{FF2B5EF4-FFF2-40B4-BE49-F238E27FC236}">
                <a16:creationId xmlns:a16="http://schemas.microsoft.com/office/drawing/2014/main" id="{3659EE3A-B171-E0AD-4FDB-D0813445D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411" y="3048000"/>
            <a:ext cx="26289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75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7CBAD-0A4D-44BB-89D6-59DB8B059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883" y="152400"/>
            <a:ext cx="9751060" cy="1295400"/>
          </a:xfrm>
        </p:spPr>
        <p:txBody>
          <a:bodyPr anchor="b">
            <a:normAutofit/>
          </a:bodyPr>
          <a:lstStyle/>
          <a:p>
            <a:r>
              <a:rPr lang="en-US" dirty="0"/>
              <a:t>Soluble Fiber </a:t>
            </a:r>
            <a:r>
              <a:rPr lang="en-US" sz="1200" dirty="0"/>
              <a:t>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F2B01-71CF-5A74-BDE1-1414DA3D06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8883" y="1600202"/>
            <a:ext cx="3453500" cy="457199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“Heart Healthy”</a:t>
            </a:r>
          </a:p>
          <a:p>
            <a:r>
              <a:rPr lang="en-US" dirty="0">
                <a:solidFill>
                  <a:schemeClr val="tx1"/>
                </a:solidFill>
              </a:rPr>
              <a:t>Found in:</a:t>
            </a:r>
          </a:p>
          <a:p>
            <a:pPr lvl="1"/>
            <a:r>
              <a:rPr lang="en-US" sz="2800" dirty="0"/>
              <a:t>Oats </a:t>
            </a:r>
          </a:p>
          <a:p>
            <a:pPr lvl="1"/>
            <a:r>
              <a:rPr lang="en-US" sz="2800" dirty="0"/>
              <a:t>Peas</a:t>
            </a:r>
          </a:p>
          <a:p>
            <a:pPr lvl="1"/>
            <a:r>
              <a:rPr lang="en-US" sz="2800" dirty="0"/>
              <a:t>Beans</a:t>
            </a:r>
          </a:p>
          <a:p>
            <a:pPr lvl="1"/>
            <a:r>
              <a:rPr lang="en-US" sz="2800" dirty="0"/>
              <a:t>Apples</a:t>
            </a:r>
          </a:p>
          <a:p>
            <a:pPr lvl="1"/>
            <a:r>
              <a:rPr lang="en-US" sz="2800" dirty="0"/>
              <a:t>Citrus Fruit</a:t>
            </a:r>
          </a:p>
          <a:p>
            <a:pPr lvl="1"/>
            <a:r>
              <a:rPr lang="en-US" sz="2800" dirty="0"/>
              <a:t>Carrots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30A11A4-B941-E943-075E-94B85BAAA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212" y="1143000"/>
            <a:ext cx="596265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33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76215-63D5-A3F7-B46F-649FF4AA6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Fiber Recommendations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F005001-CB93-781B-A7CF-511DA2C3A6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6783283"/>
              </p:ext>
            </p:extLst>
          </p:nvPr>
        </p:nvGraphicFramePr>
        <p:xfrm>
          <a:off x="1446213" y="1935480"/>
          <a:ext cx="9372600" cy="3924300"/>
        </p:xfrm>
        <a:graphic>
          <a:graphicData uri="http://schemas.openxmlformats.org/drawingml/2006/table">
            <a:tbl>
              <a:tblPr/>
              <a:tblGrid>
                <a:gridCol w="3124200">
                  <a:extLst>
                    <a:ext uri="{9D8B030D-6E8A-4147-A177-3AD203B41FA5}">
                      <a16:colId xmlns:a16="http://schemas.microsoft.com/office/drawing/2014/main" val="2497860901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3768839407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3039036098"/>
                    </a:ext>
                  </a:extLst>
                </a:gridCol>
              </a:tblGrid>
              <a:tr h="525780">
                <a:tc>
                  <a:txBody>
                    <a:bodyPr/>
                    <a:lstStyle/>
                    <a:p>
                      <a:pPr algn="l"/>
                      <a:endParaRPr lang="en-US" b="1">
                        <a:solidFill>
                          <a:srgbClr val="54585A"/>
                        </a:solidFill>
                        <a:effectLst/>
                      </a:endParaRPr>
                    </a:p>
                  </a:txBody>
                  <a:tcPr marL="76200" marR="76200" marT="76200" marB="76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>
                          <a:solidFill>
                            <a:srgbClr val="54585A"/>
                          </a:solidFill>
                          <a:effectLst/>
                        </a:rPr>
                        <a:t>Age 50 or younger</a:t>
                      </a:r>
                    </a:p>
                  </a:txBody>
                  <a:tcPr marL="76200" marR="76200" marT="76200" marB="76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>
                          <a:solidFill>
                            <a:srgbClr val="54585A"/>
                          </a:solidFill>
                          <a:effectLst/>
                        </a:rPr>
                        <a:t>Age 51 or older</a:t>
                      </a:r>
                    </a:p>
                  </a:txBody>
                  <a:tcPr marL="76200" marR="76200" marT="76200" marB="76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2665572"/>
                  </a:ext>
                </a:extLst>
              </a:tr>
              <a:tr h="525780">
                <a:tc gridSpan="3">
                  <a:txBody>
                    <a:bodyPr/>
                    <a:lstStyle/>
                    <a:p>
                      <a:pPr algn="l" fontAlgn="t"/>
                      <a:endParaRPr lang="en-US" dirty="0">
                        <a:effectLst/>
                      </a:endParaRP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3070394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>
                          <a:effectLst/>
                        </a:rPr>
                        <a:t>Men</a:t>
                      </a: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38 grams</a:t>
                      </a: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>
                          <a:effectLst/>
                        </a:rPr>
                        <a:t>30 grams</a:t>
                      </a: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776011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>
                          <a:effectLst/>
                        </a:rPr>
                        <a:t>Women</a:t>
                      </a:r>
                    </a:p>
                    <a:p>
                      <a:pPr algn="l" fontAlgn="t"/>
                      <a:endParaRPr lang="en-US" dirty="0">
                        <a:effectLst/>
                      </a:endParaRPr>
                    </a:p>
                    <a:p>
                      <a:pPr algn="l" fontAlgn="t"/>
                      <a:endParaRPr lang="en-US" dirty="0">
                        <a:effectLst/>
                      </a:endParaRPr>
                    </a:p>
                    <a:p>
                      <a:pPr algn="l" fontAlgn="t"/>
                      <a:r>
                        <a:rPr lang="en-US" dirty="0">
                          <a:effectLst/>
                        </a:rPr>
                        <a:t>Menu Fiber Requirement:</a:t>
                      </a:r>
                    </a:p>
                    <a:p>
                      <a:pPr algn="l" fontAlgn="t"/>
                      <a:r>
                        <a:rPr lang="en-US" dirty="0">
                          <a:effectLst/>
                        </a:rPr>
                        <a:t>10 g or more fiber </a:t>
                      </a: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25 grams</a:t>
                      </a: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>
                          <a:effectLst/>
                        </a:rPr>
                        <a:t>21 grams</a:t>
                      </a:r>
                    </a:p>
                    <a:p>
                      <a:pPr marL="342900" indent="-342900" algn="l" fontAlgn="t">
                        <a:buFont typeface="Arial" panose="020B0604020202020204" pitchFamily="34" charset="0"/>
                        <a:buChar char="•"/>
                      </a:pPr>
                      <a:endParaRPr lang="en-US" dirty="0">
                        <a:effectLst/>
                      </a:endParaRPr>
                    </a:p>
                    <a:p>
                      <a:pPr algn="l" fontAlgn="t"/>
                      <a:endParaRPr lang="en-US" dirty="0">
                        <a:effectLst/>
                      </a:endParaRPr>
                    </a:p>
                    <a:p>
                      <a:pPr algn="l" fontAlgn="t"/>
                      <a:endParaRPr lang="en-US" dirty="0">
                        <a:effectLst/>
                      </a:endParaRP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3846664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229B8A0A-1390-F3CF-D844-70CE94F57F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970160" y="-63775"/>
            <a:ext cx="39993931" cy="584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76176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>
                <a:ln>
                  <a:noFill/>
                </a:ln>
                <a:solidFill>
                  <a:srgbClr val="54585A"/>
                </a:solidFill>
                <a:effectLst/>
                <a:latin typeface="Helvetica" panose="020B0604020202020204" pitchFamily="34" charset="0"/>
              </a:rPr>
              <a:t>Fiber: Daily recommendations for adults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47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9FBED-65B2-E370-39A3-DA1D1EECB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 Benefits of Fiber </a:t>
            </a:r>
            <a:r>
              <a:rPr lang="en-US" sz="1200" dirty="0"/>
              <a:t>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08E9D1-0494-3EAE-4C95-DAF68B59C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Helps to main a healthy weight </a:t>
            </a:r>
          </a:p>
          <a:p>
            <a:r>
              <a:rPr lang="en-US" dirty="0">
                <a:solidFill>
                  <a:srgbClr val="111111"/>
                </a:solidFill>
                <a:latin typeface="Helvetica" panose="020B0604020202020204" pitchFamily="34" charset="0"/>
              </a:rPr>
              <a:t>Help Control blood sugar levels</a:t>
            </a:r>
            <a:endParaRPr lang="en-US" b="0" i="0" dirty="0">
              <a:solidFill>
                <a:srgbClr val="111111"/>
              </a:solidFill>
              <a:effectLst/>
              <a:latin typeface="Helvetica" panose="020B0604020202020204" pitchFamily="34" charset="0"/>
            </a:endParaRPr>
          </a:p>
          <a:p>
            <a:r>
              <a:rPr lang="en-US" dirty="0">
                <a:solidFill>
                  <a:srgbClr val="111111"/>
                </a:solidFill>
                <a:latin typeface="Helvetica" panose="020B0604020202020204" pitchFamily="34" charset="0"/>
              </a:rPr>
              <a:t>Lower cholesterol Levels</a:t>
            </a:r>
            <a:endParaRPr lang="en-US" b="0" i="0" dirty="0">
              <a:solidFill>
                <a:srgbClr val="111111"/>
              </a:solidFill>
              <a:effectLst/>
              <a:latin typeface="Helvetica" panose="020B0604020202020204" pitchFamily="34" charset="0"/>
            </a:endParaRPr>
          </a:p>
          <a:p>
            <a:r>
              <a:rPr lang="en-US" dirty="0">
                <a:solidFill>
                  <a:srgbClr val="111111"/>
                </a:solidFill>
                <a:latin typeface="Helvetica" panose="020B0604020202020204" pitchFamily="34" charset="0"/>
              </a:rPr>
              <a:t>S</a:t>
            </a:r>
            <a:r>
              <a:rPr 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ome types of cancer</a:t>
            </a:r>
          </a:p>
          <a:p>
            <a:r>
              <a:rPr lang="en-US" dirty="0">
                <a:solidFill>
                  <a:srgbClr val="111111"/>
                </a:solidFill>
                <a:latin typeface="Helvetica" panose="020B0604020202020204" pitchFamily="34" charset="0"/>
              </a:rPr>
              <a:t>Normalizes bowel movements</a:t>
            </a:r>
          </a:p>
          <a:p>
            <a:r>
              <a:rPr lang="en-US" dirty="0">
                <a:solidFill>
                  <a:srgbClr val="111111"/>
                </a:solidFill>
                <a:latin typeface="Helvetica" panose="020B0604020202020204" pitchFamily="34" charset="0"/>
              </a:rPr>
              <a:t>Helps main bowel health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96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F0F89-5D68-3C79-F5BB-FBCBB54B8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Refined or Processed foods </a:t>
            </a:r>
            <a:r>
              <a:rPr lang="en-US" sz="1200" dirty="0"/>
              <a:t>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A287EF-9981-8DEC-6B3D-AF3266460C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111111"/>
                </a:solidFill>
                <a:latin typeface="Helvetica" panose="020B0604020202020204" pitchFamily="34" charset="0"/>
              </a:rPr>
              <a:t>C</a:t>
            </a:r>
            <a:r>
              <a:rPr 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anned fruits and vegetables, pulp-free juices, white breads and pastas, and non-whole-grain cereals </a:t>
            </a:r>
          </a:p>
          <a:p>
            <a:pPr lvl="1"/>
            <a:r>
              <a:rPr 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are lower in fiber</a:t>
            </a:r>
          </a:p>
          <a:p>
            <a:r>
              <a:rPr 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The grain-refining process removes the outer coat (bran) from the grain, which lowers its fiber content. </a:t>
            </a:r>
          </a:p>
          <a:p>
            <a:r>
              <a:rPr 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Enriched foods have some of the B vitamins and iron added back after processing, but not the fiber.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36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09509-3697-FCF5-E973-643A3A465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fiber 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008E2-A64C-61F2-1A69-F31CDC374E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111111"/>
                </a:solidFill>
                <a:latin typeface="Helvetica" panose="020B0604020202020204" pitchFamily="34" charset="0"/>
              </a:rPr>
              <a:t>C</a:t>
            </a:r>
            <a:r>
              <a:rPr 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ereal, granola bars, yogurt and ice cream, with fiber added. </a:t>
            </a:r>
          </a:p>
          <a:p>
            <a:pPr lvl="1"/>
            <a:r>
              <a:rPr 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usually is labeled as "inulin" or "chicory root."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51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CC429-7CCF-B94D-2DCC-12F82E518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Suggestions on how to increase fiber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0452C-6D97-6AF2-D3BC-719187A887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Switch to whole grains. </a:t>
            </a:r>
          </a:p>
          <a:p>
            <a:pPr lvl="1"/>
            <a:r>
              <a:rPr 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Look for breads that list whole wheat, whole-wheat flour or another whole grain as the first ingredient on the label </a:t>
            </a:r>
          </a:p>
          <a:p>
            <a:pPr lvl="1"/>
            <a:r>
              <a:rPr 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2 grams of dietary fiber a serving. </a:t>
            </a:r>
          </a:p>
          <a:p>
            <a:pPr lvl="2"/>
            <a:r>
              <a:rPr 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brown rice</a:t>
            </a:r>
          </a:p>
          <a:p>
            <a:pPr lvl="2"/>
            <a:r>
              <a:rPr 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wild rice</a:t>
            </a:r>
          </a:p>
          <a:p>
            <a:pPr lvl="2"/>
            <a:r>
              <a:rPr 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barley</a:t>
            </a:r>
          </a:p>
          <a:p>
            <a:pPr lvl="2"/>
            <a:r>
              <a:rPr 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whole-wheat pasta </a:t>
            </a:r>
          </a:p>
          <a:p>
            <a:pPr lvl="2"/>
            <a:r>
              <a:rPr 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bulgur wheat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26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21C17-2B9B-9548-75BF-60F978881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Jump start your 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76D216-3C59-6876-FA3F-69868BE12D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Breakfast choose a high fiber cereal</a:t>
            </a:r>
          </a:p>
          <a:p>
            <a:pPr lvl="1"/>
            <a:r>
              <a:rPr lang="en-US" dirty="0"/>
              <a:t>5 or more grams of fiber a serving</a:t>
            </a:r>
          </a:p>
          <a:p>
            <a:pPr lvl="1"/>
            <a:r>
              <a:rPr lang="en-US" dirty="0"/>
              <a:t>Look for cereal that says whole grain, bran, fiber in the name</a:t>
            </a:r>
          </a:p>
          <a:p>
            <a:pPr lvl="1"/>
            <a:r>
              <a:rPr lang="en-US" dirty="0"/>
              <a:t>Also can add wheat bran to your cereal</a:t>
            </a:r>
          </a:p>
          <a:p>
            <a:pPr marL="902050" lvl="2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76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6C6B6-B62B-6A55-3F3C-D8FAAEA20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DRI’s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6A29F-9EDD-1DE8-ADCB-92F6F992EE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DRI’s are average over a 1 week period</a:t>
            </a:r>
          </a:p>
          <a:p>
            <a:r>
              <a:rPr lang="en-US" dirty="0"/>
              <a:t>A minimum of 1/3 of DRI must be met if participants are offered one meal per day</a:t>
            </a:r>
          </a:p>
          <a:p>
            <a:r>
              <a:rPr lang="en-US" dirty="0"/>
              <a:t>A minimum of 2/3 of the DRI if the participant is offered two meals a day</a:t>
            </a:r>
          </a:p>
          <a:p>
            <a:r>
              <a:rPr lang="en-US" dirty="0"/>
              <a:t>100% of the allowances if the participant is offered three meals a day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43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DFA8F-DF94-96BD-C393-8B39DCDFF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Bulk up baked goods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15018-051F-11C7-9D81-AD4EE61F74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Substitute whole-grain flour for half or all of the white flour when baking</a:t>
            </a:r>
          </a:p>
          <a:p>
            <a:r>
              <a:rPr 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Try adding crushed bran cereal, unprocessed wheat bran or uncooked oatmeal to muffins, cakes and cookies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14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DAD7C-F121-824F-5E0B-C4A78212F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Lean on legumes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98B9E-D527-0597-5AE0-02161344C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Beans, peas and lentils are excellent sources of fiber.</a:t>
            </a:r>
          </a:p>
          <a:p>
            <a:r>
              <a:rPr 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Add kidney beans to canned soup or a green salad. </a:t>
            </a:r>
          </a:p>
          <a:p>
            <a:r>
              <a:rPr 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Or make nachos with refried black beans, </a:t>
            </a:r>
          </a:p>
          <a:p>
            <a:r>
              <a:rPr 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lots of fresh veggies, </a:t>
            </a:r>
          </a:p>
          <a:p>
            <a:r>
              <a:rPr 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whole-wheat tortilla chips and salsa.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16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0CAAF-9497-48F9-8505-74D9DAEB4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Eat more fruit and vegetables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D5279-6D46-E447-61CF-F439F53371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Fruits and vegetables are rich in fiber, as well as vitamins and minerals. </a:t>
            </a:r>
          </a:p>
          <a:p>
            <a:pPr lvl="1"/>
            <a:r>
              <a:rPr lang="en-US" dirty="0">
                <a:solidFill>
                  <a:srgbClr val="111111"/>
                </a:solidFill>
                <a:latin typeface="Helvetica" panose="020B0604020202020204" pitchFamily="34" charset="0"/>
              </a:rPr>
              <a:t>FYI: Fiber is found on the skin on skin on fruits and vegetables</a:t>
            </a:r>
            <a:endParaRPr lang="en-US" b="0" i="0" dirty="0">
              <a:solidFill>
                <a:srgbClr val="111111"/>
              </a:solidFill>
              <a:effectLst/>
              <a:latin typeface="Helvetica" panose="020B0604020202020204" pitchFamily="34" charset="0"/>
            </a:endParaRPr>
          </a:p>
          <a:p>
            <a:r>
              <a:rPr 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Try to eat five or more servings daily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80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0DF92-46F6-23AA-1B6F-03306B2A3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Fiber Supplements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5D2F77-27F2-8C87-39AF-A08CECABD2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Maybe </a:t>
            </a:r>
            <a:r>
              <a:rPr lang="en-US" dirty="0">
                <a:solidFill>
                  <a:srgbClr val="111111"/>
                </a:solidFill>
                <a:latin typeface="Helvetica" panose="020B0604020202020204" pitchFamily="34" charset="0"/>
              </a:rPr>
              <a:t>needed in addition to </a:t>
            </a:r>
            <a:r>
              <a:rPr 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dietary changes aren't sufficient </a:t>
            </a:r>
          </a:p>
          <a:p>
            <a:pPr algn="l"/>
            <a:r>
              <a:rPr 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 If they have certain medical conditions, such as constipation, diarrhea or irritable bowel syndrome. </a:t>
            </a:r>
          </a:p>
          <a:p>
            <a:pPr algn="l"/>
            <a:r>
              <a:rPr 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Check with your doctor before taking fiber supplements.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57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79A88-514F-6A5B-FA3E-3F1E0B106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Caution with fiber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7B2620-0043-ED4E-CFF0-8AB9503C44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High-fiber foods are good for your health.</a:t>
            </a:r>
          </a:p>
          <a:p>
            <a:r>
              <a:rPr 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But adding too much fiber too quickly can promote intestinal gas, abdominal bloating and cramping.</a:t>
            </a:r>
          </a:p>
          <a:p>
            <a:r>
              <a:rPr 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Increase fiber in your diet gradually over a few weeks.</a:t>
            </a:r>
          </a:p>
          <a:p>
            <a:r>
              <a:rPr 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This allows the natural bacteria in your digestive system to adjust to the change.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79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A7CD4-E6FA-D0A0-30CE-F891D52B4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152400"/>
            <a:ext cx="9751060" cy="1295400"/>
          </a:xfrm>
        </p:spPr>
        <p:txBody>
          <a:bodyPr vert="horz" lIns="121899" tIns="60949" rIns="121899" bIns="60949" rtlCol="0" anchor="b">
            <a:normAutofit/>
          </a:bodyPr>
          <a:lstStyle/>
          <a:p>
            <a:r>
              <a:rPr lang="en-US" dirty="0"/>
              <a:t>Food label examples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4D146F-990C-05FB-7EAB-9824CF715EC9}"/>
              </a:ext>
            </a:extLst>
          </p:cNvPr>
          <p:cNvSpPr txBox="1"/>
          <p:nvPr/>
        </p:nvSpPr>
        <p:spPr>
          <a:xfrm>
            <a:off x="1141412" y="1600200"/>
            <a:ext cx="4875530" cy="45720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indent="-304747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</a:pPr>
            <a:r>
              <a:rPr lang="en-US" sz="2800" b="1" i="0">
                <a:effectLst/>
              </a:rPr>
              <a:t>Ingredients</a:t>
            </a:r>
          </a:p>
          <a:p>
            <a:pPr indent="-304747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</a:pPr>
            <a:r>
              <a:rPr lang="en-US" sz="2800" b="0" i="0">
                <a:effectLst/>
              </a:rPr>
              <a:t>Whole Wheat Flour, Water, Wheat Gluten, Sugar, Yeast, Soybean Oil, Salt, Preservatives [Calcium Propionate, Sorbic Acid], Datem, Natural Flavors, Monoglycerides, Monocalcium Phosphate, Soy Lecithin, Citric Acid, Grain Vinegar.</a:t>
            </a:r>
          </a:p>
        </p:txBody>
      </p:sp>
      <p:pic>
        <p:nvPicPr>
          <p:cNvPr id="8198" name="Picture 6" descr="Sara Lee 100% Whole Wheat Sandwich Bread, 16 Oz Loaf of Wheat Bread">
            <a:extLst>
              <a:ext uri="{FF2B5EF4-FFF2-40B4-BE49-F238E27FC236}">
                <a16:creationId xmlns:a16="http://schemas.microsoft.com/office/drawing/2014/main" id="{710C5A7D-114A-F459-FEE0-A6945FEB2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84673" y="990600"/>
            <a:ext cx="4572000" cy="457200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47655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7" name="Picture 17" descr="Nabisco Triscuit Original Crackers, 8.5 Ounce -- 12 per case.">
            <a:extLst>
              <a:ext uri="{FF2B5EF4-FFF2-40B4-BE49-F238E27FC236}">
                <a16:creationId xmlns:a16="http://schemas.microsoft.com/office/drawing/2014/main" id="{4FCB530D-7267-FAC7-FF4E-50814C8EF39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212" y="304800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9" name="Picture 19" descr="Nabisco Triscuit Original Crackers, 8.5 Ounce -- 12 per case.">
            <a:extLst>
              <a:ext uri="{FF2B5EF4-FFF2-40B4-BE49-F238E27FC236}">
                <a16:creationId xmlns:a16="http://schemas.microsoft.com/office/drawing/2014/main" id="{DAB13F84-A646-30DA-7D51-41DA835DB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1188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9" descr="Ingredients ingredient list packaged food nutrition information organic  bread label hi-res stock photography and images - Alamy">
            <a:extLst>
              <a:ext uri="{FF2B5EF4-FFF2-40B4-BE49-F238E27FC236}">
                <a16:creationId xmlns:a16="http://schemas.microsoft.com/office/drawing/2014/main" id="{8746B521-57A0-DC6B-100E-29C513B50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612" y="19050"/>
            <a:ext cx="5679976" cy="416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80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A90B49C-4423-31AE-5AAA-8BB2BB0E32B9}"/>
                  </a:ext>
                </a:extLst>
              </p14:cNvPr>
              <p14:cNvContentPartPr/>
              <p14:nvPr/>
            </p14:nvContentPartPr>
            <p14:xfrm>
              <a:off x="5684665" y="827857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A90B49C-4423-31AE-5AAA-8BB2BB0E32B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22025" y="765217"/>
                <a:ext cx="126000" cy="126000"/>
              </a:xfrm>
              <a:prstGeom prst="rect">
                <a:avLst/>
              </a:prstGeom>
            </p:spPr>
          </p:pic>
        </mc:Fallback>
      </mc:AlternateContent>
      <p:pic>
        <p:nvPicPr>
          <p:cNvPr id="1030" name="Picture 6" descr="Understanding the different types of bread : coolguides">
            <a:extLst>
              <a:ext uri="{FF2B5EF4-FFF2-40B4-BE49-F238E27FC236}">
                <a16:creationId xmlns:a16="http://schemas.microsoft.com/office/drawing/2014/main" id="{22D46DB0-36EC-E0B9-45B4-ECD216E5A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3" y="-10064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E23D163-2A59-7BE3-32AB-A1A48A8FF3C4}"/>
                  </a:ext>
                </a:extLst>
              </p14:cNvPr>
              <p14:cNvContentPartPr/>
              <p14:nvPr/>
            </p14:nvContentPartPr>
            <p14:xfrm>
              <a:off x="2380585" y="1103257"/>
              <a:ext cx="2372760" cy="54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E23D163-2A59-7BE3-32AB-A1A48A8FF3C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17945" y="1040257"/>
                <a:ext cx="2498400" cy="180000"/>
              </a:xfrm>
              <a:prstGeom prst="rect">
                <a:avLst/>
              </a:prstGeom>
            </p:spPr>
          </p:pic>
        </mc:Fallback>
      </mc:AlternateContent>
      <p:pic>
        <p:nvPicPr>
          <p:cNvPr id="1032" name="Picture 8" descr="20 of the Most Popular Types of Breads">
            <a:extLst>
              <a:ext uri="{FF2B5EF4-FFF2-40B4-BE49-F238E27FC236}">
                <a16:creationId xmlns:a16="http://schemas.microsoft.com/office/drawing/2014/main" id="{F7852197-2192-99C0-80CC-F58AFE647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812" y="-152400"/>
            <a:ext cx="47958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BE709DFB-C1A9-ACD8-F7CA-ED4A0EB0E635}"/>
              </a:ext>
            </a:extLst>
          </p:cNvPr>
          <p:cNvGrpSpPr/>
          <p:nvPr/>
        </p:nvGrpSpPr>
        <p:grpSpPr>
          <a:xfrm>
            <a:off x="10437745" y="17137"/>
            <a:ext cx="1130760" cy="198720"/>
            <a:chOff x="10437745" y="17137"/>
            <a:chExt cx="1130760" cy="198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5A064A9F-A1E9-0CE6-EE7B-FB5D90D56B5E}"/>
                    </a:ext>
                  </a:extLst>
                </p14:cNvPr>
                <p14:cNvContentPartPr/>
                <p14:nvPr/>
              </p14:nvContentPartPr>
              <p14:xfrm>
                <a:off x="10515145" y="17137"/>
                <a:ext cx="1050480" cy="439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5A064A9F-A1E9-0CE6-EE7B-FB5D90D56B5E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452505" y="-45863"/>
                  <a:ext cx="117612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7CC547A0-AE8B-C2EF-0ECB-66CFA0B61B43}"/>
                    </a:ext>
                  </a:extLst>
                </p14:cNvPr>
                <p14:cNvContentPartPr/>
                <p14:nvPr/>
              </p14:nvContentPartPr>
              <p14:xfrm>
                <a:off x="10437745" y="113257"/>
                <a:ext cx="1088640" cy="338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7CC547A0-AE8B-C2EF-0ECB-66CFA0B61B4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0374745" y="50257"/>
                  <a:ext cx="121428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135D16EA-D10B-622A-8FCD-6DF596A7E03E}"/>
                    </a:ext>
                  </a:extLst>
                </p14:cNvPr>
                <p14:cNvContentPartPr/>
                <p14:nvPr/>
              </p14:nvContentPartPr>
              <p14:xfrm>
                <a:off x="10575985" y="172297"/>
                <a:ext cx="992520" cy="435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135D16EA-D10B-622A-8FCD-6DF596A7E03E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0512985" y="109657"/>
                  <a:ext cx="1118160" cy="1692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86583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2B9F8-DFEA-6445-8D39-451DF8AF5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Sodium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DA649C9-FCDD-4A34-C93B-A749D5EBF1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84212" y="1489417"/>
            <a:ext cx="6555841" cy="3463584"/>
          </a:xfrm>
        </p:spPr>
      </p:pic>
      <p:pic>
        <p:nvPicPr>
          <p:cNvPr id="8" name="Picture 7" descr="A close-up of coral">
            <a:extLst>
              <a:ext uri="{FF2B5EF4-FFF2-40B4-BE49-F238E27FC236}">
                <a16:creationId xmlns:a16="http://schemas.microsoft.com/office/drawing/2014/main" id="{19FD43F6-3CA6-19B4-6877-816D8A9A61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770812" y="1600200"/>
            <a:ext cx="3463584" cy="346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70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0BB52-0E74-157F-852B-4050B1A8A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Sodium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D55AFD-4419-17F9-112A-C83270B660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22328"/>
                </a:solidFill>
                <a:effectLst/>
                <a:latin typeface="Montserrat" panose="00000500000000000000" pitchFamily="2" charset="0"/>
              </a:rPr>
              <a:t>The American Heart Association recommends no more than 2,300 milligrams (mg) a day and moving toward </a:t>
            </a:r>
            <a:r>
              <a:rPr lang="en-US" b="1" i="0" dirty="0">
                <a:solidFill>
                  <a:srgbClr val="222328"/>
                </a:solidFill>
                <a:effectLst/>
                <a:latin typeface="Montserrat" panose="00000500000000000000" pitchFamily="2" charset="0"/>
              </a:rPr>
              <a:t>an ideal limit of no more than 1,500 mg per day for most adults</a:t>
            </a:r>
            <a:r>
              <a:rPr lang="en-US" dirty="0">
                <a:solidFill>
                  <a:srgbClr val="222328"/>
                </a:solidFill>
                <a:latin typeface="Montserrat" panose="00000500000000000000" pitchFamily="2" charset="0"/>
              </a:rPr>
              <a:t> (3).</a:t>
            </a:r>
            <a:endParaRPr lang="en-US" b="0" i="0" dirty="0">
              <a:solidFill>
                <a:srgbClr val="222328"/>
              </a:solidFill>
              <a:effectLst/>
              <a:latin typeface="Montserrat" panose="00000500000000000000" pitchFamily="2" charset="0"/>
            </a:endParaRPr>
          </a:p>
          <a:p>
            <a:r>
              <a:rPr lang="en-US" dirty="0">
                <a:solidFill>
                  <a:srgbClr val="222328"/>
                </a:solidFill>
                <a:latin typeface="Montserrat" panose="00000500000000000000" pitchFamily="2" charset="0"/>
              </a:rPr>
              <a:t>Most American consume &gt;3400mg a day</a:t>
            </a:r>
            <a:endParaRPr lang="en-US" b="0" i="0" dirty="0">
              <a:solidFill>
                <a:srgbClr val="222328"/>
              </a:solidFill>
              <a:effectLst/>
              <a:latin typeface="Montserrat" panose="00000500000000000000" pitchFamily="2" charset="0"/>
            </a:endParaRPr>
          </a:p>
          <a:p>
            <a:endParaRPr lang="en-US" dirty="0">
              <a:solidFill>
                <a:srgbClr val="222328"/>
              </a:solidFill>
              <a:latin typeface="Montserrat" panose="00000500000000000000" pitchFamily="2" charset="0"/>
            </a:endParaRPr>
          </a:p>
          <a:p>
            <a:r>
              <a:rPr lang="en-US" dirty="0">
                <a:solidFill>
                  <a:srgbClr val="222328"/>
                </a:solidFill>
                <a:latin typeface="Montserrat" panose="00000500000000000000" pitchFamily="2" charset="0"/>
              </a:rPr>
              <a:t>Sodium Requirement is based on 2300milligrams, 1/3 requirement: </a:t>
            </a:r>
            <a:r>
              <a:rPr lang="en-US" b="1" dirty="0">
                <a:solidFill>
                  <a:srgbClr val="222328"/>
                </a:solidFill>
                <a:latin typeface="Montserrat" panose="00000500000000000000" pitchFamily="2" charset="0"/>
              </a:rPr>
              <a:t>766mg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11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3E5A2-F353-D551-97ED-63D7EA8F8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MENU DRI’s (Dietary Reference Intake)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0C0E8-5C48-7398-7205-872820A16A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451025" lvl="1" indent="0">
              <a:buNone/>
            </a:pPr>
            <a:endParaRPr lang="en-US" dirty="0"/>
          </a:p>
          <a:p>
            <a:pPr lvl="1"/>
            <a:r>
              <a:rPr lang="en-US" dirty="0"/>
              <a:t>K calories		Daily		1/3</a:t>
            </a:r>
          </a:p>
          <a:p>
            <a:pPr lvl="8"/>
            <a:r>
              <a:rPr lang="en-US" dirty="0"/>
              <a:t>2100kcals</a:t>
            </a:r>
          </a:p>
          <a:p>
            <a:pPr lvl="2"/>
            <a:r>
              <a:rPr lang="en-US" sz="1800" dirty="0">
                <a:solidFill>
                  <a:srgbClr val="0070C0"/>
                </a:solidFill>
              </a:rPr>
              <a:t>Breakfast				450 kcals</a:t>
            </a:r>
          </a:p>
          <a:p>
            <a:pPr lvl="2"/>
            <a:r>
              <a:rPr lang="en-US" sz="1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Lunch				700 kcals</a:t>
            </a:r>
          </a:p>
          <a:p>
            <a:pPr lvl="2"/>
            <a:r>
              <a:rPr lang="en-US" sz="1800" dirty="0"/>
              <a:t>Protein 		56-190		19-63	   15-25% of total kcals</a:t>
            </a:r>
          </a:p>
          <a:p>
            <a:pPr lvl="2"/>
            <a:r>
              <a:rPr lang="en-US" sz="1800" dirty="0"/>
              <a:t>Carbohydrates  (g)	270-300		90-100	   45-55% of total kcals </a:t>
            </a:r>
          </a:p>
          <a:p>
            <a:pPr lvl="2"/>
            <a:r>
              <a:rPr lang="en-US" sz="1800" dirty="0"/>
              <a:t>Fiber	 (g)	 ≥ 30  		≥10                   </a:t>
            </a:r>
          </a:p>
          <a:p>
            <a:pPr lvl="2"/>
            <a:r>
              <a:rPr lang="en-US" sz="1800" dirty="0"/>
              <a:t>Total Fat            (g)	49-86		16-63	   25-35% of total kcals</a:t>
            </a:r>
          </a:p>
          <a:p>
            <a:pPr lvl="2"/>
            <a:r>
              <a:rPr lang="en-US" sz="1800" dirty="0"/>
              <a:t>Saturated Fat 	 (g)	24		8</a:t>
            </a:r>
          </a:p>
          <a:p>
            <a:pPr lvl="2"/>
            <a:r>
              <a:rPr lang="en-US" sz="1800" dirty="0"/>
              <a:t>Calcium	 (mg )	1200		400</a:t>
            </a:r>
          </a:p>
          <a:p>
            <a:pPr lvl="2"/>
            <a:r>
              <a:rPr lang="en-US" sz="1800" dirty="0"/>
              <a:t>Iron 	 (mg)	8		2.6</a:t>
            </a:r>
          </a:p>
          <a:p>
            <a:pPr lvl="2"/>
            <a:r>
              <a:rPr lang="en-US" sz="1800" dirty="0"/>
              <a:t>Sodium 	 (mg)	2300		766</a:t>
            </a:r>
          </a:p>
          <a:p>
            <a:pPr lvl="2"/>
            <a:r>
              <a:rPr lang="en-US" sz="1800" dirty="0"/>
              <a:t>Vitamin A	 (RAE)	900		300</a:t>
            </a:r>
          </a:p>
          <a:p>
            <a:pPr lvl="2"/>
            <a:r>
              <a:rPr lang="en-US" sz="1800" dirty="0"/>
              <a:t>Vitamin C	 (mg)	90		30</a:t>
            </a:r>
          </a:p>
          <a:p>
            <a:pPr lvl="2"/>
            <a:r>
              <a:rPr lang="en-US" sz="1800" dirty="0"/>
              <a:t>Vitamin B-12	 (µg)	2.4		0.8</a:t>
            </a:r>
          </a:p>
        </p:txBody>
      </p:sp>
    </p:spTree>
    <p:extLst>
      <p:ext uri="{BB962C8B-B14F-4D97-AF65-F5344CB8AC3E}">
        <p14:creationId xmlns:p14="http://schemas.microsoft.com/office/powerpoint/2010/main" val="49388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643F9-353E-FEEA-4E6B-30253F0D8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role of the sodium in the body: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C26CB6-4FC7-7637-1F6D-31336D3120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The balance of fluids in your body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The way nerves and muscles work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77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1F558-74D7-083D-7601-998A25B6F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Sodium and Kidneys (4):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7E458-CA43-591D-B2D6-AD6641D006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l"/>
            <a:r>
              <a:rPr 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The kidneys balance the amount of sodium in </a:t>
            </a:r>
          </a:p>
          <a:p>
            <a:pPr marL="451025" lvl="1" indent="0">
              <a:buNone/>
            </a:pPr>
            <a:r>
              <a:rPr 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the body.</a:t>
            </a:r>
          </a:p>
          <a:p>
            <a:pPr algn="l"/>
            <a:r>
              <a:rPr 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 When sodium is low, the kidneys hold on to it. </a:t>
            </a:r>
          </a:p>
          <a:p>
            <a:pPr algn="l"/>
            <a:r>
              <a:rPr 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When sodium is high, the kidneys release some in urine.</a:t>
            </a:r>
          </a:p>
          <a:p>
            <a:pPr algn="l"/>
            <a:r>
              <a:rPr 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If the kidneys can't eliminate enough sodium, it builds up in the blood. </a:t>
            </a:r>
          </a:p>
          <a:p>
            <a:pPr algn="l"/>
            <a:r>
              <a:rPr 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Sodium attracts and holds water, so the blood volume increases. The heart must work harder to pump blood, and that increases pressure in the arteries. </a:t>
            </a:r>
          </a:p>
          <a:p>
            <a:pPr algn="l"/>
            <a:r>
              <a:rPr 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Over time this can increase the risk of heart disease, stroke and kidney disease.</a:t>
            </a:r>
          </a:p>
          <a:p>
            <a:endParaRPr lang="en-US" dirty="0"/>
          </a:p>
        </p:txBody>
      </p:sp>
      <p:pic>
        <p:nvPicPr>
          <p:cNvPr id="2050" name="Picture 2" descr="Kidneys: Structure, function, and diseases">
            <a:extLst>
              <a:ext uri="{FF2B5EF4-FFF2-40B4-BE49-F238E27FC236}">
                <a16:creationId xmlns:a16="http://schemas.microsoft.com/office/drawing/2014/main" id="{0E7FC676-0908-693D-E262-08188B6A5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2" y="266700"/>
            <a:ext cx="3540019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99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D2DCF-2974-F873-FCFB-AFA84E983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152400"/>
            <a:ext cx="9751060" cy="1295400"/>
          </a:xfrm>
        </p:spPr>
        <p:txBody>
          <a:bodyPr anchor="b">
            <a:normAutofit/>
          </a:bodyPr>
          <a:lstStyle/>
          <a:p>
            <a:r>
              <a:rPr lang="en-US" dirty="0"/>
              <a:t>Where is sodium found:</a:t>
            </a:r>
          </a:p>
        </p:txBody>
      </p:sp>
      <p:pic>
        <p:nvPicPr>
          <p:cNvPr id="20482" name="Picture 2" descr="Sodium (Na) - Nutrition - LibGuides at Health Science Information  Consortium of Toronto">
            <a:extLst>
              <a:ext uri="{FF2B5EF4-FFF2-40B4-BE49-F238E27FC236}">
                <a16:creationId xmlns:a16="http://schemas.microsoft.com/office/drawing/2014/main" id="{8EDC3EA0-8FD6-B144-B437-978ACBE4B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674" y="1595120"/>
            <a:ext cx="5912070" cy="45720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DDD93B-143F-11B6-4AE7-95A1A153BA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4412" y="1600200"/>
            <a:ext cx="4875530" cy="4572000"/>
          </a:xfrm>
        </p:spPr>
        <p:txBody>
          <a:bodyPr>
            <a:normAutofit/>
          </a:bodyPr>
          <a:lstStyle/>
          <a:p>
            <a:r>
              <a:rPr lang="en-US" sz="1500" dirty="0"/>
              <a:t>Processed foods or prepared foods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500" dirty="0"/>
              <a:t>Bread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500" dirty="0"/>
              <a:t>Pizza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500" dirty="0"/>
              <a:t>Cold Cuts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500" dirty="0"/>
              <a:t>Bacon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500" dirty="0"/>
              <a:t>Cheese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500" dirty="0"/>
              <a:t>Soups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500" dirty="0"/>
              <a:t>Fast Food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500" dirty="0"/>
              <a:t>Prepared dinners-pasta, meat and egg dishes</a:t>
            </a:r>
          </a:p>
          <a:p>
            <a:pPr marL="0" indent="0">
              <a:buNone/>
            </a:pPr>
            <a:r>
              <a:rPr lang="en-US" sz="1500" dirty="0"/>
              <a:t>	</a:t>
            </a:r>
          </a:p>
          <a:p>
            <a:pPr marL="0" indent="0">
              <a:buNone/>
            </a:pPr>
            <a:r>
              <a:rPr lang="en-US" sz="1500" b="0" i="0" dirty="0">
                <a:effectLst/>
              </a:rPr>
              <a:t> 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44199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E1149-E3E2-AAF5-5263-0BE00E0E9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Salt is also found naturally in foods: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1960A-516E-C4BB-02C0-54724C91AB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111111"/>
                </a:solidFill>
                <a:latin typeface="Helvetica" panose="020B0604020202020204" pitchFamily="34" charset="0"/>
              </a:rPr>
              <a:t>A</a:t>
            </a:r>
            <a:r>
              <a:rPr 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ll vegetables </a:t>
            </a:r>
          </a:p>
          <a:p>
            <a:r>
              <a:rPr lang="en-US" dirty="0">
                <a:solidFill>
                  <a:srgbClr val="111111"/>
                </a:solidFill>
                <a:latin typeface="Helvetica" panose="020B0604020202020204" pitchFamily="34" charset="0"/>
              </a:rPr>
              <a:t>D</a:t>
            </a:r>
            <a:r>
              <a:rPr 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airy products, </a:t>
            </a:r>
          </a:p>
          <a:p>
            <a:r>
              <a:rPr lang="en-US" dirty="0">
                <a:solidFill>
                  <a:srgbClr val="111111"/>
                </a:solidFill>
                <a:latin typeface="Helvetica" panose="020B0604020202020204" pitchFamily="34" charset="0"/>
              </a:rPr>
              <a:t>M</a:t>
            </a:r>
            <a:r>
              <a:rPr 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eat</a:t>
            </a:r>
          </a:p>
          <a:p>
            <a:r>
              <a:rPr lang="en-US" dirty="0">
                <a:solidFill>
                  <a:srgbClr val="111111"/>
                </a:solidFill>
                <a:latin typeface="Helvetica" panose="020B0604020202020204" pitchFamily="34" charset="0"/>
              </a:rPr>
              <a:t>S</a:t>
            </a:r>
            <a:r>
              <a:rPr 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hellfish</a:t>
            </a:r>
          </a:p>
          <a:p>
            <a:r>
              <a:rPr 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While these foods don't have an abundance of sodium, eating them does add to your overall body sodium content. </a:t>
            </a:r>
          </a:p>
          <a:p>
            <a:pPr lvl="1"/>
            <a:r>
              <a:rPr 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For example, 1 cup (237 milliliters) of low-fat milk has about 100 mg of sodium.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73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77C2B-00AB-414F-362E-F190D2940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Sodium on a food label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2D7B92AF-7160-F4AB-5E7F-DC476339AEF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683" y="1295399"/>
            <a:ext cx="533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>
            <a:extLst>
              <a:ext uri="{FF2B5EF4-FFF2-40B4-BE49-F238E27FC236}">
                <a16:creationId xmlns:a16="http://schemas.microsoft.com/office/drawing/2014/main" id="{DE6133C8-AA25-4591-4DF4-974AA23C65E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2013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>
            <a:extLst>
              <a:ext uri="{FF2B5EF4-FFF2-40B4-BE49-F238E27FC236}">
                <a16:creationId xmlns:a16="http://schemas.microsoft.com/office/drawing/2014/main" id="{2CC96C72-4BD8-9A61-130C-95C811D146B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4412" y="3428999"/>
            <a:ext cx="2514599" cy="251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204" name="Picture 12">
            <a:extLst>
              <a:ext uri="{FF2B5EF4-FFF2-40B4-BE49-F238E27FC236}">
                <a16:creationId xmlns:a16="http://schemas.microsoft.com/office/drawing/2014/main" id="{E59ABAFA-081F-23E4-8142-D8EB54021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482" y="1357214"/>
            <a:ext cx="2761058" cy="444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095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BAC6F-EB81-8999-1838-B31197E36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names for salt (4)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BC7D1-1187-36DF-3B22-E7E8253E9E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Monosodium glutamate (MSG)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Baking soda (also called sodium bicarbonate)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Baking powder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Disodium phosphate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Sodium alginate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Sodium citrate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Sodium nitrite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Try to avoid products with more than 200 mg of sodium per serving. And be sure you know how many servings are in a package — that information is also on the Nutrition Facts label.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111111"/>
              </a:solidFill>
              <a:effectLst/>
              <a:latin typeface="Helvetica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96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CC9B5-A5E1-D7D7-2756-B91AAC7FB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Sodium Lingo (3)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B37DB2-311F-FD1D-049E-C970F62FFA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Sodium-free or salt-free.</a:t>
            </a:r>
            <a:r>
              <a:rPr 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 Each serving in this product contains less than 5 mg of sodium.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Very low sodium.</a:t>
            </a:r>
            <a:r>
              <a:rPr 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 Each serving contains 35 mg of sodium or less.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Low sodium.</a:t>
            </a:r>
            <a:r>
              <a:rPr 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 Each serving contains 140 mg of sodium or less.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Reduced or less sodium.</a:t>
            </a:r>
            <a:r>
              <a:rPr 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 The product contains at least 25% less sodium than the regular version.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Lite or light in sodium.</a:t>
            </a:r>
            <a:r>
              <a:rPr 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 The sodium content has been reduced by at least 50% from the regular version.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Unsalted or no salt added.</a:t>
            </a:r>
            <a:r>
              <a:rPr 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 No salt is added during processing of a food that normally contains salt. However, some foods with these labels may still be high in sodium because some of the ingredients may be high in sodium.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75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ACA5F-BCEB-7CE1-EB21-7297A1EC3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883" y="152400"/>
            <a:ext cx="9751060" cy="1295400"/>
          </a:xfrm>
        </p:spPr>
        <p:txBody>
          <a:bodyPr anchor="b">
            <a:normAutofit/>
          </a:bodyPr>
          <a:lstStyle/>
          <a:p>
            <a:r>
              <a:rPr lang="en-US" dirty="0"/>
              <a:t>How to cut back on Sodium (4)</a:t>
            </a:r>
          </a:p>
        </p:txBody>
      </p:sp>
      <p:pic>
        <p:nvPicPr>
          <p:cNvPr id="11270" name="Picture 6" descr="Is Salt Bad For You? | Daily Sodium Intake">
            <a:extLst>
              <a:ext uri="{FF2B5EF4-FFF2-40B4-BE49-F238E27FC236}">
                <a16:creationId xmlns:a16="http://schemas.microsoft.com/office/drawing/2014/main" id="{F2E81B06-E102-1E36-4F89-9122EC32802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36" r="1" b="10922"/>
          <a:stretch/>
        </p:blipFill>
        <p:spPr bwMode="auto">
          <a:xfrm>
            <a:off x="1218883" y="1600200"/>
            <a:ext cx="9751060" cy="457200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03839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3C000-14BB-1665-C9E3-41C68F674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Eat more fresh foods 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7368A2-9AB5-A116-D851-D2897D4E61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Most fresh fruits and vegetables are naturally low in sodium.  </a:t>
            </a:r>
          </a:p>
          <a:p>
            <a:r>
              <a:rPr lang="en-US" dirty="0">
                <a:solidFill>
                  <a:srgbClr val="111111"/>
                </a:solidFill>
                <a:latin typeface="Helvetica" panose="020B0604020202020204" pitchFamily="34" charset="0"/>
              </a:rPr>
              <a:t>F</a:t>
            </a:r>
            <a:r>
              <a:rPr 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resh meat is lower in sodium than are lunchmeat, bacon, hot dogs, sausage and ham</a:t>
            </a:r>
          </a:p>
          <a:p>
            <a:r>
              <a:rPr 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Buy fresh or frozen poultry or meat that hasn't been injected with a sodium-containing solution. Look on the label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50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AA824-FC99-A1D4-420D-F6E3AE1C8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Choose low-sodium products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C38DEB-D562-E48D-EEDE-20EDFC03AC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If you buy processed foods, choose ones that are labeled low sodium. Better yet, buy plain, whole-grain rice and pasta instead of products that have added seasonings.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0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6AC8F-F6EB-3E62-A0CB-E0809CC1E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Nutrition Requirements: Breakfast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F72B735-8039-651C-1157-3103BAA5AC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679566"/>
              </p:ext>
            </p:extLst>
          </p:nvPr>
        </p:nvGraphicFramePr>
        <p:xfrm>
          <a:off x="1588770" y="1846100"/>
          <a:ext cx="9011285" cy="40006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54785">
                  <a:extLst>
                    <a:ext uri="{9D8B030D-6E8A-4147-A177-3AD203B41FA5}">
                      <a16:colId xmlns:a16="http://schemas.microsoft.com/office/drawing/2014/main" val="290701028"/>
                    </a:ext>
                  </a:extLst>
                </a:gridCol>
                <a:gridCol w="1381125">
                  <a:extLst>
                    <a:ext uri="{9D8B030D-6E8A-4147-A177-3AD203B41FA5}">
                      <a16:colId xmlns:a16="http://schemas.microsoft.com/office/drawing/2014/main" val="512338872"/>
                    </a:ext>
                  </a:extLst>
                </a:gridCol>
                <a:gridCol w="1235075">
                  <a:extLst>
                    <a:ext uri="{9D8B030D-6E8A-4147-A177-3AD203B41FA5}">
                      <a16:colId xmlns:a16="http://schemas.microsoft.com/office/drawing/2014/main" val="2682258481"/>
                    </a:ext>
                  </a:extLst>
                </a:gridCol>
                <a:gridCol w="1235075">
                  <a:extLst>
                    <a:ext uri="{9D8B030D-6E8A-4147-A177-3AD203B41FA5}">
                      <a16:colId xmlns:a16="http://schemas.microsoft.com/office/drawing/2014/main" val="73713500"/>
                    </a:ext>
                  </a:extLst>
                </a:gridCol>
                <a:gridCol w="1235075">
                  <a:extLst>
                    <a:ext uri="{9D8B030D-6E8A-4147-A177-3AD203B41FA5}">
                      <a16:colId xmlns:a16="http://schemas.microsoft.com/office/drawing/2014/main" val="3196142850"/>
                    </a:ext>
                  </a:extLst>
                </a:gridCol>
                <a:gridCol w="1235075">
                  <a:extLst>
                    <a:ext uri="{9D8B030D-6E8A-4147-A177-3AD203B41FA5}">
                      <a16:colId xmlns:a16="http://schemas.microsoft.com/office/drawing/2014/main" val="1053008348"/>
                    </a:ext>
                  </a:extLst>
                </a:gridCol>
                <a:gridCol w="1235075">
                  <a:extLst>
                    <a:ext uri="{9D8B030D-6E8A-4147-A177-3AD203B41FA5}">
                      <a16:colId xmlns:a16="http://schemas.microsoft.com/office/drawing/2014/main" val="1836168035"/>
                    </a:ext>
                  </a:extLst>
                </a:gridCol>
              </a:tblGrid>
              <a:tr h="36893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Nutrient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Daily Lunch Requirement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Menu Week 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Menu Week 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Menu Week 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Menu Week 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Menu Week 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52681039"/>
                  </a:ext>
                </a:extLst>
              </a:tr>
              <a:tr h="4400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51343451"/>
                  </a:ext>
                </a:extLst>
              </a:tr>
              <a:tr h="1720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Calories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450 or more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05072494"/>
                  </a:ext>
                </a:extLst>
              </a:tr>
              <a:tr h="5537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% Carbohydrates from Calories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45-55%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7462051"/>
                  </a:ext>
                </a:extLst>
              </a:tr>
              <a:tr h="3562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% Protein from Calories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15-25%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84318869"/>
                  </a:ext>
                </a:extLst>
              </a:tr>
              <a:tr h="3689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% Fat from Calories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25-35%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95001307"/>
                  </a:ext>
                </a:extLst>
              </a:tr>
              <a:tr h="1847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Saturated Fat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less than 8g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35736485"/>
                  </a:ext>
                </a:extLst>
              </a:tr>
              <a:tr h="1847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Fiber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10g or more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71783576"/>
                  </a:ext>
                </a:extLst>
              </a:tr>
              <a:tr h="1720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Vitamin B-12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.8ug or more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83742548"/>
                  </a:ext>
                </a:extLst>
              </a:tr>
              <a:tr h="1847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Vitamin 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300ug RAE or more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27933600"/>
                  </a:ext>
                </a:extLst>
              </a:tr>
              <a:tr h="1847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Vitamin 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30mg or more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993983"/>
                  </a:ext>
                </a:extLst>
              </a:tr>
              <a:tr h="1847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Iron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2.6mg or more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47353678"/>
                  </a:ext>
                </a:extLst>
              </a:tr>
              <a:tr h="1847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Calcium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400mg or more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43392555"/>
                  </a:ext>
                </a:extLst>
              </a:tr>
              <a:tr h="1847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Sodium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less than 766mg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034436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596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E022C-CD64-873E-7338-EA190D58F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Eat at home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F924FC-D02D-021F-9DD4-06A0A42821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Restaurant foods and meals are often high in sodium. One entree may be at or above your daily limit.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96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27AFB-FCDA-03E6-7338-BD089E7FE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111111"/>
                </a:solidFill>
                <a:latin typeface="Helvetica" panose="020B0604020202020204" pitchFamily="34" charset="0"/>
              </a:rPr>
              <a:t>R</a:t>
            </a:r>
            <a:r>
              <a:rPr lang="en-US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emove salt from recipes whenever possible.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4AC548-BACD-D04E-3287-D7BA2C8D46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You can leave out the salt in many recipes, including casseroles, soups, stews and other main dishes that you cook</a:t>
            </a:r>
          </a:p>
          <a:p>
            <a:r>
              <a:rPr lang="en-US" dirty="0">
                <a:solidFill>
                  <a:srgbClr val="111111"/>
                </a:solidFill>
                <a:latin typeface="Helvetica" panose="020B0604020202020204" pitchFamily="34" charset="0"/>
              </a:rPr>
              <a:t>Use low sodium broths</a:t>
            </a:r>
            <a:endParaRPr lang="en-US" dirty="0"/>
          </a:p>
        </p:txBody>
      </p:sp>
      <p:pic>
        <p:nvPicPr>
          <p:cNvPr id="7170" name="Picture 2" descr="Low Sodium Beef Flavored Broth Base - Orrington Farms">
            <a:extLst>
              <a:ext uri="{FF2B5EF4-FFF2-40B4-BE49-F238E27FC236}">
                <a16:creationId xmlns:a16="http://schemas.microsoft.com/office/drawing/2014/main" id="{9AE8967E-17E7-6093-DE2C-E4904C733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412" y="2438400"/>
            <a:ext cx="32766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783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rs. Dash Seasoning Blends Variety Pack - 12 Flavors">
            <a:extLst>
              <a:ext uri="{FF2B5EF4-FFF2-40B4-BE49-F238E27FC236}">
                <a16:creationId xmlns:a16="http://schemas.microsoft.com/office/drawing/2014/main" id="{D8205985-1D80-FA1B-95A5-19FB6E43A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012" y="1371600"/>
            <a:ext cx="48768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094DA8-EB32-21D4-B5F0-DDD6605B3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Replace salt with herbs, spices and other flavorings. 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14955-3661-D013-1845-760C33A2CD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Use fresh or dried herbs, spices, and zest and juice from citrus fruit to jazz up your meals.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69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DDB45-183F-7157-E1C1-78F112B37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i="0" dirty="0">
                <a:effectLst/>
              </a:rPr>
              <a:t>Go easy on the condiments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1AA327-FBF5-FE09-D911-6AB5953595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r>
              <a:rPr lang="en-US" b="0" i="0">
                <a:effectLst/>
              </a:rPr>
              <a:t>Soy sauce, salad dressings, sauces, dips, ketchup, mustard and relish all contain sodium.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4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4D497-AF29-5DB3-020E-A182C8C2E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883" y="152400"/>
            <a:ext cx="9751060" cy="1295400"/>
          </a:xfrm>
        </p:spPr>
        <p:txBody>
          <a:bodyPr anchor="b">
            <a:normAutofit/>
          </a:bodyPr>
          <a:lstStyle/>
          <a:p>
            <a:r>
              <a:rPr lang="en-US" dirty="0"/>
              <a:t>Take your time to use less salt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4B2EF97-42CF-1946-0E2C-5CEAE0BAD7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3502701"/>
              </p:ext>
            </p:extLst>
          </p:nvPr>
        </p:nvGraphicFramePr>
        <p:xfrm>
          <a:off x="1218883" y="1600200"/>
          <a:ext cx="975106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3798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8DC301A-9F12-C73F-51CC-4A20CD030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Resources- available on NM-AAA website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7C6022A-474C-DB40-DD18-ACF92C362B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DASH Diet Handouts (Dietary Approaches to Stop Hypertension)</a:t>
            </a:r>
          </a:p>
          <a:p>
            <a:pPr lvl="1"/>
            <a:r>
              <a:rPr lang="en-US" dirty="0"/>
              <a:t>DASH Eating Plan</a:t>
            </a:r>
          </a:p>
          <a:p>
            <a:pPr lvl="1"/>
            <a:r>
              <a:rPr lang="en-US" dirty="0"/>
              <a:t>A week with the DASH Eating Plan</a:t>
            </a:r>
          </a:p>
          <a:p>
            <a:pPr lvl="1"/>
            <a:r>
              <a:rPr lang="en-US" dirty="0"/>
              <a:t>Getting Started</a:t>
            </a:r>
          </a:p>
          <a:p>
            <a:pPr lvl="1"/>
            <a:r>
              <a:rPr lang="en-US" dirty="0"/>
              <a:t>Making the Move to DASH</a:t>
            </a:r>
          </a:p>
          <a:p>
            <a:pPr lvl="1"/>
            <a:r>
              <a:rPr lang="en-US" dirty="0"/>
              <a:t>Tips to Reduce Salt and Sodium </a:t>
            </a:r>
          </a:p>
          <a:p>
            <a:pPr lvl="1"/>
            <a:r>
              <a:rPr lang="en-US" dirty="0"/>
              <a:t>Why DASH works</a:t>
            </a:r>
          </a:p>
          <a:p>
            <a:r>
              <a:rPr lang="en-US" dirty="0"/>
              <a:t>ACL Handouts:</a:t>
            </a:r>
          </a:p>
          <a:p>
            <a:pPr lvl="1"/>
            <a:r>
              <a:rPr lang="en-US" dirty="0"/>
              <a:t>Create a Flavor Station</a:t>
            </a:r>
          </a:p>
          <a:p>
            <a:pPr lvl="1"/>
            <a:r>
              <a:rPr lang="en-US" dirty="0"/>
              <a:t>Managing Sodium in Meals and Menus</a:t>
            </a:r>
          </a:p>
          <a:p>
            <a:pPr lvl="1"/>
            <a:r>
              <a:rPr lang="en-US" dirty="0"/>
              <a:t>Sodium Reduction Toolkit Reference List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49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95C11F2D-313C-BBF2-9FC5-EC4D73A9DE2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412" y="533400"/>
            <a:ext cx="7315200" cy="533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87B6EA5-7853-A4EF-D14A-F93939FEE9AE}"/>
                  </a:ext>
                </a:extLst>
              </p14:cNvPr>
              <p14:cNvContentPartPr/>
              <p14:nvPr/>
            </p14:nvContentPartPr>
            <p14:xfrm>
              <a:off x="2436812" y="5638800"/>
              <a:ext cx="1092960" cy="1137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87B6EA5-7853-A4EF-D14A-F93939FEE9A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73812" y="5575800"/>
                <a:ext cx="1218600" cy="23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5A71F771-39B0-AF65-2570-33EE7EAE0CA9}"/>
                  </a:ext>
                </a:extLst>
              </p14:cNvPr>
              <p14:cNvContentPartPr/>
              <p14:nvPr/>
            </p14:nvContentPartPr>
            <p14:xfrm>
              <a:off x="8007454" y="5638800"/>
              <a:ext cx="1303200" cy="468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5A71F771-39B0-AF65-2570-33EE7EAE0CA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944454" y="5575312"/>
                <a:ext cx="1428840" cy="17341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4356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5E7B7-DFFA-F803-52CF-D7B35B4DF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152400"/>
            <a:ext cx="9751060" cy="1295400"/>
          </a:xfrm>
        </p:spPr>
        <p:txBody>
          <a:bodyPr anchor="b">
            <a:normAutofit/>
          </a:bodyPr>
          <a:lstStyle/>
          <a:p>
            <a:pPr algn="ctr"/>
            <a:r>
              <a:rPr lang="en-US" dirty="0"/>
              <a:t>FAT FACTS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FBB4BA-32B1-3CFC-3FDA-8F13BE607819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1141412" y="1600200"/>
            <a:ext cx="4875530" cy="4572000"/>
          </a:xfrm>
        </p:spPr>
        <p:txBody>
          <a:bodyPr rtlCol="0">
            <a:normAutofit/>
          </a:bodyPr>
          <a:lstStyle/>
          <a:p>
            <a:r>
              <a:rPr lang="en-US" sz="2400" dirty="0"/>
              <a:t>Fat is one of the macronutrients</a:t>
            </a:r>
          </a:p>
          <a:p>
            <a:pPr marL="0" indent="0">
              <a:buNone/>
            </a:pPr>
            <a:r>
              <a:rPr lang="en-US" sz="2400" dirty="0"/>
              <a:t>(Carbohydrates, Protein, </a:t>
            </a:r>
            <a:r>
              <a:rPr lang="en-US" sz="2400" u="sng" dirty="0"/>
              <a:t>and Fats</a:t>
            </a:r>
            <a:r>
              <a:rPr lang="en-US" sz="2400" dirty="0"/>
              <a:t>)</a:t>
            </a:r>
          </a:p>
          <a:p>
            <a:r>
              <a:rPr lang="en-US" sz="2400" dirty="0"/>
              <a:t>Fat is a source of energy providing 9 calories per gram</a:t>
            </a:r>
          </a:p>
          <a:p>
            <a:r>
              <a:rPr lang="en-US" sz="2400" dirty="0"/>
              <a:t>Fats are needed to absorb Vitamins A, D, E and K</a:t>
            </a:r>
          </a:p>
          <a:p>
            <a:r>
              <a:rPr lang="en-US" sz="2400" dirty="0"/>
              <a:t>Fats support cell growth</a:t>
            </a:r>
          </a:p>
          <a:p>
            <a:r>
              <a:rPr lang="en-US" sz="2400" dirty="0"/>
              <a:t>Fats protect our organs and provide insulation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1A2B82-7B09-A190-13BB-8BE74E205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1927" y="1600200"/>
            <a:ext cx="4000500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6881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95977-92D1-D279-11EE-38CDC8BAE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talk about the types of fat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8905B-500A-8C60-73B6-B3C680CF2A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Saturated fats tend to stay solid at room temp (includes trans fats) Their chemical structures are “saturated” with hydrogen atoms.</a:t>
            </a:r>
          </a:p>
          <a:p>
            <a:pPr marL="0" indent="0">
              <a:buNone/>
            </a:pPr>
            <a:r>
              <a:rPr lang="en-US" dirty="0"/>
              <a:t>Examples of foods that contain saturated fats are animal meats, dairy products, processed meats, and some prepackaged snacks and desserts.</a:t>
            </a:r>
          </a:p>
          <a:p>
            <a:pPr marL="451025" lvl="1" indent="0">
              <a:buNone/>
            </a:pPr>
            <a:r>
              <a:rPr lang="en-US" dirty="0"/>
              <a:t>			EAT LESS OF THESE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908DD0-3E51-5D11-A8CD-9C457008B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7212" y="4994442"/>
            <a:ext cx="1855221" cy="13301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2125AC-E34C-F6AB-4930-9BE9E838C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0012" y="4847862"/>
            <a:ext cx="1855220" cy="16233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1BADD5-78EB-8D96-2692-F35C1573D7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3465" y="5328757"/>
            <a:ext cx="2303702" cy="152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70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EB436-2D15-10F8-7575-71E0BEFB4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AND eat more of these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E05FC5-4740-5472-B0FA-D6E202EEE6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Un</a:t>
            </a:r>
            <a:r>
              <a:rPr lang="en-US" dirty="0"/>
              <a:t>saturated fats tend to stay liquid at room temperature. Their structures have one or more double bonds. 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Mono</a:t>
            </a:r>
            <a:r>
              <a:rPr lang="en-US" dirty="0"/>
              <a:t>unsaturated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fats have one double bond giving it a bent structure.</a:t>
            </a: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Poly</a:t>
            </a:r>
            <a:r>
              <a:rPr lang="en-US" dirty="0"/>
              <a:t>unsaturated fats have more than one double bond making it even more bent.</a:t>
            </a:r>
          </a:p>
          <a:p>
            <a:pPr marL="0" indent="0">
              <a:buNone/>
            </a:pPr>
            <a:r>
              <a:rPr lang="en-US" dirty="0"/>
              <a:t>Examples of foods that contain </a:t>
            </a:r>
            <a:r>
              <a:rPr lang="en-US" dirty="0">
                <a:solidFill>
                  <a:srgbClr val="FF0000"/>
                </a:solidFill>
              </a:rPr>
              <a:t>un</a:t>
            </a:r>
            <a:r>
              <a:rPr lang="en-US" dirty="0"/>
              <a:t>saturated fats are nuts, olives, avocados, plant oils, and some fish such as salmon.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2635E1-87D3-A0AD-F8C1-DD4A2B0B1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7212" y="218798"/>
            <a:ext cx="1439382" cy="13052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4336B1-F7A3-8DFF-98BF-CC4CF13FF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9212" y="4402808"/>
            <a:ext cx="1854828" cy="185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87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Nutrition Requirements: Lunch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4C08B-70C8-592D-3099-8610932BDE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1025" lvl="1" indent="0">
              <a:buNone/>
            </a:pPr>
            <a:endParaRPr lang="en-US" dirty="0"/>
          </a:p>
          <a:p>
            <a:pPr marL="451025" lvl="1" indent="0">
              <a:buNone/>
            </a:pPr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4EADD30-5AC6-8EBB-5934-6DCFB78F64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4397620"/>
              </p:ext>
            </p:extLst>
          </p:nvPr>
        </p:nvGraphicFramePr>
        <p:xfrm>
          <a:off x="1218883" y="1600201"/>
          <a:ext cx="8152129" cy="43599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6083">
                  <a:extLst>
                    <a:ext uri="{9D8B030D-6E8A-4147-A177-3AD203B41FA5}">
                      <a16:colId xmlns:a16="http://schemas.microsoft.com/office/drawing/2014/main" val="411321139"/>
                    </a:ext>
                  </a:extLst>
                </a:gridCol>
                <a:gridCol w="1249446">
                  <a:extLst>
                    <a:ext uri="{9D8B030D-6E8A-4147-A177-3AD203B41FA5}">
                      <a16:colId xmlns:a16="http://schemas.microsoft.com/office/drawing/2014/main" val="551471291"/>
                    </a:ext>
                  </a:extLst>
                </a:gridCol>
                <a:gridCol w="1117320">
                  <a:extLst>
                    <a:ext uri="{9D8B030D-6E8A-4147-A177-3AD203B41FA5}">
                      <a16:colId xmlns:a16="http://schemas.microsoft.com/office/drawing/2014/main" val="3165552901"/>
                    </a:ext>
                  </a:extLst>
                </a:gridCol>
                <a:gridCol w="1117320">
                  <a:extLst>
                    <a:ext uri="{9D8B030D-6E8A-4147-A177-3AD203B41FA5}">
                      <a16:colId xmlns:a16="http://schemas.microsoft.com/office/drawing/2014/main" val="2199783629"/>
                    </a:ext>
                  </a:extLst>
                </a:gridCol>
                <a:gridCol w="1117320">
                  <a:extLst>
                    <a:ext uri="{9D8B030D-6E8A-4147-A177-3AD203B41FA5}">
                      <a16:colId xmlns:a16="http://schemas.microsoft.com/office/drawing/2014/main" val="3407452106"/>
                    </a:ext>
                  </a:extLst>
                </a:gridCol>
                <a:gridCol w="1117320">
                  <a:extLst>
                    <a:ext uri="{9D8B030D-6E8A-4147-A177-3AD203B41FA5}">
                      <a16:colId xmlns:a16="http://schemas.microsoft.com/office/drawing/2014/main" val="3947842967"/>
                    </a:ext>
                  </a:extLst>
                </a:gridCol>
                <a:gridCol w="1117320">
                  <a:extLst>
                    <a:ext uri="{9D8B030D-6E8A-4147-A177-3AD203B41FA5}">
                      <a16:colId xmlns:a16="http://schemas.microsoft.com/office/drawing/2014/main" val="936146127"/>
                    </a:ext>
                  </a:extLst>
                </a:gridCol>
              </a:tblGrid>
              <a:tr h="42528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Nutrient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Daily Lunch Requirement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Menu Week 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Menu Week 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Menu Week 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Menu Week 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Menu Week 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77411626"/>
                  </a:ext>
                </a:extLst>
              </a:tr>
              <a:tr h="45835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Days in Week: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Days in Week: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Days in Week: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Days in Week: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Days in Week: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70167690"/>
                  </a:ext>
                </a:extLst>
              </a:tr>
              <a:tr h="20622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Calories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700 or more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5690524"/>
                  </a:ext>
                </a:extLst>
              </a:tr>
              <a:tr h="4550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% Carbohydrates from Calories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45-55%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92658505"/>
                  </a:ext>
                </a:extLst>
              </a:tr>
              <a:tr h="4252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% Protein from Calories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15-25%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0844571"/>
                  </a:ext>
                </a:extLst>
              </a:tr>
              <a:tr h="3424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% Fat from Calories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25-35%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84786335"/>
                  </a:ext>
                </a:extLst>
              </a:tr>
              <a:tr h="20622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Saturated Fat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less than 8g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82119122"/>
                  </a:ext>
                </a:extLst>
              </a:tr>
              <a:tr h="20622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Fiber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10g or more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47587324"/>
                  </a:ext>
                </a:extLst>
              </a:tr>
              <a:tr h="20622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Vitamin B-12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.8ug or more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06441220"/>
                  </a:ext>
                </a:extLst>
              </a:tr>
              <a:tr h="20622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Vitamin 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300ug RAE or more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49082136"/>
                  </a:ext>
                </a:extLst>
              </a:tr>
              <a:tr h="20622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Vitamin 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30mg or more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78263758"/>
                  </a:ext>
                </a:extLst>
              </a:tr>
              <a:tr h="20622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Iron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2.6mg or more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21881347"/>
                  </a:ext>
                </a:extLst>
              </a:tr>
              <a:tr h="20622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Calcium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400mg or more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29938124"/>
                  </a:ext>
                </a:extLst>
              </a:tr>
              <a:tr h="20622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Sodium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less than 766mg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396699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64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B2739-6029-0982-2FCA-5999DFE12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The Difference in Chemical Structures</a:t>
            </a:r>
            <a:br>
              <a:rPr lang="en-US" sz="3600" dirty="0"/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4A1900-9AF4-8884-4E12-23D1F65A71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/>
              <a:t>Saturated Fat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78E7C6F-6FF1-7EC9-56E8-E1025963AD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Unsaturated Fat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C8E3BA5-B942-195B-467F-3C2D47A7A6F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8012" y="2198255"/>
            <a:ext cx="4170968" cy="3124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92D43E-3B3E-B140-6458-91960F520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7212" y="2198255"/>
            <a:ext cx="4093388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4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297F052-FE56-E3CE-8850-DD770B9E6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9212" y="1042765"/>
            <a:ext cx="6453962" cy="47724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FC8F36-7FF4-87BD-768E-E5019E4AE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212" y="2057400"/>
            <a:ext cx="2286000" cy="20002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38A179-5BDA-347F-F771-298D1B0D6F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0391" y="2667000"/>
            <a:ext cx="2600325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29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74BB8-00E4-4BBC-A134-1E9B6679C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It’s all about making good choices!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9F0B7A-C0F5-A2F2-BF6D-1863001C16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800" dirty="0"/>
              <a:t>Saturated fats raise cholesterol levels in the bloodstream which increases the risk of heart disease and have links to an increased risk of Alzheimer’s disease and dementia.</a:t>
            </a:r>
          </a:p>
          <a:p>
            <a:pPr marL="0" indent="0">
              <a:buNone/>
            </a:pPr>
            <a:r>
              <a:rPr lang="en-US" sz="2800" dirty="0"/>
              <a:t>Trans fats raise bad cholesterol and lower good cholesterol.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LDL = Low-density lipoprotein		(bad cholesterol)</a:t>
            </a:r>
          </a:p>
          <a:p>
            <a:pPr marL="0" indent="0">
              <a:buNone/>
            </a:pPr>
            <a:r>
              <a:rPr lang="en-US" sz="2800" dirty="0"/>
              <a:t>HDL = High-density lipoprotein		(good cholesterol)</a:t>
            </a:r>
          </a:p>
          <a:p>
            <a:pPr marL="0" indent="0">
              <a:buNone/>
            </a:pPr>
            <a:r>
              <a:rPr lang="en-US" sz="2800" dirty="0"/>
              <a:t>Triglycerides = fat cells that circulate in the bloodstream and are stored.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Replacing saturated fats with monounsaturated fats in the diet may lower the level of bad cholesterol and triglycerides. Monounsaturated fats from plants may support heart health and blood sugar regulation.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05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12360A-E338-A20F-CBDC-10790D7C7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76" y="0"/>
            <a:ext cx="121184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46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FF3C99-D1BA-16E7-8975-DC0582C54B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1412" y="1600200"/>
            <a:ext cx="4875530" cy="4572000"/>
          </a:xfrm>
        </p:spPr>
        <p:txBody>
          <a:bodyPr>
            <a:normAutofit/>
          </a:bodyPr>
          <a:lstStyle/>
          <a:p>
            <a:r>
              <a:rPr lang="en-US" sz="2000" dirty="0"/>
              <a:t>Too much fat can increase the risk of cardiovascular disease.</a:t>
            </a:r>
          </a:p>
          <a:p>
            <a:r>
              <a:rPr lang="en-US" sz="2000" dirty="0"/>
              <a:t>Limiting fat too severely may lead to weight loss and/or nutrient deficiency.</a:t>
            </a:r>
          </a:p>
          <a:p>
            <a:r>
              <a:rPr lang="en-US" sz="2000" dirty="0"/>
              <a:t>American Heart Association recommends a goal of 5% to 6% of daily calories from saturated fats.</a:t>
            </a:r>
          </a:p>
          <a:p>
            <a:pPr marL="514350" indent="-514350">
              <a:buFont typeface="Arial"/>
              <a:buChar char="•"/>
            </a:pPr>
            <a:r>
              <a:rPr lang="en-US" sz="2000" dirty="0"/>
              <a:t>DRI of Total Fat 49-86 g </a:t>
            </a:r>
          </a:p>
          <a:p>
            <a:pPr marL="514350" indent="-514350">
              <a:buFont typeface="Arial"/>
              <a:buChar char="•"/>
            </a:pPr>
            <a:r>
              <a:rPr lang="en-US" sz="2000" dirty="0"/>
              <a:t>25-35% of total kcals </a:t>
            </a:r>
          </a:p>
          <a:p>
            <a:pPr marL="457200" indent="-457200">
              <a:buFont typeface="Arial"/>
              <a:buChar char="•"/>
            </a:pPr>
            <a:r>
              <a:rPr lang="en-US" sz="2000" dirty="0"/>
              <a:t>DRI of saturated fat is 24g </a:t>
            </a:r>
          </a:p>
          <a:p>
            <a:pPr marL="457200" indent="-457200">
              <a:buFont typeface="Arial"/>
              <a:buChar char="•"/>
            </a:pPr>
            <a:r>
              <a:rPr lang="en-US" sz="2000" dirty="0"/>
              <a:t>1/3 requirement is 8 g</a:t>
            </a:r>
          </a:p>
          <a:p>
            <a:endParaRPr lang="en-US" sz="20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0ABF8D8-1517-65CB-86E4-63EF0FA5EE2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75412" y="1594701"/>
            <a:ext cx="4875530" cy="42281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5350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BDE58-15DB-EB91-0B8D-C0FCECB74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Recommendations</a:t>
            </a:r>
            <a:r>
              <a:rPr lang="en-US" dirty="0">
                <a:solidFill>
                  <a:srgbClr val="7030A0"/>
                </a:solidFill>
              </a:rPr>
              <a:t>	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D887CF-AD10-5614-D837-E8AE19ED47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Dietary Guidelines for Americans 2020 -2025 recommends choosing:</a:t>
            </a:r>
          </a:p>
          <a:p>
            <a:r>
              <a:rPr lang="en-US" dirty="0"/>
              <a:t>     low-fat or fat-free milk instead of full fat dairy products</a:t>
            </a:r>
          </a:p>
          <a:p>
            <a:r>
              <a:rPr lang="en-US" dirty="0"/>
              <a:t>     lean cut meats rather than fatty cuts</a:t>
            </a:r>
          </a:p>
          <a:p>
            <a:r>
              <a:rPr lang="en-US" dirty="0"/>
              <a:t>     using canola or olive oil instead of butter or coconut oil</a:t>
            </a:r>
          </a:p>
          <a:p>
            <a:r>
              <a:rPr lang="en-US" dirty="0"/>
              <a:t>     replace regular cheese with “oils” such as nuts, seeds, or avocado</a:t>
            </a:r>
          </a:p>
          <a:p>
            <a:pPr marL="1257300" lvl="2" indent="-342900"/>
            <a:r>
              <a:rPr lang="en-US" dirty="0"/>
              <a:t>(example: almond butter)</a:t>
            </a:r>
          </a:p>
          <a:p>
            <a:r>
              <a:rPr lang="en-US" dirty="0"/>
              <a:t>     reading the Nutrition Facts labels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E11D69-CE4D-3171-FE85-5B68E1941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337634"/>
            <a:ext cx="1343799" cy="118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97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4E6EB8-1FD0-45EE-D398-7F911D59D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129" y="127591"/>
            <a:ext cx="3033327" cy="6156251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D34C980-20CA-4E04-E6F0-D6FA8E19147C}"/>
              </a:ext>
            </a:extLst>
          </p:cNvPr>
          <p:cNvCxnSpPr>
            <a:cxnSpLocks/>
          </p:cNvCxnSpPr>
          <p:nvPr/>
        </p:nvCxnSpPr>
        <p:spPr>
          <a:xfrm flipH="1">
            <a:off x="3934047" y="1275907"/>
            <a:ext cx="2161953" cy="5316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130CC8C-5DFA-6D9C-0ABB-8A51D7B3A1B5}"/>
              </a:ext>
            </a:extLst>
          </p:cNvPr>
          <p:cNvSpPr txBox="1"/>
          <p:nvPr/>
        </p:nvSpPr>
        <p:spPr>
          <a:xfrm>
            <a:off x="6153230" y="748605"/>
            <a:ext cx="2289546" cy="92333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20% or more of the Daily Value is considered high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01C688-896B-6431-18AB-A3C28547014B}"/>
              </a:ext>
            </a:extLst>
          </p:cNvPr>
          <p:cNvSpPr txBox="1"/>
          <p:nvPr/>
        </p:nvSpPr>
        <p:spPr>
          <a:xfrm>
            <a:off x="4722812" y="2971800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The Food and Drug Administration (FDA) requires that total fat, as well as saturated and trans fat be listed on food labels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4F535B-8772-09F0-F632-E665896E0779}"/>
              </a:ext>
            </a:extLst>
          </p:cNvPr>
          <p:cNvSpPr txBox="1"/>
          <p:nvPr/>
        </p:nvSpPr>
        <p:spPr>
          <a:xfrm>
            <a:off x="4037012" y="4724400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Remember to read the label !!!</a:t>
            </a:r>
          </a:p>
        </p:txBody>
      </p:sp>
    </p:spTree>
    <p:extLst>
      <p:ext uri="{BB962C8B-B14F-4D97-AF65-F5344CB8AC3E}">
        <p14:creationId xmlns:p14="http://schemas.microsoft.com/office/powerpoint/2010/main" val="333384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3E823-8701-8E31-DAE6-D39DA4053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VITAMINS AND MINERALS </a:t>
            </a:r>
          </a:p>
        </p:txBody>
      </p:sp>
      <p:pic>
        <p:nvPicPr>
          <p:cNvPr id="5" name="Content Placeholder 4" descr="A group of colorful balls with white letters">
            <a:extLst>
              <a:ext uri="{FF2B5EF4-FFF2-40B4-BE49-F238E27FC236}">
                <a16:creationId xmlns:a16="http://schemas.microsoft.com/office/drawing/2014/main" id="{F9FD06E8-00E6-53F8-4CEB-7C732ED7E3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122612" y="1881187"/>
            <a:ext cx="5943600" cy="3531389"/>
          </a:xfrm>
        </p:spPr>
      </p:pic>
    </p:spTree>
    <p:extLst>
      <p:ext uri="{BB962C8B-B14F-4D97-AF65-F5344CB8AC3E}">
        <p14:creationId xmlns:p14="http://schemas.microsoft.com/office/powerpoint/2010/main" val="118287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F57C5-7E9D-7548-916B-4DEEBFB09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Vitamins and Minerals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54730EA-2CBA-C075-7DAB-644813FB5EC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219200" y="1600200"/>
            <a:ext cx="9750425" cy="435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Vitamins and minerals are micronutrients that are used to carry out normal body functions. </a:t>
            </a:r>
          </a:p>
          <a:p>
            <a:r>
              <a:rPr lang="en-US" dirty="0"/>
              <a:t>There are two types of vitamins:</a:t>
            </a:r>
          </a:p>
          <a:p>
            <a:pPr lvl="1"/>
            <a:r>
              <a:rPr lang="en-US" sz="2800" dirty="0">
                <a:solidFill>
                  <a:srgbClr val="7030A0"/>
                </a:solidFill>
              </a:rPr>
              <a:t>Fat-Soluble</a:t>
            </a:r>
            <a:r>
              <a:rPr lang="en-US" sz="2800" dirty="0"/>
              <a:t> Vitamins = dissolve in fat and can be stored in the body</a:t>
            </a:r>
          </a:p>
          <a:p>
            <a:pPr lvl="2"/>
            <a:r>
              <a:rPr lang="en-US" sz="2800" dirty="0"/>
              <a:t>A,D,E,K</a:t>
            </a:r>
          </a:p>
          <a:p>
            <a:pPr lvl="1"/>
            <a:r>
              <a:rPr lang="en-US" sz="2800" dirty="0">
                <a:solidFill>
                  <a:srgbClr val="0070C0"/>
                </a:solidFill>
              </a:rPr>
              <a:t>Water-Soluble</a:t>
            </a:r>
            <a:r>
              <a:rPr lang="en-US" sz="2800" dirty="0"/>
              <a:t> Vitamins = dissolve in water before they can be absorbed in the body and cannot be stored</a:t>
            </a:r>
          </a:p>
          <a:p>
            <a:pPr lvl="2"/>
            <a:r>
              <a:rPr lang="en-US" sz="2800" dirty="0"/>
              <a:t>B and C</a:t>
            </a:r>
          </a:p>
        </p:txBody>
      </p:sp>
    </p:spTree>
    <p:extLst>
      <p:ext uri="{BB962C8B-B14F-4D97-AF65-F5344CB8AC3E}">
        <p14:creationId xmlns:p14="http://schemas.microsoft.com/office/powerpoint/2010/main" val="130074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CCAA1-6983-F4EA-5FE8-A6BA11E5B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883" y="152400"/>
            <a:ext cx="9751060" cy="1295400"/>
          </a:xfrm>
        </p:spPr>
        <p:txBody>
          <a:bodyPr anchor="b">
            <a:normAutofit/>
          </a:bodyPr>
          <a:lstStyle/>
          <a:p>
            <a:pPr algn="ctr"/>
            <a:r>
              <a:rPr lang="en-US" dirty="0"/>
              <a:t>Minerals</a:t>
            </a:r>
          </a:p>
        </p:txBody>
      </p:sp>
      <p:graphicFrame>
        <p:nvGraphicFramePr>
          <p:cNvPr id="17" name="Content Placeholder 2">
            <a:extLst>
              <a:ext uri="{FF2B5EF4-FFF2-40B4-BE49-F238E27FC236}">
                <a16:creationId xmlns:a16="http://schemas.microsoft.com/office/drawing/2014/main" id="{511F830A-715E-A441-4A0D-084F8E55C3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9501790"/>
              </p:ext>
            </p:extLst>
          </p:nvPr>
        </p:nvGraphicFramePr>
        <p:xfrm>
          <a:off x="1218883" y="1600200"/>
          <a:ext cx="975106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EAFECE6-7518-03D6-25B8-3EED786EA3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13812" y="117764"/>
            <a:ext cx="2590047" cy="155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47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ooking 16x9">
  <a:themeElements>
    <a:clrScheme name="Cooking_16x9">
      <a:dk1>
        <a:srgbClr val="000000"/>
      </a:dk1>
      <a:lt1>
        <a:sysClr val="window" lastClr="FFFFFF"/>
      </a:lt1>
      <a:dk2>
        <a:srgbClr val="7F7F7F"/>
      </a:dk2>
      <a:lt2>
        <a:srgbClr val="E6E6E6"/>
      </a:lt2>
      <a:accent1>
        <a:srgbClr val="89C01C"/>
      </a:accent1>
      <a:accent2>
        <a:srgbClr val="FCB22C"/>
      </a:accent2>
      <a:accent3>
        <a:srgbClr val="FE750E"/>
      </a:accent3>
      <a:accent4>
        <a:srgbClr val="F23610"/>
      </a:accent4>
      <a:accent5>
        <a:srgbClr val="7C283A"/>
      </a:accent5>
      <a:accent6>
        <a:srgbClr val="3E7520"/>
      </a:accent6>
      <a:hlink>
        <a:srgbClr val="89C01C"/>
      </a:hlink>
      <a:folHlink>
        <a:srgbClr val="A6A6A6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Subtle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l="180000" t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esh food presentation (widescreen).potx" id="{63DD3034-9CB5-4B6F-BCA0-530A5E267AB2}" vid="{9783A5E3-1DF2-4F3C-8902-0C2EB8A188D6}"/>
    </a:ext>
  </a:extLst>
</a:theme>
</file>

<file path=ppt/theme/theme2.xml><?xml version="1.0" encoding="utf-8"?>
<a:theme xmlns:a="http://schemas.openxmlformats.org/drawingml/2006/main" name="Office Theme">
  <a:themeElements>
    <a:clrScheme name="Cooking_16x9">
      <a:dk1>
        <a:srgbClr val="000000"/>
      </a:dk1>
      <a:lt1>
        <a:sysClr val="window" lastClr="FFFFFF"/>
      </a:lt1>
      <a:dk2>
        <a:srgbClr val="7F7F7F"/>
      </a:dk2>
      <a:lt2>
        <a:srgbClr val="E6E6E6"/>
      </a:lt2>
      <a:accent1>
        <a:srgbClr val="89C01C"/>
      </a:accent1>
      <a:accent2>
        <a:srgbClr val="FCB22C"/>
      </a:accent2>
      <a:accent3>
        <a:srgbClr val="FE750E"/>
      </a:accent3>
      <a:accent4>
        <a:srgbClr val="F23610"/>
      </a:accent4>
      <a:accent5>
        <a:srgbClr val="7C283A"/>
      </a:accent5>
      <a:accent6>
        <a:srgbClr val="3E7520"/>
      </a:accent6>
      <a:hlink>
        <a:srgbClr val="89C01C"/>
      </a:hlink>
      <a:folHlink>
        <a:srgbClr val="A6A6A6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Subtle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l="180000" t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ooking_16x9">
      <a:dk1>
        <a:srgbClr val="000000"/>
      </a:dk1>
      <a:lt1>
        <a:sysClr val="window" lastClr="FFFFFF"/>
      </a:lt1>
      <a:dk2>
        <a:srgbClr val="7F7F7F"/>
      </a:dk2>
      <a:lt2>
        <a:srgbClr val="E6E6E6"/>
      </a:lt2>
      <a:accent1>
        <a:srgbClr val="89C01C"/>
      </a:accent1>
      <a:accent2>
        <a:srgbClr val="FCB22C"/>
      </a:accent2>
      <a:accent3>
        <a:srgbClr val="FE750E"/>
      </a:accent3>
      <a:accent4>
        <a:srgbClr val="F23610"/>
      </a:accent4>
      <a:accent5>
        <a:srgbClr val="7C283A"/>
      </a:accent5>
      <a:accent6>
        <a:srgbClr val="3E7520"/>
      </a:accent6>
      <a:hlink>
        <a:srgbClr val="89C01C"/>
      </a:hlink>
      <a:folHlink>
        <a:srgbClr val="A6A6A6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Subtle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l="180000" t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E700CCB-20BA-4760-AB9F-AC3B63ED32E0}">
  <ds:schemaRefs>
    <ds:schemaRef ds:uri="a4f35948-e619-41b3-aa29-22878b09cfd2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40262f94-9f35-4ac3-9a90-690165a166b7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08942AA-0721-4324-BC2C-A3CB43F24E7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B14945D-DABB-422F-9B28-D299995C92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Fresh food presentation (widescreen)</Template>
  <TotalTime>11436</TotalTime>
  <Words>5377</Words>
  <Application>Microsoft Office PowerPoint</Application>
  <PresentationFormat>Custom</PresentationFormat>
  <Paragraphs>801</Paragraphs>
  <Slides>113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113</vt:i4>
      </vt:variant>
    </vt:vector>
  </HeadingPairs>
  <TitlesOfParts>
    <vt:vector size="121" baseType="lpstr">
      <vt:lpstr>Arial</vt:lpstr>
      <vt:lpstr>Calibri</vt:lpstr>
      <vt:lpstr>Constantia</vt:lpstr>
      <vt:lpstr>Helvetica</vt:lpstr>
      <vt:lpstr>Montserrat</vt:lpstr>
      <vt:lpstr>Times New Roman</vt:lpstr>
      <vt:lpstr>Wingdings</vt:lpstr>
      <vt:lpstr>Cooking 16x9</vt:lpstr>
      <vt:lpstr>Menu Planning and  Nutrition Requirements Updated October 2023</vt:lpstr>
      <vt:lpstr>OBJECTIVES</vt:lpstr>
      <vt:lpstr>Nutrition Services Program</vt:lpstr>
      <vt:lpstr>Purpose of Nutrition Service Program </vt:lpstr>
      <vt:lpstr>Dietary Reference Intake (DRI’s)</vt:lpstr>
      <vt:lpstr>DRI’s</vt:lpstr>
      <vt:lpstr>MENU DRI’s (Dietary Reference Intake)</vt:lpstr>
      <vt:lpstr>Nutrition Requirements: Breakfast</vt:lpstr>
      <vt:lpstr>Nutrition Requirements: Lunch</vt:lpstr>
      <vt:lpstr>Menu Planning</vt:lpstr>
      <vt:lpstr>Special Menus</vt:lpstr>
      <vt:lpstr>Therapeutic diets</vt:lpstr>
      <vt:lpstr>Food Preparation, Temperature and Storage</vt:lpstr>
      <vt:lpstr>Menu Submission</vt:lpstr>
      <vt:lpstr>Other reminders</vt:lpstr>
      <vt:lpstr>Reminders Continued </vt:lpstr>
      <vt:lpstr>Abbreviations on menus: </vt:lpstr>
      <vt:lpstr>MENU REQUIREMENTS</vt:lpstr>
      <vt:lpstr>Lunch menus must follow the following meal pattern: </vt:lpstr>
      <vt:lpstr>1oz of meat/protein equals the following:  or Alternative</vt:lpstr>
      <vt:lpstr>Vegetables</vt:lpstr>
      <vt:lpstr>Dark Green Vegetables (fresh, frozen, canned)</vt:lpstr>
      <vt:lpstr>Red and Orange Vegetables (Fresh, frozen canned)</vt:lpstr>
      <vt:lpstr>Blue and Purple Vegetables</vt:lpstr>
      <vt:lpstr>White and brown vegetables</vt:lpstr>
      <vt:lpstr>Starchy Vegetables (fresh frozen, canned)</vt:lpstr>
      <vt:lpstr>Other vegetables (non-starchy)(fresh, frozen, canned)</vt:lpstr>
      <vt:lpstr>Fruits (Fresh, Frozen, Canned, Dried)</vt:lpstr>
      <vt:lpstr>Breads or Alternatives  One or more servings of bread (whole grain desirable, enriched, or bread alternate allowed) </vt:lpstr>
      <vt:lpstr>Milk</vt:lpstr>
      <vt:lpstr>Desserts: Optional item</vt:lpstr>
      <vt:lpstr>Oils and Fats</vt:lpstr>
      <vt:lpstr>Daily Lunch meal pattern summary</vt:lpstr>
      <vt:lpstr>Breakfast Meal Pattern</vt:lpstr>
      <vt:lpstr>Summary of Breakfast Meal Pattern</vt:lpstr>
      <vt:lpstr>Approved online menus</vt:lpstr>
      <vt:lpstr>Section 2: Menu Nutrients  </vt:lpstr>
      <vt:lpstr>CARBOHYDRATES </vt:lpstr>
      <vt:lpstr>Carbohydrates</vt:lpstr>
      <vt:lpstr>Types of Carbohydrates-Simple </vt:lpstr>
      <vt:lpstr>Complex Carbs</vt:lpstr>
      <vt:lpstr>Sources of Carbohydrates</vt:lpstr>
      <vt:lpstr>PowerPoint Presentation</vt:lpstr>
      <vt:lpstr>Common Added Sugars</vt:lpstr>
      <vt:lpstr>Carbohydrate FYI</vt:lpstr>
      <vt:lpstr>Fiber </vt:lpstr>
      <vt:lpstr>What is Fiber? </vt:lpstr>
      <vt:lpstr>Parts of a grain</vt:lpstr>
      <vt:lpstr>PowerPoint Presentation</vt:lpstr>
      <vt:lpstr>PowerPoint Presentation</vt:lpstr>
      <vt:lpstr>PowerPoint Presentation</vt:lpstr>
      <vt:lpstr>Insoluble Fiber (2 </vt:lpstr>
      <vt:lpstr>Soluble Fiber (2)</vt:lpstr>
      <vt:lpstr>Fiber Recommendations</vt:lpstr>
      <vt:lpstr>Health Benefits of Fiber (2)</vt:lpstr>
      <vt:lpstr>Refined or Processed foods (2)</vt:lpstr>
      <vt:lpstr>Additional fiber sources</vt:lpstr>
      <vt:lpstr>Suggestions on how to increase fiber (2)</vt:lpstr>
      <vt:lpstr>Jump start your day</vt:lpstr>
      <vt:lpstr>Bulk up baked goods</vt:lpstr>
      <vt:lpstr>Lean on legumes</vt:lpstr>
      <vt:lpstr>Eat more fruit and vegetables</vt:lpstr>
      <vt:lpstr>Fiber Supplements</vt:lpstr>
      <vt:lpstr>Caution with fiber </vt:lpstr>
      <vt:lpstr>Food label examples</vt:lpstr>
      <vt:lpstr>PowerPoint Presentation</vt:lpstr>
      <vt:lpstr>PowerPoint Presentation</vt:lpstr>
      <vt:lpstr>Sodium </vt:lpstr>
      <vt:lpstr>Sodium Requirements</vt:lpstr>
      <vt:lpstr>The role of the sodium in the body:</vt:lpstr>
      <vt:lpstr>Sodium and Kidneys (4):</vt:lpstr>
      <vt:lpstr>Where is sodium found:</vt:lpstr>
      <vt:lpstr>Salt is also found naturally in foods:</vt:lpstr>
      <vt:lpstr>Sodium on a food label</vt:lpstr>
      <vt:lpstr>Other names for salt (4)</vt:lpstr>
      <vt:lpstr>Sodium Lingo (3)</vt:lpstr>
      <vt:lpstr>How to cut back on Sodium (4)</vt:lpstr>
      <vt:lpstr>Eat more fresh foods </vt:lpstr>
      <vt:lpstr>Choose low-sodium products</vt:lpstr>
      <vt:lpstr>Eat at home</vt:lpstr>
      <vt:lpstr>Remove salt from recipes whenever possible.</vt:lpstr>
      <vt:lpstr>Replace salt with herbs, spices and other flavorings. </vt:lpstr>
      <vt:lpstr>Go easy on the condiments</vt:lpstr>
      <vt:lpstr>Take your time to use less salt</vt:lpstr>
      <vt:lpstr>Resources- available on NM-AAA website</vt:lpstr>
      <vt:lpstr>PowerPoint Presentation</vt:lpstr>
      <vt:lpstr>FAT FACTS</vt:lpstr>
      <vt:lpstr>Let’s talk about the types of fat</vt:lpstr>
      <vt:lpstr>AND eat more of these</vt:lpstr>
      <vt:lpstr>The Difference in Chemical Structures </vt:lpstr>
      <vt:lpstr>PowerPoint Presentation</vt:lpstr>
      <vt:lpstr>It’s all about making good choices!</vt:lpstr>
      <vt:lpstr>PowerPoint Presentation</vt:lpstr>
      <vt:lpstr>PowerPoint Presentation</vt:lpstr>
      <vt:lpstr>Recommendations </vt:lpstr>
      <vt:lpstr>PowerPoint Presentation</vt:lpstr>
      <vt:lpstr>VITAMINS AND MINERALS </vt:lpstr>
      <vt:lpstr>Vitamins and Minerals</vt:lpstr>
      <vt:lpstr>Minerals</vt:lpstr>
      <vt:lpstr>Vitamin A</vt:lpstr>
      <vt:lpstr>Vitamin C</vt:lpstr>
      <vt:lpstr>Vitamin B12</vt:lpstr>
      <vt:lpstr>Calcium </vt:lpstr>
      <vt:lpstr>Iron</vt:lpstr>
      <vt:lpstr>Thiamin (B1)</vt:lpstr>
      <vt:lpstr>Niacin (B3)</vt:lpstr>
      <vt:lpstr>Riboflavin (B2)</vt:lpstr>
      <vt:lpstr>Phosphorus</vt:lpstr>
      <vt:lpstr>References </vt:lpstr>
      <vt:lpstr>PowerPoint Presentation</vt:lpstr>
      <vt:lpstr>PowerPoint Presentation</vt:lpstr>
      <vt:lpstr>PowerPoint Presentation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MENU PLANNING</dc:title>
  <dc:creator>Constance Rudnicki</dc:creator>
  <cp:lastModifiedBy>Constance Rudnicki</cp:lastModifiedBy>
  <cp:revision>48</cp:revision>
  <dcterms:created xsi:type="dcterms:W3CDTF">2022-12-09T17:58:22Z</dcterms:created>
  <dcterms:modified xsi:type="dcterms:W3CDTF">2023-10-13T21:29:15Z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