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EAC2B-8E3C-4AD3-B88F-520E0FF22015}" v="2" dt="2024-01-02T22:17:33.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40" d="100"/>
          <a:sy n="140" d="100"/>
        </p:scale>
        <p:origin x="704"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1/31/2024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dirty="0"/>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Nutrition Expert 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dirty="0"/>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dirty="0"/>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dirty="0"/>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dirty="0"/>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great news 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dirty="0"/>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37958" cy="369332"/>
          </a:xfrm>
          <a:prstGeom prst="rect">
            <a:avLst/>
          </a:prstGeom>
          <a:noFill/>
        </p:spPr>
        <p:txBody>
          <a:bodyPr wrap="none" rtlCol="0">
            <a:spAutoFit/>
          </a:bodyPr>
          <a:lstStyle/>
          <a:p>
            <a:r>
              <a:rPr lang="en-US" dirty="0">
                <a:solidFill>
                  <a:srgbClr val="B2B2B2"/>
                </a:solidFill>
              </a:rPr>
              <a:t>MARCH 2024</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dirty="0"/>
              <a:t>Click icon to add chart</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dirty="0"/>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Eat a variety of foods from all food groups.</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08690" y="198120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Include your favorite cultural foods and traditions.</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Eat foods in various forms including fresh, frozen, canned and dried. </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Experiment with recipes using different ingredients.</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Try new foods or global cuisines.  </a:t>
            </a: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371599"/>
            <a:ext cx="5105400"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023451"/>
            <a:ext cx="5860472" cy="2215991"/>
          </a:xfrm>
        </p:spPr>
        <p:txBody>
          <a:bodyPr vert="horz"/>
          <a:lstStyle/>
          <a:p>
            <a:r>
              <a:rPr lang="en-GB" b="1" dirty="0"/>
              <a:t>Eat with the Environment in Mind</a:t>
            </a:r>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222924" y="1066800"/>
            <a:ext cx="11729123"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1" dirty="0"/>
              <a:t>Eat with the environment in mind.</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050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Get creative with leftovers and ways to reduce food waste.</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Enjoy more plant-based meals and snacks.</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Buy foods in season and from local farmers when possible.</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Grow food at home or in a community garden.</a:t>
            </a: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400" dirty="0"/>
              <a:t>Find a Nutrition Expert at</a:t>
            </a:r>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Questions?</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en-US" sz="9600" b="1" dirty="0">
                <a:solidFill>
                  <a:srgbClr val="C0D446"/>
                </a:solidFill>
                <a:latin typeface="+mn-lt"/>
              </a:rPr>
              <a:t>Thank You!</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dirty="0"/>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7163517" y="942022"/>
            <a:ext cx="3886375" cy="4973956"/>
          </a:xfrm>
          <a:prstGeom prst="rect">
            <a:avLst/>
          </a:prstGeom>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680598" y="1010920"/>
            <a:ext cx="3886375" cy="4973956"/>
          </a:xfrm>
          <a:prstGeom prst="rect">
            <a:avLst/>
          </a:prstGeom>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893100"/>
          </a:xfrm>
        </p:spPr>
        <p:txBody>
          <a:bodyPr/>
          <a:lstStyle/>
          <a:p>
            <a:pPr marL="457200" indent="-457200">
              <a:buFont typeface="+mj-lt"/>
              <a:buAutoNum type="arabicPeriod"/>
            </a:pPr>
            <a:r>
              <a:rPr lang="en-GB" sz="2800" dirty="0"/>
              <a:t>Explain the importance of eating a variety of foods from all food groups.</a:t>
            </a:r>
          </a:p>
          <a:p>
            <a:pPr marL="457200" indent="-457200">
              <a:buFont typeface="+mj-lt"/>
              <a:buAutoNum type="arabicPeriod"/>
            </a:pPr>
            <a:r>
              <a:rPr lang="en-GB" sz="2800" dirty="0"/>
              <a:t>Identify at least two reasons for meeting with a registered dietitian nutritionist.</a:t>
            </a:r>
          </a:p>
          <a:p>
            <a:pPr marL="457200" indent="-457200">
              <a:buFont typeface="+mj-lt"/>
              <a:buAutoNum type="arabicPeriod"/>
            </a:pPr>
            <a:r>
              <a:rPr lang="en-GB" sz="2800" dirty="0"/>
              <a:t>Describe three ways to eat with the environment in mind.</a:t>
            </a: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Objectives</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GB" b="1" dirty="0"/>
              <a:t>A healthy eating routine</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GB" b="1" dirty="0"/>
              <a:t>Stay nourished on any budget.</a:t>
            </a:r>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dirty="0"/>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79088" y="1143000"/>
            <a:ext cx="13037688"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1" dirty="0"/>
              <a:t>Stay nourished on any budget.</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Learn cooking, food preparation and meal planning skills.</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Use a grocery list and shop sales when purchasing food.</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Learn about community resources such as SNAP, WIC and local food banks.</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Practice home food safety.</a:t>
            </a: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392782"/>
            <a:ext cx="5860472" cy="1477328"/>
          </a:xfrm>
        </p:spPr>
        <p:txBody>
          <a:bodyPr vert="horz"/>
          <a:lstStyle/>
          <a:p>
            <a:r>
              <a:rPr lang="en-GB" b="1" dirty="0"/>
              <a:t>Practice home food safety</a:t>
            </a:r>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893494"/>
            <a:ext cx="5561943" cy="4154984"/>
          </a:xfrm>
        </p:spPr>
        <p:txBody>
          <a:bodyPr/>
          <a:lstStyle/>
          <a:p>
            <a:pPr marL="457200" indent="-457200">
              <a:buFont typeface="Arial" panose="020B0604020202020204" pitchFamily="34" charset="0"/>
              <a:buChar char="•"/>
            </a:pPr>
            <a:r>
              <a:rPr lang="en-US" sz="2400" dirty="0">
                <a:solidFill>
                  <a:schemeClr val="accent1"/>
                </a:solidFill>
                <a:latin typeface="+mj-lt"/>
                <a:ea typeface="+mj-ea"/>
                <a:cs typeface="+mj-cs"/>
              </a:rPr>
              <a:t>Ask your doctor for a referral to an RDN. </a:t>
            </a:r>
          </a:p>
          <a:p>
            <a:pPr marL="457200" indent="-457200">
              <a:buFont typeface="Arial" panose="020B0604020202020204" pitchFamily="34" charset="0"/>
              <a:buChar char="•"/>
            </a:pPr>
            <a:r>
              <a:rPr lang="en-US" sz="2400" dirty="0">
                <a:solidFill>
                  <a:schemeClr val="accent1"/>
                </a:solidFill>
                <a:latin typeface="+mj-lt"/>
                <a:ea typeface="+mj-ea"/>
                <a:cs typeface="+mj-cs"/>
              </a:rPr>
              <a:t>Find an RDN who specializes in your unique needs.</a:t>
            </a:r>
          </a:p>
          <a:p>
            <a:pPr marL="457200" indent="-457200">
              <a:buFont typeface="Arial" panose="020B0604020202020204" pitchFamily="34" charset="0"/>
              <a:buChar char="•"/>
            </a:pPr>
            <a:r>
              <a:rPr lang="en-US" sz="2400" dirty="0">
                <a:solidFill>
                  <a:schemeClr val="accent1"/>
                </a:solidFill>
                <a:latin typeface="+mj-lt"/>
                <a:ea typeface="+mj-ea"/>
                <a:cs typeface="+mj-cs"/>
              </a:rPr>
              <a:t>Receive personalized nutrition information to meet your health goals. </a:t>
            </a:r>
          </a:p>
          <a:p>
            <a:pPr marL="457200" indent="-457200">
              <a:buFont typeface="Arial" panose="020B0604020202020204" pitchFamily="34" charset="0"/>
              <a:buChar char="•"/>
            </a:pPr>
            <a:r>
              <a:rPr lang="en-US" sz="2400" dirty="0">
                <a:solidFill>
                  <a:schemeClr val="accent1"/>
                </a:solidFill>
                <a:latin typeface="+mj-lt"/>
                <a:ea typeface="+mj-ea"/>
                <a:cs typeface="+mj-cs"/>
              </a:rPr>
              <a:t>Learn about the many ways RDNs can help people live healthier lives. </a:t>
            </a:r>
          </a:p>
          <a:p>
            <a:pPr lvl="5"/>
            <a:endParaRPr lang="en-US" sz="14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544070"/>
            <a:ext cx="5561943" cy="984885"/>
          </a:xfrm>
        </p:spPr>
        <p:txBody>
          <a:bodyPr vert="horz"/>
          <a:lstStyle/>
          <a:p>
            <a:r>
              <a:rPr lang="en-US" b="1" dirty="0"/>
              <a:t>See a Registered Dietitian Nutritionist (RDN)</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656018"/>
            <a:ext cx="5860472" cy="1354217"/>
          </a:xfrm>
        </p:spPr>
        <p:txBody>
          <a:bodyPr vert="horz"/>
          <a:lstStyle/>
          <a:p>
            <a:r>
              <a:rPr lang="en-US" sz="4400" b="1" dirty="0"/>
              <a:t>Eat a variety of foods from all food groups</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en-US" sz="3200" dirty="0">
                <a:solidFill>
                  <a:schemeClr val="accent1"/>
                </a:solidFill>
                <a:latin typeface="+mj-lt"/>
                <a:ea typeface="+mj-ea"/>
                <a:cs typeface="+mj-cs"/>
              </a:rPr>
              <a:t>Fruits</a:t>
            </a:r>
          </a:p>
          <a:p>
            <a:pPr lvl="1">
              <a:lnSpc>
                <a:spcPct val="150000"/>
              </a:lnSpc>
              <a:spcAft>
                <a:spcPts val="400"/>
              </a:spcAft>
            </a:pPr>
            <a:r>
              <a:rPr lang="en-US" sz="3200" dirty="0">
                <a:solidFill>
                  <a:schemeClr val="accent1"/>
                </a:solidFill>
                <a:latin typeface="+mj-lt"/>
                <a:ea typeface="+mj-ea"/>
                <a:cs typeface="+mj-cs"/>
              </a:rPr>
              <a:t>Vegetables</a:t>
            </a:r>
          </a:p>
          <a:p>
            <a:pPr lvl="1">
              <a:lnSpc>
                <a:spcPct val="150000"/>
              </a:lnSpc>
              <a:spcAft>
                <a:spcPts val="400"/>
              </a:spcAft>
            </a:pPr>
            <a:r>
              <a:rPr lang="en-US" sz="3200" dirty="0">
                <a:solidFill>
                  <a:schemeClr val="accent1"/>
                </a:solidFill>
                <a:latin typeface="+mj-lt"/>
                <a:ea typeface="+mj-ea"/>
                <a:cs typeface="+mj-cs"/>
              </a:rPr>
              <a:t>Grains</a:t>
            </a:r>
          </a:p>
          <a:p>
            <a:pPr lvl="1">
              <a:lnSpc>
                <a:spcPct val="150000"/>
              </a:lnSpc>
              <a:spcAft>
                <a:spcPts val="400"/>
              </a:spcAft>
            </a:pPr>
            <a:r>
              <a:rPr lang="en-US" sz="3200" dirty="0">
                <a:solidFill>
                  <a:schemeClr val="accent1"/>
                </a:solidFill>
                <a:latin typeface="+mj-lt"/>
                <a:ea typeface="+mj-ea"/>
                <a:cs typeface="+mj-cs"/>
              </a:rPr>
              <a:t>Protein Foods</a:t>
            </a:r>
          </a:p>
          <a:p>
            <a:pPr lvl="1">
              <a:lnSpc>
                <a:spcPct val="150000"/>
              </a:lnSpc>
              <a:spcAft>
                <a:spcPts val="400"/>
              </a:spcAft>
            </a:pPr>
            <a:r>
              <a:rPr lang="en-US" sz="3200" dirty="0">
                <a:solidFill>
                  <a:schemeClr val="accent1"/>
                </a:solidFill>
                <a:latin typeface="+mj-lt"/>
                <a:ea typeface="+mj-ea"/>
                <a:cs typeface="+mj-cs"/>
              </a:rPr>
              <a:t>Dairy</a:t>
            </a: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980</TotalTime>
  <Words>2352</Words>
  <Application>Microsoft Office PowerPoint</Application>
  <PresentationFormat>Widescreen</PresentationFormat>
  <Paragraphs>241</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2024</vt:lpstr>
      <vt:lpstr>PowerPoint Presentation</vt:lpstr>
      <vt:lpstr>Objectives</vt:lpstr>
      <vt:lpstr>A healthy eating routine</vt:lpstr>
      <vt:lpstr>Stay nourished on any budget.</vt:lpstr>
      <vt:lpstr>PowerPoint Presentation</vt:lpstr>
      <vt:lpstr>Practice home food safety</vt:lpstr>
      <vt:lpstr>See a Registered Dietitian Nutritionist (RDN)</vt:lpstr>
      <vt:lpstr>Eat a variety of foods from all food groups</vt:lpstr>
      <vt:lpstr>PowerPoint Presentation</vt:lpstr>
      <vt:lpstr>PowerPoint Presentation</vt:lpstr>
      <vt:lpstr>Eat with the Environment in Mind</vt:lpstr>
      <vt:lpstr>PowerPoint Presentation</vt:lpstr>
      <vt:lpstr>PowerPoint Presentation</vt:lpstr>
      <vt:lpstr>National Nutrition Month® 2024</vt:lpstr>
      <vt:lpstr>Thank You!</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Constance Rudnicki</cp:lastModifiedBy>
  <cp:revision>4</cp:revision>
  <dcterms:created xsi:type="dcterms:W3CDTF">2023-11-10T18:49:27Z</dcterms:created>
  <dcterms:modified xsi:type="dcterms:W3CDTF">2024-01-31T17:54:54Z</dcterms:modified>
</cp:coreProperties>
</file>