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webextensions/webextension1.xml" ContentType="application/vnd.ms-office.webextension+xml"/>
  <Override PartName="/ppt/webextensions/webextension2.xml" ContentType="application/vnd.ms-office.webextension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60"/>
  </p:notesMasterIdLst>
  <p:sldIdLst>
    <p:sldId id="257" r:id="rId5"/>
    <p:sldId id="325" r:id="rId6"/>
    <p:sldId id="342" r:id="rId7"/>
    <p:sldId id="306" r:id="rId8"/>
    <p:sldId id="307" r:id="rId9"/>
    <p:sldId id="308" r:id="rId10"/>
    <p:sldId id="309" r:id="rId11"/>
    <p:sldId id="310" r:id="rId12"/>
    <p:sldId id="328" r:id="rId13"/>
    <p:sldId id="277" r:id="rId14"/>
    <p:sldId id="276" r:id="rId15"/>
    <p:sldId id="278" r:id="rId16"/>
    <p:sldId id="302" r:id="rId17"/>
    <p:sldId id="305" r:id="rId18"/>
    <p:sldId id="311" r:id="rId19"/>
    <p:sldId id="312" r:id="rId20"/>
    <p:sldId id="331" r:id="rId21"/>
    <p:sldId id="324" r:id="rId22"/>
    <p:sldId id="337" r:id="rId23"/>
    <p:sldId id="338" r:id="rId24"/>
    <p:sldId id="265" r:id="rId25"/>
    <p:sldId id="313" r:id="rId26"/>
    <p:sldId id="314" r:id="rId27"/>
    <p:sldId id="316" r:id="rId28"/>
    <p:sldId id="343" r:id="rId29"/>
    <p:sldId id="267" r:id="rId30"/>
    <p:sldId id="268" r:id="rId31"/>
    <p:sldId id="269" r:id="rId32"/>
    <p:sldId id="270" r:id="rId33"/>
    <p:sldId id="273" r:id="rId34"/>
    <p:sldId id="274" r:id="rId35"/>
    <p:sldId id="275" r:id="rId36"/>
    <p:sldId id="279" r:id="rId37"/>
    <p:sldId id="281" r:id="rId38"/>
    <p:sldId id="283" r:id="rId39"/>
    <p:sldId id="332" r:id="rId40"/>
    <p:sldId id="333" r:id="rId41"/>
    <p:sldId id="334" r:id="rId42"/>
    <p:sldId id="335" r:id="rId43"/>
    <p:sldId id="296" r:id="rId44"/>
    <p:sldId id="300" r:id="rId45"/>
    <p:sldId id="297" r:id="rId46"/>
    <p:sldId id="341" r:id="rId47"/>
    <p:sldId id="263" r:id="rId48"/>
    <p:sldId id="318" r:id="rId49"/>
    <p:sldId id="344" r:id="rId50"/>
    <p:sldId id="298" r:id="rId51"/>
    <p:sldId id="317" r:id="rId52"/>
    <p:sldId id="321" r:id="rId53"/>
    <p:sldId id="322" r:id="rId54"/>
    <p:sldId id="326" r:id="rId55"/>
    <p:sldId id="345" r:id="rId56"/>
    <p:sldId id="339" r:id="rId57"/>
    <p:sldId id="340" r:id="rId58"/>
    <p:sldId id="33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F1BFB-E94C-46D5-A115-0C3EDE93B8A6}" v="16" dt="2022-02-16T21:33:14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650" autoAdjust="0"/>
    <p:restoredTop sz="94636" autoAdjust="0"/>
  </p:normalViewPr>
  <p:slideViewPr>
    <p:cSldViewPr snapToGrid="0">
      <p:cViewPr varScale="1">
        <p:scale>
          <a:sx n="108" d="100"/>
          <a:sy n="108" d="100"/>
        </p:scale>
        <p:origin x="13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2F6B6F-E687-4602-AEEF-4A71BF9EF964}" type="doc">
      <dgm:prSet loTypeId="urn:microsoft.com/office/officeart/2016/7/layout/VerticalHollowAction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1CAA81-1012-4701-A284-4C3EB334B17F}">
      <dgm:prSet/>
      <dgm:spPr/>
      <dgm:t>
        <a:bodyPr/>
        <a:lstStyle/>
        <a:p>
          <a:r>
            <a:rPr lang="en-US"/>
            <a:t>Understand</a:t>
          </a:r>
        </a:p>
      </dgm:t>
    </dgm:pt>
    <dgm:pt modelId="{AF5D07CD-C16C-4D90-9978-C9E4DA263892}" type="parTrans" cxnId="{99092A11-3F5D-4DE1-979E-7AD6599E4360}">
      <dgm:prSet/>
      <dgm:spPr/>
      <dgm:t>
        <a:bodyPr/>
        <a:lstStyle/>
        <a:p>
          <a:endParaRPr lang="en-US"/>
        </a:p>
      </dgm:t>
    </dgm:pt>
    <dgm:pt modelId="{BAA6D87A-E456-4D09-BBAE-77466DA95B0D}" type="sibTrans" cxnId="{99092A11-3F5D-4DE1-979E-7AD6599E4360}">
      <dgm:prSet/>
      <dgm:spPr/>
      <dgm:t>
        <a:bodyPr/>
        <a:lstStyle/>
        <a:p>
          <a:endParaRPr lang="en-US"/>
        </a:p>
      </dgm:t>
    </dgm:pt>
    <dgm:pt modelId="{9FF89500-75D3-45E4-B784-9979AE7712B4}">
      <dgm:prSet/>
      <dgm:spPr/>
      <dgm:t>
        <a:bodyPr/>
        <a:lstStyle/>
        <a:p>
          <a:r>
            <a:rPr lang="en-US"/>
            <a:t>The learner will understand portion control and why it is important</a:t>
          </a:r>
        </a:p>
      </dgm:t>
    </dgm:pt>
    <dgm:pt modelId="{3C6EB3AE-A81F-49F9-9B7D-74D8E745FF2C}" type="parTrans" cxnId="{F6CF4A96-09EC-43AE-A748-E66A4F3A67C5}">
      <dgm:prSet/>
      <dgm:spPr/>
      <dgm:t>
        <a:bodyPr/>
        <a:lstStyle/>
        <a:p>
          <a:endParaRPr lang="en-US"/>
        </a:p>
      </dgm:t>
    </dgm:pt>
    <dgm:pt modelId="{49721723-2D2B-4756-BACB-132A28DD3341}" type="sibTrans" cxnId="{F6CF4A96-09EC-43AE-A748-E66A4F3A67C5}">
      <dgm:prSet/>
      <dgm:spPr/>
      <dgm:t>
        <a:bodyPr/>
        <a:lstStyle/>
        <a:p>
          <a:endParaRPr lang="en-US"/>
        </a:p>
      </dgm:t>
    </dgm:pt>
    <dgm:pt modelId="{8AFEE45C-8B95-45F5-9FC1-29F417F175F1}">
      <dgm:prSet/>
      <dgm:spPr/>
      <dgm:t>
        <a:bodyPr/>
        <a:lstStyle/>
        <a:p>
          <a:r>
            <a:rPr lang="en-US"/>
            <a:t>Understand</a:t>
          </a:r>
        </a:p>
      </dgm:t>
    </dgm:pt>
    <dgm:pt modelId="{B68007DB-6EBA-4622-B6CD-895A1AAF5F5F}" type="parTrans" cxnId="{A6F9C972-DA1C-4EC5-B389-5D8E802945EA}">
      <dgm:prSet/>
      <dgm:spPr/>
      <dgm:t>
        <a:bodyPr/>
        <a:lstStyle/>
        <a:p>
          <a:endParaRPr lang="en-US"/>
        </a:p>
      </dgm:t>
    </dgm:pt>
    <dgm:pt modelId="{F92A8669-1B38-44C5-9853-0F7D43E1373C}" type="sibTrans" cxnId="{A6F9C972-DA1C-4EC5-B389-5D8E802945EA}">
      <dgm:prSet/>
      <dgm:spPr/>
      <dgm:t>
        <a:bodyPr/>
        <a:lstStyle/>
        <a:p>
          <a:endParaRPr lang="en-US"/>
        </a:p>
      </dgm:t>
    </dgm:pt>
    <dgm:pt modelId="{344258C1-52CE-4914-A93C-7C3B7E3A0E67}">
      <dgm:prSet/>
      <dgm:spPr/>
      <dgm:t>
        <a:bodyPr/>
        <a:lstStyle/>
        <a:p>
          <a:r>
            <a:rPr lang="en-US"/>
            <a:t>The learner will understand portion control utensils and which ones to use</a:t>
          </a:r>
        </a:p>
      </dgm:t>
    </dgm:pt>
    <dgm:pt modelId="{04E69BEC-2714-4EEB-ADE7-6BF5C7CDF752}" type="parTrans" cxnId="{2DB321C2-DE8D-4A4F-BD49-121A32E8EB46}">
      <dgm:prSet/>
      <dgm:spPr/>
      <dgm:t>
        <a:bodyPr/>
        <a:lstStyle/>
        <a:p>
          <a:endParaRPr lang="en-US"/>
        </a:p>
      </dgm:t>
    </dgm:pt>
    <dgm:pt modelId="{6BAB5917-47CA-4C31-96CC-9E6EAFE38A20}" type="sibTrans" cxnId="{2DB321C2-DE8D-4A4F-BD49-121A32E8EB46}">
      <dgm:prSet/>
      <dgm:spPr/>
      <dgm:t>
        <a:bodyPr/>
        <a:lstStyle/>
        <a:p>
          <a:endParaRPr lang="en-US"/>
        </a:p>
      </dgm:t>
    </dgm:pt>
    <dgm:pt modelId="{7FAD6ADF-47A9-4439-9D67-3E7EC4F372DB}">
      <dgm:prSet/>
      <dgm:spPr/>
      <dgm:t>
        <a:bodyPr/>
        <a:lstStyle/>
        <a:p>
          <a:r>
            <a:rPr lang="en-US"/>
            <a:t>Know</a:t>
          </a:r>
        </a:p>
      </dgm:t>
    </dgm:pt>
    <dgm:pt modelId="{5F820298-5F93-4493-953C-B1C5A700EBDC}" type="parTrans" cxnId="{310D43C7-2495-4419-AED0-52BD68EEFDC2}">
      <dgm:prSet/>
      <dgm:spPr/>
      <dgm:t>
        <a:bodyPr/>
        <a:lstStyle/>
        <a:p>
          <a:endParaRPr lang="en-US"/>
        </a:p>
      </dgm:t>
    </dgm:pt>
    <dgm:pt modelId="{AA964583-FC9C-4FE7-A239-6DDE30D96A31}" type="sibTrans" cxnId="{310D43C7-2495-4419-AED0-52BD68EEFDC2}">
      <dgm:prSet/>
      <dgm:spPr/>
      <dgm:t>
        <a:bodyPr/>
        <a:lstStyle/>
        <a:p>
          <a:endParaRPr lang="en-US"/>
        </a:p>
      </dgm:t>
    </dgm:pt>
    <dgm:pt modelId="{C92E5168-E5A4-44A0-A1A6-48C400CC856E}">
      <dgm:prSet/>
      <dgm:spPr/>
      <dgm:t>
        <a:bodyPr/>
        <a:lstStyle/>
        <a:p>
          <a:r>
            <a:rPr lang="en-US"/>
            <a:t>The learner will know how to do a recipe conversion </a:t>
          </a:r>
        </a:p>
      </dgm:t>
    </dgm:pt>
    <dgm:pt modelId="{EC9D3F13-E0BE-4911-908A-372A67944EE1}" type="parTrans" cxnId="{EF0DFDBD-B40B-44DC-ACE2-714F342D1F79}">
      <dgm:prSet/>
      <dgm:spPr/>
      <dgm:t>
        <a:bodyPr/>
        <a:lstStyle/>
        <a:p>
          <a:endParaRPr lang="en-US"/>
        </a:p>
      </dgm:t>
    </dgm:pt>
    <dgm:pt modelId="{F61C3AE7-A2D9-4446-BD9E-B4316A985416}" type="sibTrans" cxnId="{EF0DFDBD-B40B-44DC-ACE2-714F342D1F79}">
      <dgm:prSet/>
      <dgm:spPr/>
      <dgm:t>
        <a:bodyPr/>
        <a:lstStyle/>
        <a:p>
          <a:endParaRPr lang="en-US"/>
        </a:p>
      </dgm:t>
    </dgm:pt>
    <dgm:pt modelId="{8E27506D-7A53-4A0F-AA4F-61FDB704454E}">
      <dgm:prSet/>
      <dgm:spPr/>
      <dgm:t>
        <a:bodyPr/>
        <a:lstStyle/>
        <a:p>
          <a:r>
            <a:rPr lang="en-US"/>
            <a:t>Know</a:t>
          </a:r>
        </a:p>
      </dgm:t>
    </dgm:pt>
    <dgm:pt modelId="{54FF9C2B-BD52-4B80-BDF5-0A852FD3482B}" type="parTrans" cxnId="{23BF8B56-DA72-4506-94D9-F62BA667CDD3}">
      <dgm:prSet/>
      <dgm:spPr/>
      <dgm:t>
        <a:bodyPr/>
        <a:lstStyle/>
        <a:p>
          <a:endParaRPr lang="en-US"/>
        </a:p>
      </dgm:t>
    </dgm:pt>
    <dgm:pt modelId="{9F404CC6-80E8-4D19-8DDE-F5366490B6A9}" type="sibTrans" cxnId="{23BF8B56-DA72-4506-94D9-F62BA667CDD3}">
      <dgm:prSet/>
      <dgm:spPr/>
      <dgm:t>
        <a:bodyPr/>
        <a:lstStyle/>
        <a:p>
          <a:endParaRPr lang="en-US"/>
        </a:p>
      </dgm:t>
    </dgm:pt>
    <dgm:pt modelId="{D16A14A2-F3D5-4948-846C-E9AB519F1390}">
      <dgm:prSet/>
      <dgm:spPr/>
      <dgm:t>
        <a:bodyPr/>
        <a:lstStyle/>
        <a:p>
          <a:r>
            <a:rPr lang="en-US"/>
            <a:t>The learner will know what ergonomics is </a:t>
          </a:r>
        </a:p>
      </dgm:t>
    </dgm:pt>
    <dgm:pt modelId="{2E45B313-B194-4CF2-8170-4EE0123C992F}" type="parTrans" cxnId="{03CA2833-D82E-42DF-B9F2-A4B3BFBBD8A5}">
      <dgm:prSet/>
      <dgm:spPr/>
      <dgm:t>
        <a:bodyPr/>
        <a:lstStyle/>
        <a:p>
          <a:endParaRPr lang="en-US"/>
        </a:p>
      </dgm:t>
    </dgm:pt>
    <dgm:pt modelId="{EACC3544-A0D2-445F-9685-6075E05AB1EF}" type="sibTrans" cxnId="{03CA2833-D82E-42DF-B9F2-A4B3BFBBD8A5}">
      <dgm:prSet/>
      <dgm:spPr/>
      <dgm:t>
        <a:bodyPr/>
        <a:lstStyle/>
        <a:p>
          <a:endParaRPr lang="en-US"/>
        </a:p>
      </dgm:t>
    </dgm:pt>
    <dgm:pt modelId="{F7F7BB9B-47A7-46BF-B831-DAE5ABD16F49}">
      <dgm:prSet/>
      <dgm:spPr/>
      <dgm:t>
        <a:bodyPr/>
        <a:lstStyle/>
        <a:p>
          <a:r>
            <a:rPr lang="en-US"/>
            <a:t>Know</a:t>
          </a:r>
        </a:p>
      </dgm:t>
    </dgm:pt>
    <dgm:pt modelId="{C6EF5CFD-EAC8-4F9F-863F-368E2424A77F}" type="parTrans" cxnId="{D9185304-FA83-45F5-8996-F6C67EE4828E}">
      <dgm:prSet/>
      <dgm:spPr/>
      <dgm:t>
        <a:bodyPr/>
        <a:lstStyle/>
        <a:p>
          <a:endParaRPr lang="en-US"/>
        </a:p>
      </dgm:t>
    </dgm:pt>
    <dgm:pt modelId="{25075ED4-B3C9-462E-80BA-15DFDB97104B}" type="sibTrans" cxnId="{D9185304-FA83-45F5-8996-F6C67EE4828E}">
      <dgm:prSet/>
      <dgm:spPr/>
      <dgm:t>
        <a:bodyPr/>
        <a:lstStyle/>
        <a:p>
          <a:endParaRPr lang="en-US"/>
        </a:p>
      </dgm:t>
    </dgm:pt>
    <dgm:pt modelId="{4D37E1C3-313F-416A-BC8E-C87B017098DA}">
      <dgm:prSet/>
      <dgm:spPr/>
      <dgm:t>
        <a:bodyPr/>
        <a:lstStyle/>
        <a:p>
          <a:r>
            <a:rPr lang="en-US"/>
            <a:t>The learner will know proper standing, driving and sitting posture</a:t>
          </a:r>
        </a:p>
      </dgm:t>
    </dgm:pt>
    <dgm:pt modelId="{A8332A76-9487-4649-B3DC-E5554F84D12C}" type="parTrans" cxnId="{32F9A84A-5FA2-451E-A418-F8E03E0E74F2}">
      <dgm:prSet/>
      <dgm:spPr/>
      <dgm:t>
        <a:bodyPr/>
        <a:lstStyle/>
        <a:p>
          <a:endParaRPr lang="en-US"/>
        </a:p>
      </dgm:t>
    </dgm:pt>
    <dgm:pt modelId="{151B9D4C-F393-4728-90AD-8370F9F0C427}" type="sibTrans" cxnId="{32F9A84A-5FA2-451E-A418-F8E03E0E74F2}">
      <dgm:prSet/>
      <dgm:spPr/>
      <dgm:t>
        <a:bodyPr/>
        <a:lstStyle/>
        <a:p>
          <a:endParaRPr lang="en-US"/>
        </a:p>
      </dgm:t>
    </dgm:pt>
    <dgm:pt modelId="{3DAF0935-8232-4541-BC35-D5738126951B}" type="pres">
      <dgm:prSet presAssocID="{482F6B6F-E687-4602-AEEF-4A71BF9EF964}" presName="Name0" presStyleCnt="0">
        <dgm:presLayoutVars>
          <dgm:dir/>
          <dgm:animLvl val="lvl"/>
          <dgm:resizeHandles val="exact"/>
        </dgm:presLayoutVars>
      </dgm:prSet>
      <dgm:spPr/>
    </dgm:pt>
    <dgm:pt modelId="{436F9958-B75F-42F5-9ABA-E5D8E1F5CAE4}" type="pres">
      <dgm:prSet presAssocID="{7C1CAA81-1012-4701-A284-4C3EB334B17F}" presName="linNode" presStyleCnt="0"/>
      <dgm:spPr/>
    </dgm:pt>
    <dgm:pt modelId="{3FE73E9F-2C02-48A6-8AF7-8244A21BFA4A}" type="pres">
      <dgm:prSet presAssocID="{7C1CAA81-1012-4701-A284-4C3EB334B17F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56662E1C-9A2B-4C07-8675-30A29FD08C75}" type="pres">
      <dgm:prSet presAssocID="{7C1CAA81-1012-4701-A284-4C3EB334B17F}" presName="descendantText" presStyleLbl="alignNode1" presStyleIdx="0" presStyleCnt="5">
        <dgm:presLayoutVars>
          <dgm:bulletEnabled/>
        </dgm:presLayoutVars>
      </dgm:prSet>
      <dgm:spPr/>
    </dgm:pt>
    <dgm:pt modelId="{10BCFBBD-1845-49AE-B007-7C6F280F1F23}" type="pres">
      <dgm:prSet presAssocID="{BAA6D87A-E456-4D09-BBAE-77466DA95B0D}" presName="sp" presStyleCnt="0"/>
      <dgm:spPr/>
    </dgm:pt>
    <dgm:pt modelId="{A9DF4409-55D4-4DE6-8A49-B1638C52319D}" type="pres">
      <dgm:prSet presAssocID="{8AFEE45C-8B95-45F5-9FC1-29F417F175F1}" presName="linNode" presStyleCnt="0"/>
      <dgm:spPr/>
    </dgm:pt>
    <dgm:pt modelId="{06575E63-8BBA-4663-A5DF-4D3BEAF24AC6}" type="pres">
      <dgm:prSet presAssocID="{8AFEE45C-8B95-45F5-9FC1-29F417F175F1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13EDC970-D594-46BB-9ADF-B8F9A97CFB2A}" type="pres">
      <dgm:prSet presAssocID="{8AFEE45C-8B95-45F5-9FC1-29F417F175F1}" presName="descendantText" presStyleLbl="alignNode1" presStyleIdx="1" presStyleCnt="5">
        <dgm:presLayoutVars>
          <dgm:bulletEnabled/>
        </dgm:presLayoutVars>
      </dgm:prSet>
      <dgm:spPr/>
    </dgm:pt>
    <dgm:pt modelId="{00BCB136-1247-4CE3-8C5D-8186D02E37BA}" type="pres">
      <dgm:prSet presAssocID="{F92A8669-1B38-44C5-9853-0F7D43E1373C}" presName="sp" presStyleCnt="0"/>
      <dgm:spPr/>
    </dgm:pt>
    <dgm:pt modelId="{EDCB0A08-7D0B-4F3C-AFEE-6E872E8B87BC}" type="pres">
      <dgm:prSet presAssocID="{7FAD6ADF-47A9-4439-9D67-3E7EC4F372DB}" presName="linNode" presStyleCnt="0"/>
      <dgm:spPr/>
    </dgm:pt>
    <dgm:pt modelId="{C6AA3E49-5120-451C-9555-9361BDE5361C}" type="pres">
      <dgm:prSet presAssocID="{7FAD6ADF-47A9-4439-9D67-3E7EC4F372DB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95362D13-7379-4594-841F-299535D5825E}" type="pres">
      <dgm:prSet presAssocID="{7FAD6ADF-47A9-4439-9D67-3E7EC4F372DB}" presName="descendantText" presStyleLbl="alignNode1" presStyleIdx="2" presStyleCnt="5">
        <dgm:presLayoutVars>
          <dgm:bulletEnabled/>
        </dgm:presLayoutVars>
      </dgm:prSet>
      <dgm:spPr/>
    </dgm:pt>
    <dgm:pt modelId="{2E5F18CC-DAAB-4896-A823-D365B26604FF}" type="pres">
      <dgm:prSet presAssocID="{AA964583-FC9C-4FE7-A239-6DDE30D96A31}" presName="sp" presStyleCnt="0"/>
      <dgm:spPr/>
    </dgm:pt>
    <dgm:pt modelId="{FC5E864A-38BB-4B40-9A76-38C44D6E3ABE}" type="pres">
      <dgm:prSet presAssocID="{8E27506D-7A53-4A0F-AA4F-61FDB704454E}" presName="linNode" presStyleCnt="0"/>
      <dgm:spPr/>
    </dgm:pt>
    <dgm:pt modelId="{9BD59D73-3F9D-46F7-AA8B-6BE63DF47F4B}" type="pres">
      <dgm:prSet presAssocID="{8E27506D-7A53-4A0F-AA4F-61FDB704454E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794836DB-8CCB-4991-B663-951614654730}" type="pres">
      <dgm:prSet presAssocID="{8E27506D-7A53-4A0F-AA4F-61FDB704454E}" presName="descendantText" presStyleLbl="alignNode1" presStyleIdx="3" presStyleCnt="5">
        <dgm:presLayoutVars>
          <dgm:bulletEnabled/>
        </dgm:presLayoutVars>
      </dgm:prSet>
      <dgm:spPr/>
    </dgm:pt>
    <dgm:pt modelId="{54216940-14CF-4825-9422-0F0B3EC21E6E}" type="pres">
      <dgm:prSet presAssocID="{9F404CC6-80E8-4D19-8DDE-F5366490B6A9}" presName="sp" presStyleCnt="0"/>
      <dgm:spPr/>
    </dgm:pt>
    <dgm:pt modelId="{B407172E-E5F1-4DB0-8EBB-82E2B2553102}" type="pres">
      <dgm:prSet presAssocID="{F7F7BB9B-47A7-46BF-B831-DAE5ABD16F49}" presName="linNode" presStyleCnt="0"/>
      <dgm:spPr/>
    </dgm:pt>
    <dgm:pt modelId="{B0A5959B-0C5A-42FF-B701-FA5A2FC72B34}" type="pres">
      <dgm:prSet presAssocID="{F7F7BB9B-47A7-46BF-B831-DAE5ABD16F49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BED9951B-F6A4-4350-A41C-C3FBA0092019}" type="pres">
      <dgm:prSet presAssocID="{F7F7BB9B-47A7-46BF-B831-DAE5ABD16F49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D9185304-FA83-45F5-8996-F6C67EE4828E}" srcId="{482F6B6F-E687-4602-AEEF-4A71BF9EF964}" destId="{F7F7BB9B-47A7-46BF-B831-DAE5ABD16F49}" srcOrd="4" destOrd="0" parTransId="{C6EF5CFD-EAC8-4F9F-863F-368E2424A77F}" sibTransId="{25075ED4-B3C9-462E-80BA-15DFDB97104B}"/>
    <dgm:cxn modelId="{E1613B0F-FE44-4FC5-8F54-F40BA944D261}" type="presOf" srcId="{482F6B6F-E687-4602-AEEF-4A71BF9EF964}" destId="{3DAF0935-8232-4541-BC35-D5738126951B}" srcOrd="0" destOrd="0" presId="urn:microsoft.com/office/officeart/2016/7/layout/VerticalHollowActionList"/>
    <dgm:cxn modelId="{99092A11-3F5D-4DE1-979E-7AD6599E4360}" srcId="{482F6B6F-E687-4602-AEEF-4A71BF9EF964}" destId="{7C1CAA81-1012-4701-A284-4C3EB334B17F}" srcOrd="0" destOrd="0" parTransId="{AF5D07CD-C16C-4D90-9978-C9E4DA263892}" sibTransId="{BAA6D87A-E456-4D09-BBAE-77466DA95B0D}"/>
    <dgm:cxn modelId="{961FB416-6128-43C4-8E62-D1B5DF546BD5}" type="presOf" srcId="{7FAD6ADF-47A9-4439-9D67-3E7EC4F372DB}" destId="{C6AA3E49-5120-451C-9555-9361BDE5361C}" srcOrd="0" destOrd="0" presId="urn:microsoft.com/office/officeart/2016/7/layout/VerticalHollowActionList"/>
    <dgm:cxn modelId="{808FB730-D373-435D-8E14-4380FFB66A16}" type="presOf" srcId="{4D37E1C3-313F-416A-BC8E-C87B017098DA}" destId="{BED9951B-F6A4-4350-A41C-C3FBA0092019}" srcOrd="0" destOrd="0" presId="urn:microsoft.com/office/officeart/2016/7/layout/VerticalHollowActionList"/>
    <dgm:cxn modelId="{03CA2833-D82E-42DF-B9F2-A4B3BFBBD8A5}" srcId="{8E27506D-7A53-4A0F-AA4F-61FDB704454E}" destId="{D16A14A2-F3D5-4948-846C-E9AB519F1390}" srcOrd="0" destOrd="0" parTransId="{2E45B313-B194-4CF2-8170-4EE0123C992F}" sibTransId="{EACC3544-A0D2-445F-9685-6075E05AB1EF}"/>
    <dgm:cxn modelId="{D7986D3E-705C-4EDE-B1EE-0C496C70E7F0}" type="presOf" srcId="{F7F7BB9B-47A7-46BF-B831-DAE5ABD16F49}" destId="{B0A5959B-0C5A-42FF-B701-FA5A2FC72B34}" srcOrd="0" destOrd="0" presId="urn:microsoft.com/office/officeart/2016/7/layout/VerticalHollowActionList"/>
    <dgm:cxn modelId="{32F9A84A-5FA2-451E-A418-F8E03E0E74F2}" srcId="{F7F7BB9B-47A7-46BF-B831-DAE5ABD16F49}" destId="{4D37E1C3-313F-416A-BC8E-C87B017098DA}" srcOrd="0" destOrd="0" parTransId="{A8332A76-9487-4649-B3DC-E5554F84D12C}" sibTransId="{151B9D4C-F393-4728-90AD-8370F9F0C427}"/>
    <dgm:cxn modelId="{A6F9C972-DA1C-4EC5-B389-5D8E802945EA}" srcId="{482F6B6F-E687-4602-AEEF-4A71BF9EF964}" destId="{8AFEE45C-8B95-45F5-9FC1-29F417F175F1}" srcOrd="1" destOrd="0" parTransId="{B68007DB-6EBA-4622-B6CD-895A1AAF5F5F}" sibTransId="{F92A8669-1B38-44C5-9853-0F7D43E1373C}"/>
    <dgm:cxn modelId="{23BF8B56-DA72-4506-94D9-F62BA667CDD3}" srcId="{482F6B6F-E687-4602-AEEF-4A71BF9EF964}" destId="{8E27506D-7A53-4A0F-AA4F-61FDB704454E}" srcOrd="3" destOrd="0" parTransId="{54FF9C2B-BD52-4B80-BDF5-0A852FD3482B}" sibTransId="{9F404CC6-80E8-4D19-8DDE-F5366490B6A9}"/>
    <dgm:cxn modelId="{A147318A-B175-4407-9863-B36F13B41187}" type="presOf" srcId="{7C1CAA81-1012-4701-A284-4C3EB334B17F}" destId="{3FE73E9F-2C02-48A6-8AF7-8244A21BFA4A}" srcOrd="0" destOrd="0" presId="urn:microsoft.com/office/officeart/2016/7/layout/VerticalHollowActionList"/>
    <dgm:cxn modelId="{F6CF4A96-09EC-43AE-A748-E66A4F3A67C5}" srcId="{7C1CAA81-1012-4701-A284-4C3EB334B17F}" destId="{9FF89500-75D3-45E4-B784-9979AE7712B4}" srcOrd="0" destOrd="0" parTransId="{3C6EB3AE-A81F-49F9-9B7D-74D8E745FF2C}" sibTransId="{49721723-2D2B-4756-BACB-132A28DD3341}"/>
    <dgm:cxn modelId="{09ADC9BB-D0E3-437D-AAA4-5E1D88E23FD9}" type="presOf" srcId="{C92E5168-E5A4-44A0-A1A6-48C400CC856E}" destId="{95362D13-7379-4594-841F-299535D5825E}" srcOrd="0" destOrd="0" presId="urn:microsoft.com/office/officeart/2016/7/layout/VerticalHollowActionList"/>
    <dgm:cxn modelId="{EF0DFDBD-B40B-44DC-ACE2-714F342D1F79}" srcId="{7FAD6ADF-47A9-4439-9D67-3E7EC4F372DB}" destId="{C92E5168-E5A4-44A0-A1A6-48C400CC856E}" srcOrd="0" destOrd="0" parTransId="{EC9D3F13-E0BE-4911-908A-372A67944EE1}" sibTransId="{F61C3AE7-A2D9-4446-BD9E-B4316A985416}"/>
    <dgm:cxn modelId="{BEB3C2BE-DCB6-4EB7-997B-FE8ACC76F5A2}" type="presOf" srcId="{D16A14A2-F3D5-4948-846C-E9AB519F1390}" destId="{794836DB-8CCB-4991-B663-951614654730}" srcOrd="0" destOrd="0" presId="urn:microsoft.com/office/officeart/2016/7/layout/VerticalHollowActionList"/>
    <dgm:cxn modelId="{2DB321C2-DE8D-4A4F-BD49-121A32E8EB46}" srcId="{8AFEE45C-8B95-45F5-9FC1-29F417F175F1}" destId="{344258C1-52CE-4914-A93C-7C3B7E3A0E67}" srcOrd="0" destOrd="0" parTransId="{04E69BEC-2714-4EEB-ADE7-6BF5C7CDF752}" sibTransId="{6BAB5917-47CA-4C31-96CC-9E6EAFE38A20}"/>
    <dgm:cxn modelId="{310D43C7-2495-4419-AED0-52BD68EEFDC2}" srcId="{482F6B6F-E687-4602-AEEF-4A71BF9EF964}" destId="{7FAD6ADF-47A9-4439-9D67-3E7EC4F372DB}" srcOrd="2" destOrd="0" parTransId="{5F820298-5F93-4493-953C-B1C5A700EBDC}" sibTransId="{AA964583-FC9C-4FE7-A239-6DDE30D96A31}"/>
    <dgm:cxn modelId="{B52F6BCB-8F6C-4C1F-9E50-725114867481}" type="presOf" srcId="{9FF89500-75D3-45E4-B784-9979AE7712B4}" destId="{56662E1C-9A2B-4C07-8675-30A29FD08C75}" srcOrd="0" destOrd="0" presId="urn:microsoft.com/office/officeart/2016/7/layout/VerticalHollowActionList"/>
    <dgm:cxn modelId="{93DE28D2-A66D-4470-95F6-0A4EE671E3C6}" type="presOf" srcId="{344258C1-52CE-4914-A93C-7C3B7E3A0E67}" destId="{13EDC970-D594-46BB-9ADF-B8F9A97CFB2A}" srcOrd="0" destOrd="0" presId="urn:microsoft.com/office/officeart/2016/7/layout/VerticalHollowActionList"/>
    <dgm:cxn modelId="{B5FF5FE2-3D04-46D4-B904-82250616C9D4}" type="presOf" srcId="{8E27506D-7A53-4A0F-AA4F-61FDB704454E}" destId="{9BD59D73-3F9D-46F7-AA8B-6BE63DF47F4B}" srcOrd="0" destOrd="0" presId="urn:microsoft.com/office/officeart/2016/7/layout/VerticalHollowActionList"/>
    <dgm:cxn modelId="{90D805E4-9134-480B-88E0-254CF7C50E4B}" type="presOf" srcId="{8AFEE45C-8B95-45F5-9FC1-29F417F175F1}" destId="{06575E63-8BBA-4663-A5DF-4D3BEAF24AC6}" srcOrd="0" destOrd="0" presId="urn:microsoft.com/office/officeart/2016/7/layout/VerticalHollowActionList"/>
    <dgm:cxn modelId="{0D56CD85-44DB-40F1-A0CF-5312586D74C7}" type="presParOf" srcId="{3DAF0935-8232-4541-BC35-D5738126951B}" destId="{436F9958-B75F-42F5-9ABA-E5D8E1F5CAE4}" srcOrd="0" destOrd="0" presId="urn:microsoft.com/office/officeart/2016/7/layout/VerticalHollowActionList"/>
    <dgm:cxn modelId="{58CFABC3-C2C2-45D7-A49E-1ABEC5CDB9AA}" type="presParOf" srcId="{436F9958-B75F-42F5-9ABA-E5D8E1F5CAE4}" destId="{3FE73E9F-2C02-48A6-8AF7-8244A21BFA4A}" srcOrd="0" destOrd="0" presId="urn:microsoft.com/office/officeart/2016/7/layout/VerticalHollowActionList"/>
    <dgm:cxn modelId="{74E3D8C0-8A54-40C2-AD3E-034FC0258CC0}" type="presParOf" srcId="{436F9958-B75F-42F5-9ABA-E5D8E1F5CAE4}" destId="{56662E1C-9A2B-4C07-8675-30A29FD08C75}" srcOrd="1" destOrd="0" presId="urn:microsoft.com/office/officeart/2016/7/layout/VerticalHollowActionList"/>
    <dgm:cxn modelId="{D80F8B80-C2AC-41DD-A901-3F851CAD6DF9}" type="presParOf" srcId="{3DAF0935-8232-4541-BC35-D5738126951B}" destId="{10BCFBBD-1845-49AE-B007-7C6F280F1F23}" srcOrd="1" destOrd="0" presId="urn:microsoft.com/office/officeart/2016/7/layout/VerticalHollowActionList"/>
    <dgm:cxn modelId="{58A7BB96-CB61-42C7-88B9-921860DD8034}" type="presParOf" srcId="{3DAF0935-8232-4541-BC35-D5738126951B}" destId="{A9DF4409-55D4-4DE6-8A49-B1638C52319D}" srcOrd="2" destOrd="0" presId="urn:microsoft.com/office/officeart/2016/7/layout/VerticalHollowActionList"/>
    <dgm:cxn modelId="{B997F4EF-BA68-4FC3-9F1A-0DFBB1B981A3}" type="presParOf" srcId="{A9DF4409-55D4-4DE6-8A49-B1638C52319D}" destId="{06575E63-8BBA-4663-A5DF-4D3BEAF24AC6}" srcOrd="0" destOrd="0" presId="urn:microsoft.com/office/officeart/2016/7/layout/VerticalHollowActionList"/>
    <dgm:cxn modelId="{B4E465B2-4DC0-4E01-9C7F-C96F2273CD7A}" type="presParOf" srcId="{A9DF4409-55D4-4DE6-8A49-B1638C52319D}" destId="{13EDC970-D594-46BB-9ADF-B8F9A97CFB2A}" srcOrd="1" destOrd="0" presId="urn:microsoft.com/office/officeart/2016/7/layout/VerticalHollowActionList"/>
    <dgm:cxn modelId="{AD885016-0603-4658-9F95-5682E0582455}" type="presParOf" srcId="{3DAF0935-8232-4541-BC35-D5738126951B}" destId="{00BCB136-1247-4CE3-8C5D-8186D02E37BA}" srcOrd="3" destOrd="0" presId="urn:microsoft.com/office/officeart/2016/7/layout/VerticalHollowActionList"/>
    <dgm:cxn modelId="{DC0105B3-71A2-4828-A768-AE454694156A}" type="presParOf" srcId="{3DAF0935-8232-4541-BC35-D5738126951B}" destId="{EDCB0A08-7D0B-4F3C-AFEE-6E872E8B87BC}" srcOrd="4" destOrd="0" presId="urn:microsoft.com/office/officeart/2016/7/layout/VerticalHollowActionList"/>
    <dgm:cxn modelId="{7111A629-353C-48D9-808C-12F1E6E0BED5}" type="presParOf" srcId="{EDCB0A08-7D0B-4F3C-AFEE-6E872E8B87BC}" destId="{C6AA3E49-5120-451C-9555-9361BDE5361C}" srcOrd="0" destOrd="0" presId="urn:microsoft.com/office/officeart/2016/7/layout/VerticalHollowActionList"/>
    <dgm:cxn modelId="{872D0A5A-650F-483E-93BC-1731D9EAF031}" type="presParOf" srcId="{EDCB0A08-7D0B-4F3C-AFEE-6E872E8B87BC}" destId="{95362D13-7379-4594-841F-299535D5825E}" srcOrd="1" destOrd="0" presId="urn:microsoft.com/office/officeart/2016/7/layout/VerticalHollowActionList"/>
    <dgm:cxn modelId="{3FA71FFB-49E8-4292-8E0D-AB6FE0452665}" type="presParOf" srcId="{3DAF0935-8232-4541-BC35-D5738126951B}" destId="{2E5F18CC-DAAB-4896-A823-D365B26604FF}" srcOrd="5" destOrd="0" presId="urn:microsoft.com/office/officeart/2016/7/layout/VerticalHollowActionList"/>
    <dgm:cxn modelId="{705E8DBD-9212-459F-8712-634D96D6706A}" type="presParOf" srcId="{3DAF0935-8232-4541-BC35-D5738126951B}" destId="{FC5E864A-38BB-4B40-9A76-38C44D6E3ABE}" srcOrd="6" destOrd="0" presId="urn:microsoft.com/office/officeart/2016/7/layout/VerticalHollowActionList"/>
    <dgm:cxn modelId="{4EC708CF-5992-4161-A961-84D480598529}" type="presParOf" srcId="{FC5E864A-38BB-4B40-9A76-38C44D6E3ABE}" destId="{9BD59D73-3F9D-46F7-AA8B-6BE63DF47F4B}" srcOrd="0" destOrd="0" presId="urn:microsoft.com/office/officeart/2016/7/layout/VerticalHollowActionList"/>
    <dgm:cxn modelId="{159D3DAB-1563-4BE6-8ACB-2D4D214B8E22}" type="presParOf" srcId="{FC5E864A-38BB-4B40-9A76-38C44D6E3ABE}" destId="{794836DB-8CCB-4991-B663-951614654730}" srcOrd="1" destOrd="0" presId="urn:microsoft.com/office/officeart/2016/7/layout/VerticalHollowActionList"/>
    <dgm:cxn modelId="{5F43C3D8-44E2-4115-8970-B0C309438292}" type="presParOf" srcId="{3DAF0935-8232-4541-BC35-D5738126951B}" destId="{54216940-14CF-4825-9422-0F0B3EC21E6E}" srcOrd="7" destOrd="0" presId="urn:microsoft.com/office/officeart/2016/7/layout/VerticalHollowActionList"/>
    <dgm:cxn modelId="{861CDE3C-8BE8-48D2-8F03-EDE1A619E73A}" type="presParOf" srcId="{3DAF0935-8232-4541-BC35-D5738126951B}" destId="{B407172E-E5F1-4DB0-8EBB-82E2B2553102}" srcOrd="8" destOrd="0" presId="urn:microsoft.com/office/officeart/2016/7/layout/VerticalHollowActionList"/>
    <dgm:cxn modelId="{3F8FC80D-0129-4B1E-8AC0-DB17CE942A70}" type="presParOf" srcId="{B407172E-E5F1-4DB0-8EBB-82E2B2553102}" destId="{B0A5959B-0C5A-42FF-B701-FA5A2FC72B34}" srcOrd="0" destOrd="0" presId="urn:microsoft.com/office/officeart/2016/7/layout/VerticalHollowActionList"/>
    <dgm:cxn modelId="{25E7159B-AF22-4846-901D-08F803D5E84F}" type="presParOf" srcId="{B407172E-E5F1-4DB0-8EBB-82E2B2553102}" destId="{BED9951B-F6A4-4350-A41C-C3FBA0092019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40354A-40FD-4B8A-A767-7C2B445F9A48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57CA6E-0E29-4078-8E05-AA3DC2B020F7}">
      <dgm:prSet/>
      <dgm:spPr/>
      <dgm:t>
        <a:bodyPr/>
        <a:lstStyle/>
        <a:p>
          <a:r>
            <a:rPr lang="en-US"/>
            <a:t>Senior that are recovering, have certain medical condition, or simply need to watch their food intake</a:t>
          </a:r>
        </a:p>
      </dgm:t>
    </dgm:pt>
    <dgm:pt modelId="{86C28224-2DBF-4327-8F61-FC3C530F9443}" type="parTrans" cxnId="{D566CE48-8C4D-4F2E-8DFA-D23C9F7E95F3}">
      <dgm:prSet/>
      <dgm:spPr/>
      <dgm:t>
        <a:bodyPr/>
        <a:lstStyle/>
        <a:p>
          <a:endParaRPr lang="en-US"/>
        </a:p>
      </dgm:t>
    </dgm:pt>
    <dgm:pt modelId="{AF453D3A-71C4-4C45-98F2-5848A4AF1D7C}" type="sibTrans" cxnId="{D566CE48-8C4D-4F2E-8DFA-D23C9F7E95F3}">
      <dgm:prSet/>
      <dgm:spPr/>
      <dgm:t>
        <a:bodyPr/>
        <a:lstStyle/>
        <a:p>
          <a:endParaRPr lang="en-US"/>
        </a:p>
      </dgm:t>
    </dgm:pt>
    <dgm:pt modelId="{46C1186D-B2D2-43D5-9318-58A870FC2F27}">
      <dgm:prSet/>
      <dgm:spPr/>
      <dgm:t>
        <a:bodyPr/>
        <a:lstStyle/>
        <a:p>
          <a:r>
            <a:rPr lang="en-US" dirty="0"/>
            <a:t>Too much or too little food can result in unplanted weight loss or weight gain</a:t>
          </a:r>
        </a:p>
      </dgm:t>
    </dgm:pt>
    <dgm:pt modelId="{CB727767-405B-4E71-AF45-94A2B9540AF7}" type="parTrans" cxnId="{7C253B0C-F939-4F2A-8AD4-0FFF5D228B36}">
      <dgm:prSet/>
      <dgm:spPr/>
      <dgm:t>
        <a:bodyPr/>
        <a:lstStyle/>
        <a:p>
          <a:endParaRPr lang="en-US"/>
        </a:p>
      </dgm:t>
    </dgm:pt>
    <dgm:pt modelId="{C0504B75-381E-464A-8923-98CF8CA54D03}" type="sibTrans" cxnId="{7C253B0C-F939-4F2A-8AD4-0FFF5D228B36}">
      <dgm:prSet/>
      <dgm:spPr/>
      <dgm:t>
        <a:bodyPr/>
        <a:lstStyle/>
        <a:p>
          <a:endParaRPr lang="en-US"/>
        </a:p>
      </dgm:t>
    </dgm:pt>
    <dgm:pt modelId="{F249BDBC-06F3-4871-BB6E-8FC7ABD40488}">
      <dgm:prSet/>
      <dgm:spPr/>
      <dgm:t>
        <a:bodyPr/>
        <a:lstStyle/>
        <a:p>
          <a:r>
            <a:rPr lang="en-US"/>
            <a:t>Seniors will get confused on what a correct portion is</a:t>
          </a:r>
        </a:p>
      </dgm:t>
    </dgm:pt>
    <dgm:pt modelId="{FD7A85B8-F58A-4D4D-97F8-A781BEB78F9B}" type="parTrans" cxnId="{8A0D991E-0BAE-4DFA-85D6-D64E1D4D4658}">
      <dgm:prSet/>
      <dgm:spPr/>
      <dgm:t>
        <a:bodyPr/>
        <a:lstStyle/>
        <a:p>
          <a:endParaRPr lang="en-US"/>
        </a:p>
      </dgm:t>
    </dgm:pt>
    <dgm:pt modelId="{FAD61D5F-F93C-42D0-9DBA-6FFC504C48FC}" type="sibTrans" cxnId="{8A0D991E-0BAE-4DFA-85D6-D64E1D4D4658}">
      <dgm:prSet/>
      <dgm:spPr/>
      <dgm:t>
        <a:bodyPr/>
        <a:lstStyle/>
        <a:p>
          <a:endParaRPr lang="en-US"/>
        </a:p>
      </dgm:t>
    </dgm:pt>
    <dgm:pt modelId="{16C96F40-8B99-4F8C-B92B-9CF3F69CF17F}">
      <dgm:prSet/>
      <dgm:spPr/>
      <dgm:t>
        <a:bodyPr/>
        <a:lstStyle/>
        <a:p>
          <a:r>
            <a:rPr lang="en-US"/>
            <a:t>Seniors will compare what they received to what others receive and notice it is different</a:t>
          </a:r>
        </a:p>
      </dgm:t>
    </dgm:pt>
    <dgm:pt modelId="{32BE545E-57C5-4195-9762-F4A54A158A91}" type="parTrans" cxnId="{46C2DB01-CFE4-4199-A966-DC2869DDE18F}">
      <dgm:prSet/>
      <dgm:spPr/>
      <dgm:t>
        <a:bodyPr/>
        <a:lstStyle/>
        <a:p>
          <a:endParaRPr lang="en-US"/>
        </a:p>
      </dgm:t>
    </dgm:pt>
    <dgm:pt modelId="{B2B56A18-5F2D-44BE-90E7-867C2D915902}" type="sibTrans" cxnId="{46C2DB01-CFE4-4199-A966-DC2869DDE18F}">
      <dgm:prSet/>
      <dgm:spPr/>
      <dgm:t>
        <a:bodyPr/>
        <a:lstStyle/>
        <a:p>
          <a:endParaRPr lang="en-US"/>
        </a:p>
      </dgm:t>
    </dgm:pt>
    <dgm:pt modelId="{516F07C2-DCDE-4FD5-8D5E-08E7034B0E99}" type="pres">
      <dgm:prSet presAssocID="{8540354A-40FD-4B8A-A767-7C2B445F9A48}" presName="linear" presStyleCnt="0">
        <dgm:presLayoutVars>
          <dgm:animLvl val="lvl"/>
          <dgm:resizeHandles val="exact"/>
        </dgm:presLayoutVars>
      </dgm:prSet>
      <dgm:spPr/>
    </dgm:pt>
    <dgm:pt modelId="{5DB1C9D6-EAA6-4FA4-B965-5897C7ABC746}" type="pres">
      <dgm:prSet presAssocID="{9B57CA6E-0E29-4078-8E05-AA3DC2B020F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5CC79A6-CA1E-41C4-B10C-1635A06AE9D9}" type="pres">
      <dgm:prSet presAssocID="{AF453D3A-71C4-4C45-98F2-5848A4AF1D7C}" presName="spacer" presStyleCnt="0"/>
      <dgm:spPr/>
    </dgm:pt>
    <dgm:pt modelId="{215D6584-21E2-4356-B2A7-30057875FBCB}" type="pres">
      <dgm:prSet presAssocID="{46C1186D-B2D2-43D5-9318-58A870FC2F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4DA655-9777-486E-AEAF-097E5FC04ED6}" type="pres">
      <dgm:prSet presAssocID="{C0504B75-381E-464A-8923-98CF8CA54D03}" presName="spacer" presStyleCnt="0"/>
      <dgm:spPr/>
    </dgm:pt>
    <dgm:pt modelId="{9509ECA1-C9B9-4C6D-9F4F-BE17FA2D3C37}" type="pres">
      <dgm:prSet presAssocID="{F249BDBC-06F3-4871-BB6E-8FC7ABD4048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ABEC4C1-07BE-498E-AFEB-E50E78C0A157}" type="pres">
      <dgm:prSet presAssocID="{FAD61D5F-F93C-42D0-9DBA-6FFC504C48FC}" presName="spacer" presStyleCnt="0"/>
      <dgm:spPr/>
    </dgm:pt>
    <dgm:pt modelId="{75D70323-8705-43CD-A955-C1B029E91797}" type="pres">
      <dgm:prSet presAssocID="{16C96F40-8B99-4F8C-B92B-9CF3F69CF17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6C2DB01-CFE4-4199-A966-DC2869DDE18F}" srcId="{8540354A-40FD-4B8A-A767-7C2B445F9A48}" destId="{16C96F40-8B99-4F8C-B92B-9CF3F69CF17F}" srcOrd="3" destOrd="0" parTransId="{32BE545E-57C5-4195-9762-F4A54A158A91}" sibTransId="{B2B56A18-5F2D-44BE-90E7-867C2D915902}"/>
    <dgm:cxn modelId="{8CD22D08-7102-4AA1-A8E7-D8D47C1EB664}" type="presOf" srcId="{8540354A-40FD-4B8A-A767-7C2B445F9A48}" destId="{516F07C2-DCDE-4FD5-8D5E-08E7034B0E99}" srcOrd="0" destOrd="0" presId="urn:microsoft.com/office/officeart/2005/8/layout/vList2"/>
    <dgm:cxn modelId="{7C253B0C-F939-4F2A-8AD4-0FFF5D228B36}" srcId="{8540354A-40FD-4B8A-A767-7C2B445F9A48}" destId="{46C1186D-B2D2-43D5-9318-58A870FC2F27}" srcOrd="1" destOrd="0" parTransId="{CB727767-405B-4E71-AF45-94A2B9540AF7}" sibTransId="{C0504B75-381E-464A-8923-98CF8CA54D03}"/>
    <dgm:cxn modelId="{8A0D991E-0BAE-4DFA-85D6-D64E1D4D4658}" srcId="{8540354A-40FD-4B8A-A767-7C2B445F9A48}" destId="{F249BDBC-06F3-4871-BB6E-8FC7ABD40488}" srcOrd="2" destOrd="0" parTransId="{FD7A85B8-F58A-4D4D-97F8-A781BEB78F9B}" sibTransId="{FAD61D5F-F93C-42D0-9DBA-6FFC504C48FC}"/>
    <dgm:cxn modelId="{590CA026-900C-4F1C-B72D-2B78B5968B31}" type="presOf" srcId="{46C1186D-B2D2-43D5-9318-58A870FC2F27}" destId="{215D6584-21E2-4356-B2A7-30057875FBCB}" srcOrd="0" destOrd="0" presId="urn:microsoft.com/office/officeart/2005/8/layout/vList2"/>
    <dgm:cxn modelId="{A0BFAD5C-F114-46A5-9B86-9EFD84F57B4A}" type="presOf" srcId="{F249BDBC-06F3-4871-BB6E-8FC7ABD40488}" destId="{9509ECA1-C9B9-4C6D-9F4F-BE17FA2D3C37}" srcOrd="0" destOrd="0" presId="urn:microsoft.com/office/officeart/2005/8/layout/vList2"/>
    <dgm:cxn modelId="{D566CE48-8C4D-4F2E-8DFA-D23C9F7E95F3}" srcId="{8540354A-40FD-4B8A-A767-7C2B445F9A48}" destId="{9B57CA6E-0E29-4078-8E05-AA3DC2B020F7}" srcOrd="0" destOrd="0" parTransId="{86C28224-2DBF-4327-8F61-FC3C530F9443}" sibTransId="{AF453D3A-71C4-4C45-98F2-5848A4AF1D7C}"/>
    <dgm:cxn modelId="{ED06B094-6943-4EF1-8EA0-A6398D9DC353}" type="presOf" srcId="{9B57CA6E-0E29-4078-8E05-AA3DC2B020F7}" destId="{5DB1C9D6-EAA6-4FA4-B965-5897C7ABC746}" srcOrd="0" destOrd="0" presId="urn:microsoft.com/office/officeart/2005/8/layout/vList2"/>
    <dgm:cxn modelId="{F7239ED2-7341-4BE1-9773-AC17F56C5A68}" type="presOf" srcId="{16C96F40-8B99-4F8C-B92B-9CF3F69CF17F}" destId="{75D70323-8705-43CD-A955-C1B029E91797}" srcOrd="0" destOrd="0" presId="urn:microsoft.com/office/officeart/2005/8/layout/vList2"/>
    <dgm:cxn modelId="{BD6D22FE-74C4-4651-8090-DBD747679A57}" type="presParOf" srcId="{516F07C2-DCDE-4FD5-8D5E-08E7034B0E99}" destId="{5DB1C9D6-EAA6-4FA4-B965-5897C7ABC746}" srcOrd="0" destOrd="0" presId="urn:microsoft.com/office/officeart/2005/8/layout/vList2"/>
    <dgm:cxn modelId="{94805F53-AD28-4DBB-AEEB-F2A25640F988}" type="presParOf" srcId="{516F07C2-DCDE-4FD5-8D5E-08E7034B0E99}" destId="{15CC79A6-CA1E-41C4-B10C-1635A06AE9D9}" srcOrd="1" destOrd="0" presId="urn:microsoft.com/office/officeart/2005/8/layout/vList2"/>
    <dgm:cxn modelId="{2C66510A-3347-447B-9357-9428F955BD42}" type="presParOf" srcId="{516F07C2-DCDE-4FD5-8D5E-08E7034B0E99}" destId="{215D6584-21E2-4356-B2A7-30057875FBCB}" srcOrd="2" destOrd="0" presId="urn:microsoft.com/office/officeart/2005/8/layout/vList2"/>
    <dgm:cxn modelId="{46C74633-9F5D-455C-8532-95E6ECC304C2}" type="presParOf" srcId="{516F07C2-DCDE-4FD5-8D5E-08E7034B0E99}" destId="{EF4DA655-9777-486E-AEAF-097E5FC04ED6}" srcOrd="3" destOrd="0" presId="urn:microsoft.com/office/officeart/2005/8/layout/vList2"/>
    <dgm:cxn modelId="{F7201915-3935-4916-83A4-D1B762DFB1DE}" type="presParOf" srcId="{516F07C2-DCDE-4FD5-8D5E-08E7034B0E99}" destId="{9509ECA1-C9B9-4C6D-9F4F-BE17FA2D3C37}" srcOrd="4" destOrd="0" presId="urn:microsoft.com/office/officeart/2005/8/layout/vList2"/>
    <dgm:cxn modelId="{DF257831-CE3C-4D51-89B7-56D5C77EFA04}" type="presParOf" srcId="{516F07C2-DCDE-4FD5-8D5E-08E7034B0E99}" destId="{BABEC4C1-07BE-498E-AFEB-E50E78C0A157}" srcOrd="5" destOrd="0" presId="urn:microsoft.com/office/officeart/2005/8/layout/vList2"/>
    <dgm:cxn modelId="{51877FC1-63BE-4365-89A0-0A59F6AFF714}" type="presParOf" srcId="{516F07C2-DCDE-4FD5-8D5E-08E7034B0E99}" destId="{75D70323-8705-43CD-A955-C1B029E9179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4C19C9-B88E-4FF4-BD0A-93615598898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45CD3F-1CC1-44C8-8FB7-C0C62E3E667D}">
      <dgm:prSet/>
      <dgm:spPr/>
      <dgm:t>
        <a:bodyPr/>
        <a:lstStyle/>
        <a:p>
          <a:r>
            <a:rPr lang="en-US"/>
            <a:t>Serving too little can result in leftover food-food waste</a:t>
          </a:r>
        </a:p>
      </dgm:t>
    </dgm:pt>
    <dgm:pt modelId="{E26CEC29-7215-45B7-AAD5-BD6607CA2038}" type="parTrans" cxnId="{4D717419-8237-474C-9BAF-0726FFAD1B32}">
      <dgm:prSet/>
      <dgm:spPr/>
      <dgm:t>
        <a:bodyPr/>
        <a:lstStyle/>
        <a:p>
          <a:endParaRPr lang="en-US"/>
        </a:p>
      </dgm:t>
    </dgm:pt>
    <dgm:pt modelId="{E3C511E0-6E89-4566-9061-6932957CD63C}" type="sibTrans" cxnId="{4D717419-8237-474C-9BAF-0726FFAD1B32}">
      <dgm:prSet/>
      <dgm:spPr/>
      <dgm:t>
        <a:bodyPr/>
        <a:lstStyle/>
        <a:p>
          <a:endParaRPr lang="en-US"/>
        </a:p>
      </dgm:t>
    </dgm:pt>
    <dgm:pt modelId="{AF98C137-7DF4-4522-8993-7ACD6F430B52}">
      <dgm:prSet/>
      <dgm:spPr/>
      <dgm:t>
        <a:bodyPr/>
        <a:lstStyle/>
        <a:p>
          <a:r>
            <a:rPr lang="en-US"/>
            <a:t>Serving too much can result in running out of food</a:t>
          </a:r>
        </a:p>
      </dgm:t>
    </dgm:pt>
    <dgm:pt modelId="{9DC124BE-2406-4E72-B8E1-E96798D39770}" type="parTrans" cxnId="{E9C18739-C0D2-49F0-9499-F9ECB6A4BC8D}">
      <dgm:prSet/>
      <dgm:spPr/>
      <dgm:t>
        <a:bodyPr/>
        <a:lstStyle/>
        <a:p>
          <a:endParaRPr lang="en-US"/>
        </a:p>
      </dgm:t>
    </dgm:pt>
    <dgm:pt modelId="{1410D391-813A-468A-AEAE-5D87D981B28F}" type="sibTrans" cxnId="{E9C18739-C0D2-49F0-9499-F9ECB6A4BC8D}">
      <dgm:prSet/>
      <dgm:spPr/>
      <dgm:t>
        <a:bodyPr/>
        <a:lstStyle/>
        <a:p>
          <a:endParaRPr lang="en-US"/>
        </a:p>
      </dgm:t>
    </dgm:pt>
    <dgm:pt modelId="{12CAF14A-4C8A-49E2-A0BB-7622491BD5C8}">
      <dgm:prSet/>
      <dgm:spPr/>
      <dgm:t>
        <a:bodyPr/>
        <a:lstStyle/>
        <a:p>
          <a:r>
            <a:rPr lang="en-US"/>
            <a:t>Serving too much can result in higher than necessary food costs</a:t>
          </a:r>
        </a:p>
      </dgm:t>
    </dgm:pt>
    <dgm:pt modelId="{0C5CF162-8F1C-4E95-85C1-472910CE9B8A}" type="parTrans" cxnId="{D1CC68D2-6999-4597-913A-552E37F81554}">
      <dgm:prSet/>
      <dgm:spPr/>
      <dgm:t>
        <a:bodyPr/>
        <a:lstStyle/>
        <a:p>
          <a:endParaRPr lang="en-US"/>
        </a:p>
      </dgm:t>
    </dgm:pt>
    <dgm:pt modelId="{84F744C8-C733-40C3-877A-A7B3BC502952}" type="sibTrans" cxnId="{D1CC68D2-6999-4597-913A-552E37F81554}">
      <dgm:prSet/>
      <dgm:spPr/>
      <dgm:t>
        <a:bodyPr/>
        <a:lstStyle/>
        <a:p>
          <a:endParaRPr lang="en-US"/>
        </a:p>
      </dgm:t>
    </dgm:pt>
    <dgm:pt modelId="{A7A55312-548D-4243-93DF-875355E11C9D}" type="pres">
      <dgm:prSet presAssocID="{4C4C19C9-B88E-4FF4-BD0A-936155988986}" presName="linear" presStyleCnt="0">
        <dgm:presLayoutVars>
          <dgm:animLvl val="lvl"/>
          <dgm:resizeHandles val="exact"/>
        </dgm:presLayoutVars>
      </dgm:prSet>
      <dgm:spPr/>
    </dgm:pt>
    <dgm:pt modelId="{872592AB-7610-449F-9C8A-329690242FC1}" type="pres">
      <dgm:prSet presAssocID="{C345CD3F-1CC1-44C8-8FB7-C0C62E3E66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B24DD92-6628-4D0A-AF7B-AC28DBFB5156}" type="pres">
      <dgm:prSet presAssocID="{E3C511E0-6E89-4566-9061-6932957CD63C}" presName="spacer" presStyleCnt="0"/>
      <dgm:spPr/>
    </dgm:pt>
    <dgm:pt modelId="{60C0D06F-A853-47A4-B985-E12E13231EC0}" type="pres">
      <dgm:prSet presAssocID="{AF98C137-7DF4-4522-8993-7ACD6F430B5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032DDF0-29CE-4FE4-A899-6EB03221A54D}" type="pres">
      <dgm:prSet presAssocID="{1410D391-813A-468A-AEAE-5D87D981B28F}" presName="spacer" presStyleCnt="0"/>
      <dgm:spPr/>
    </dgm:pt>
    <dgm:pt modelId="{05DCBA59-92BD-41D7-BC5A-736FAF98ABA8}" type="pres">
      <dgm:prSet presAssocID="{12CAF14A-4C8A-49E2-A0BB-7622491BD5C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D717419-8237-474C-9BAF-0726FFAD1B32}" srcId="{4C4C19C9-B88E-4FF4-BD0A-936155988986}" destId="{C345CD3F-1CC1-44C8-8FB7-C0C62E3E667D}" srcOrd="0" destOrd="0" parTransId="{E26CEC29-7215-45B7-AAD5-BD6607CA2038}" sibTransId="{E3C511E0-6E89-4566-9061-6932957CD63C}"/>
    <dgm:cxn modelId="{58B61B2B-0131-4B65-8D6F-B1AF321EE843}" type="presOf" srcId="{4C4C19C9-B88E-4FF4-BD0A-936155988986}" destId="{A7A55312-548D-4243-93DF-875355E11C9D}" srcOrd="0" destOrd="0" presId="urn:microsoft.com/office/officeart/2005/8/layout/vList2"/>
    <dgm:cxn modelId="{E9C18739-C0D2-49F0-9499-F9ECB6A4BC8D}" srcId="{4C4C19C9-B88E-4FF4-BD0A-936155988986}" destId="{AF98C137-7DF4-4522-8993-7ACD6F430B52}" srcOrd="1" destOrd="0" parTransId="{9DC124BE-2406-4E72-B8E1-E96798D39770}" sibTransId="{1410D391-813A-468A-AEAE-5D87D981B28F}"/>
    <dgm:cxn modelId="{CE81AE5D-6F0C-47FB-8F74-8DCF483B964A}" type="presOf" srcId="{C345CD3F-1CC1-44C8-8FB7-C0C62E3E667D}" destId="{872592AB-7610-449F-9C8A-329690242FC1}" srcOrd="0" destOrd="0" presId="urn:microsoft.com/office/officeart/2005/8/layout/vList2"/>
    <dgm:cxn modelId="{DB6C0E6C-0E82-41D7-A834-8D9BA3AEEF07}" type="presOf" srcId="{12CAF14A-4C8A-49E2-A0BB-7622491BD5C8}" destId="{05DCBA59-92BD-41D7-BC5A-736FAF98ABA8}" srcOrd="0" destOrd="0" presId="urn:microsoft.com/office/officeart/2005/8/layout/vList2"/>
    <dgm:cxn modelId="{E05432B0-6265-4DF5-AF5C-196F1D350D62}" type="presOf" srcId="{AF98C137-7DF4-4522-8993-7ACD6F430B52}" destId="{60C0D06F-A853-47A4-B985-E12E13231EC0}" srcOrd="0" destOrd="0" presId="urn:microsoft.com/office/officeart/2005/8/layout/vList2"/>
    <dgm:cxn modelId="{D1CC68D2-6999-4597-913A-552E37F81554}" srcId="{4C4C19C9-B88E-4FF4-BD0A-936155988986}" destId="{12CAF14A-4C8A-49E2-A0BB-7622491BD5C8}" srcOrd="2" destOrd="0" parTransId="{0C5CF162-8F1C-4E95-85C1-472910CE9B8A}" sibTransId="{84F744C8-C733-40C3-877A-A7B3BC502952}"/>
    <dgm:cxn modelId="{688CFDFC-485D-4495-8363-A36F6384CFA1}" type="presParOf" srcId="{A7A55312-548D-4243-93DF-875355E11C9D}" destId="{872592AB-7610-449F-9C8A-329690242FC1}" srcOrd="0" destOrd="0" presId="urn:microsoft.com/office/officeart/2005/8/layout/vList2"/>
    <dgm:cxn modelId="{DFD2A9D3-6719-47D4-8055-A505534AEDD1}" type="presParOf" srcId="{A7A55312-548D-4243-93DF-875355E11C9D}" destId="{FB24DD92-6628-4D0A-AF7B-AC28DBFB5156}" srcOrd="1" destOrd="0" presId="urn:microsoft.com/office/officeart/2005/8/layout/vList2"/>
    <dgm:cxn modelId="{16729E61-C5C1-47FF-9CD7-BA0322887293}" type="presParOf" srcId="{A7A55312-548D-4243-93DF-875355E11C9D}" destId="{60C0D06F-A853-47A4-B985-E12E13231EC0}" srcOrd="2" destOrd="0" presId="urn:microsoft.com/office/officeart/2005/8/layout/vList2"/>
    <dgm:cxn modelId="{F441F5DA-0679-4D0E-8AC5-13E2722A6518}" type="presParOf" srcId="{A7A55312-548D-4243-93DF-875355E11C9D}" destId="{4032DDF0-29CE-4FE4-A899-6EB03221A54D}" srcOrd="3" destOrd="0" presId="urn:microsoft.com/office/officeart/2005/8/layout/vList2"/>
    <dgm:cxn modelId="{3504BC2C-6D69-4EFE-BF55-5623F60688C4}" type="presParOf" srcId="{A7A55312-548D-4243-93DF-875355E11C9D}" destId="{05DCBA59-92BD-41D7-BC5A-736FAF98ABA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E26169-4E1A-4B29-B92B-45F2D039F58B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4B5418C-5D7F-43DC-A5F7-AF37E73FB76F}">
      <dgm:prSet/>
      <dgm:spPr/>
      <dgm:t>
        <a:bodyPr/>
        <a:lstStyle/>
        <a:p>
          <a:r>
            <a:rPr lang="en-US"/>
            <a:t>Necessary ingredients</a:t>
          </a:r>
        </a:p>
      </dgm:t>
    </dgm:pt>
    <dgm:pt modelId="{9AC1889B-49C2-4E6C-9D23-934D7162A0A4}" type="parTrans" cxnId="{67CB7450-0D7A-4112-BC5D-186DE2530156}">
      <dgm:prSet/>
      <dgm:spPr/>
      <dgm:t>
        <a:bodyPr/>
        <a:lstStyle/>
        <a:p>
          <a:endParaRPr lang="en-US"/>
        </a:p>
      </dgm:t>
    </dgm:pt>
    <dgm:pt modelId="{A3004FB9-DD7C-48A2-A1F4-C0E8E40DBA77}" type="sibTrans" cxnId="{67CB7450-0D7A-4112-BC5D-186DE2530156}">
      <dgm:prSet/>
      <dgm:spPr/>
      <dgm:t>
        <a:bodyPr/>
        <a:lstStyle/>
        <a:p>
          <a:endParaRPr lang="en-US"/>
        </a:p>
      </dgm:t>
    </dgm:pt>
    <dgm:pt modelId="{186F1591-0EB9-4A4B-B75B-4F76AE8C2581}">
      <dgm:prSet/>
      <dgm:spPr/>
      <dgm:t>
        <a:bodyPr/>
        <a:lstStyle/>
        <a:p>
          <a:r>
            <a:rPr lang="en-US"/>
            <a:t>Large equipment</a:t>
          </a:r>
        </a:p>
      </dgm:t>
    </dgm:pt>
    <dgm:pt modelId="{966B4805-53C9-4E02-B082-CDF051C13084}" type="parTrans" cxnId="{DF30853A-5907-4A2B-A68C-834BD60A6AAF}">
      <dgm:prSet/>
      <dgm:spPr/>
      <dgm:t>
        <a:bodyPr/>
        <a:lstStyle/>
        <a:p>
          <a:endParaRPr lang="en-US"/>
        </a:p>
      </dgm:t>
    </dgm:pt>
    <dgm:pt modelId="{137DD435-3BF4-4478-93C6-CCA255712B9C}" type="sibTrans" cxnId="{DF30853A-5907-4A2B-A68C-834BD60A6AAF}">
      <dgm:prSet/>
      <dgm:spPr/>
      <dgm:t>
        <a:bodyPr/>
        <a:lstStyle/>
        <a:p>
          <a:endParaRPr lang="en-US"/>
        </a:p>
      </dgm:t>
    </dgm:pt>
    <dgm:pt modelId="{FD563DF8-E04A-4F3D-952E-6CA64DE3216A}">
      <dgm:prSet/>
      <dgm:spPr/>
      <dgm:t>
        <a:bodyPr/>
        <a:lstStyle/>
        <a:p>
          <a:r>
            <a:rPr lang="en-US"/>
            <a:t>Procedures for pre-preparation, preparation, cooking, holding and portioning</a:t>
          </a:r>
        </a:p>
      </dgm:t>
    </dgm:pt>
    <dgm:pt modelId="{290C3D9A-22FA-4EB8-B6F1-7163682BA1A9}" type="parTrans" cxnId="{6A777E1B-07A0-4C7A-98BB-1FF5D92C9CC9}">
      <dgm:prSet/>
      <dgm:spPr/>
      <dgm:t>
        <a:bodyPr/>
        <a:lstStyle/>
        <a:p>
          <a:endParaRPr lang="en-US"/>
        </a:p>
      </dgm:t>
    </dgm:pt>
    <dgm:pt modelId="{A6509DA0-6989-457D-A1B0-096C22EE91D8}" type="sibTrans" cxnId="{6A777E1B-07A0-4C7A-98BB-1FF5D92C9CC9}">
      <dgm:prSet/>
      <dgm:spPr/>
      <dgm:t>
        <a:bodyPr/>
        <a:lstStyle/>
        <a:p>
          <a:endParaRPr lang="en-US"/>
        </a:p>
      </dgm:t>
    </dgm:pt>
    <dgm:pt modelId="{93096D13-BB03-459A-A732-A2556C0D960C}">
      <dgm:prSet/>
      <dgm:spPr/>
      <dgm:t>
        <a:bodyPr/>
        <a:lstStyle/>
        <a:p>
          <a:r>
            <a:rPr lang="en-US"/>
            <a:t>Yield (number of portions and portion size)</a:t>
          </a:r>
        </a:p>
      </dgm:t>
    </dgm:pt>
    <dgm:pt modelId="{2F07F9D4-5BDC-40E6-BBCC-D6068848FE09}" type="parTrans" cxnId="{653B98BE-7F8A-46D1-9BE6-4D3F776DA3E0}">
      <dgm:prSet/>
      <dgm:spPr/>
      <dgm:t>
        <a:bodyPr/>
        <a:lstStyle/>
        <a:p>
          <a:endParaRPr lang="en-US"/>
        </a:p>
      </dgm:t>
    </dgm:pt>
    <dgm:pt modelId="{AEDD6A3A-6F69-45A8-83CF-0076ED674F54}" type="sibTrans" cxnId="{653B98BE-7F8A-46D1-9BE6-4D3F776DA3E0}">
      <dgm:prSet/>
      <dgm:spPr/>
      <dgm:t>
        <a:bodyPr/>
        <a:lstStyle/>
        <a:p>
          <a:endParaRPr lang="en-US"/>
        </a:p>
      </dgm:t>
    </dgm:pt>
    <dgm:pt modelId="{41936FD8-51F0-4CDC-9221-7AD9F2972841}" type="pres">
      <dgm:prSet presAssocID="{52E26169-4E1A-4B29-B92B-45F2D039F5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3CBFFA-B659-4AC6-812B-D12811C54A08}" type="pres">
      <dgm:prSet presAssocID="{E4B5418C-5D7F-43DC-A5F7-AF37E73FB76F}" presName="hierRoot1" presStyleCnt="0"/>
      <dgm:spPr/>
    </dgm:pt>
    <dgm:pt modelId="{BEEB6BD3-C0A4-4228-B765-6EC1B84F1D1B}" type="pres">
      <dgm:prSet presAssocID="{E4B5418C-5D7F-43DC-A5F7-AF37E73FB76F}" presName="composite" presStyleCnt="0"/>
      <dgm:spPr/>
    </dgm:pt>
    <dgm:pt modelId="{E77DE22B-459B-4D3E-994E-1317C6E7D6F1}" type="pres">
      <dgm:prSet presAssocID="{E4B5418C-5D7F-43DC-A5F7-AF37E73FB76F}" presName="background" presStyleLbl="node0" presStyleIdx="0" presStyleCnt="4"/>
      <dgm:spPr/>
    </dgm:pt>
    <dgm:pt modelId="{DB880F2F-C277-4E6C-B1EB-77892BEE825E}" type="pres">
      <dgm:prSet presAssocID="{E4B5418C-5D7F-43DC-A5F7-AF37E73FB76F}" presName="text" presStyleLbl="fgAcc0" presStyleIdx="0" presStyleCnt="4">
        <dgm:presLayoutVars>
          <dgm:chPref val="3"/>
        </dgm:presLayoutVars>
      </dgm:prSet>
      <dgm:spPr/>
    </dgm:pt>
    <dgm:pt modelId="{4D34A2FF-ADAE-4CB2-9FE2-FB1539222C0F}" type="pres">
      <dgm:prSet presAssocID="{E4B5418C-5D7F-43DC-A5F7-AF37E73FB76F}" presName="hierChild2" presStyleCnt="0"/>
      <dgm:spPr/>
    </dgm:pt>
    <dgm:pt modelId="{48AB80D9-9DCB-43FC-9113-4006AD1A74B0}" type="pres">
      <dgm:prSet presAssocID="{186F1591-0EB9-4A4B-B75B-4F76AE8C2581}" presName="hierRoot1" presStyleCnt="0"/>
      <dgm:spPr/>
    </dgm:pt>
    <dgm:pt modelId="{84B6A4D3-2739-4E37-8C1F-B97D231BA2C7}" type="pres">
      <dgm:prSet presAssocID="{186F1591-0EB9-4A4B-B75B-4F76AE8C2581}" presName="composite" presStyleCnt="0"/>
      <dgm:spPr/>
    </dgm:pt>
    <dgm:pt modelId="{2E493C4D-0E3D-4716-81ED-7AE4F949ADAF}" type="pres">
      <dgm:prSet presAssocID="{186F1591-0EB9-4A4B-B75B-4F76AE8C2581}" presName="background" presStyleLbl="node0" presStyleIdx="1" presStyleCnt="4"/>
      <dgm:spPr/>
    </dgm:pt>
    <dgm:pt modelId="{C1BE28F4-2B3D-4EEF-85AC-1B38112D9B6A}" type="pres">
      <dgm:prSet presAssocID="{186F1591-0EB9-4A4B-B75B-4F76AE8C2581}" presName="text" presStyleLbl="fgAcc0" presStyleIdx="1" presStyleCnt="4">
        <dgm:presLayoutVars>
          <dgm:chPref val="3"/>
        </dgm:presLayoutVars>
      </dgm:prSet>
      <dgm:spPr/>
    </dgm:pt>
    <dgm:pt modelId="{7F3B81E8-A2C1-4955-8A6A-C70E1F12C5C0}" type="pres">
      <dgm:prSet presAssocID="{186F1591-0EB9-4A4B-B75B-4F76AE8C2581}" presName="hierChild2" presStyleCnt="0"/>
      <dgm:spPr/>
    </dgm:pt>
    <dgm:pt modelId="{871B24AB-12CD-4A79-AA56-C8631A98F7FB}" type="pres">
      <dgm:prSet presAssocID="{FD563DF8-E04A-4F3D-952E-6CA64DE3216A}" presName="hierRoot1" presStyleCnt="0"/>
      <dgm:spPr/>
    </dgm:pt>
    <dgm:pt modelId="{EDF81CEB-1009-4FDD-AB4C-807026A71BDE}" type="pres">
      <dgm:prSet presAssocID="{FD563DF8-E04A-4F3D-952E-6CA64DE3216A}" presName="composite" presStyleCnt="0"/>
      <dgm:spPr/>
    </dgm:pt>
    <dgm:pt modelId="{BB8C5A99-9C83-4A78-AC9A-BD62263906ED}" type="pres">
      <dgm:prSet presAssocID="{FD563DF8-E04A-4F3D-952E-6CA64DE3216A}" presName="background" presStyleLbl="node0" presStyleIdx="2" presStyleCnt="4"/>
      <dgm:spPr/>
    </dgm:pt>
    <dgm:pt modelId="{2A3FA76E-9F59-408E-AAC7-B0734EDA3F17}" type="pres">
      <dgm:prSet presAssocID="{FD563DF8-E04A-4F3D-952E-6CA64DE3216A}" presName="text" presStyleLbl="fgAcc0" presStyleIdx="2" presStyleCnt="4">
        <dgm:presLayoutVars>
          <dgm:chPref val="3"/>
        </dgm:presLayoutVars>
      </dgm:prSet>
      <dgm:spPr/>
    </dgm:pt>
    <dgm:pt modelId="{2BC94F8C-5294-4222-92E4-A964CE7C5F8B}" type="pres">
      <dgm:prSet presAssocID="{FD563DF8-E04A-4F3D-952E-6CA64DE3216A}" presName="hierChild2" presStyleCnt="0"/>
      <dgm:spPr/>
    </dgm:pt>
    <dgm:pt modelId="{5E249B8F-A931-41C5-955B-228766F2E7F8}" type="pres">
      <dgm:prSet presAssocID="{93096D13-BB03-459A-A732-A2556C0D960C}" presName="hierRoot1" presStyleCnt="0"/>
      <dgm:spPr/>
    </dgm:pt>
    <dgm:pt modelId="{732756E5-4461-490E-AAA1-88C688047212}" type="pres">
      <dgm:prSet presAssocID="{93096D13-BB03-459A-A732-A2556C0D960C}" presName="composite" presStyleCnt="0"/>
      <dgm:spPr/>
    </dgm:pt>
    <dgm:pt modelId="{6A63AD33-B0F8-4CC5-BA56-3A79053D6E09}" type="pres">
      <dgm:prSet presAssocID="{93096D13-BB03-459A-A732-A2556C0D960C}" presName="background" presStyleLbl="node0" presStyleIdx="3" presStyleCnt="4"/>
      <dgm:spPr/>
    </dgm:pt>
    <dgm:pt modelId="{C1F215DE-DEA0-46D0-AB05-AB7CABA785F2}" type="pres">
      <dgm:prSet presAssocID="{93096D13-BB03-459A-A732-A2556C0D960C}" presName="text" presStyleLbl="fgAcc0" presStyleIdx="3" presStyleCnt="4">
        <dgm:presLayoutVars>
          <dgm:chPref val="3"/>
        </dgm:presLayoutVars>
      </dgm:prSet>
      <dgm:spPr/>
    </dgm:pt>
    <dgm:pt modelId="{A2BDF521-3E82-4919-A559-98137686633C}" type="pres">
      <dgm:prSet presAssocID="{93096D13-BB03-459A-A732-A2556C0D960C}" presName="hierChild2" presStyleCnt="0"/>
      <dgm:spPr/>
    </dgm:pt>
  </dgm:ptLst>
  <dgm:cxnLst>
    <dgm:cxn modelId="{6A777E1B-07A0-4C7A-98BB-1FF5D92C9CC9}" srcId="{52E26169-4E1A-4B29-B92B-45F2D039F58B}" destId="{FD563DF8-E04A-4F3D-952E-6CA64DE3216A}" srcOrd="2" destOrd="0" parTransId="{290C3D9A-22FA-4EB8-B6F1-7163682BA1A9}" sibTransId="{A6509DA0-6989-457D-A1B0-096C22EE91D8}"/>
    <dgm:cxn modelId="{4201E220-B6C1-4A14-BDE3-C667AA666C0C}" type="presOf" srcId="{FD563DF8-E04A-4F3D-952E-6CA64DE3216A}" destId="{2A3FA76E-9F59-408E-AAC7-B0734EDA3F17}" srcOrd="0" destOrd="0" presId="urn:microsoft.com/office/officeart/2005/8/layout/hierarchy1"/>
    <dgm:cxn modelId="{DF30853A-5907-4A2B-A68C-834BD60A6AAF}" srcId="{52E26169-4E1A-4B29-B92B-45F2D039F58B}" destId="{186F1591-0EB9-4A4B-B75B-4F76AE8C2581}" srcOrd="1" destOrd="0" parTransId="{966B4805-53C9-4E02-B082-CDF051C13084}" sibTransId="{137DD435-3BF4-4478-93C6-CCA255712B9C}"/>
    <dgm:cxn modelId="{6542A74C-361F-4016-AD7B-74C2961A640B}" type="presOf" srcId="{52E26169-4E1A-4B29-B92B-45F2D039F58B}" destId="{41936FD8-51F0-4CDC-9221-7AD9F2972841}" srcOrd="0" destOrd="0" presId="urn:microsoft.com/office/officeart/2005/8/layout/hierarchy1"/>
    <dgm:cxn modelId="{67CB7450-0D7A-4112-BC5D-186DE2530156}" srcId="{52E26169-4E1A-4B29-B92B-45F2D039F58B}" destId="{E4B5418C-5D7F-43DC-A5F7-AF37E73FB76F}" srcOrd="0" destOrd="0" parTransId="{9AC1889B-49C2-4E6C-9D23-934D7162A0A4}" sibTransId="{A3004FB9-DD7C-48A2-A1F4-C0E8E40DBA77}"/>
    <dgm:cxn modelId="{42850D54-347D-4E6C-9124-975A5571AFB7}" type="presOf" srcId="{E4B5418C-5D7F-43DC-A5F7-AF37E73FB76F}" destId="{DB880F2F-C277-4E6C-B1EB-77892BEE825E}" srcOrd="0" destOrd="0" presId="urn:microsoft.com/office/officeart/2005/8/layout/hierarchy1"/>
    <dgm:cxn modelId="{C81B74A6-FFC3-43D4-8619-C0AE94060BD7}" type="presOf" srcId="{93096D13-BB03-459A-A732-A2556C0D960C}" destId="{C1F215DE-DEA0-46D0-AB05-AB7CABA785F2}" srcOrd="0" destOrd="0" presId="urn:microsoft.com/office/officeart/2005/8/layout/hierarchy1"/>
    <dgm:cxn modelId="{653B98BE-7F8A-46D1-9BE6-4D3F776DA3E0}" srcId="{52E26169-4E1A-4B29-B92B-45F2D039F58B}" destId="{93096D13-BB03-459A-A732-A2556C0D960C}" srcOrd="3" destOrd="0" parTransId="{2F07F9D4-5BDC-40E6-BBCC-D6068848FE09}" sibTransId="{AEDD6A3A-6F69-45A8-83CF-0076ED674F54}"/>
    <dgm:cxn modelId="{A7239DD5-7605-4EDE-B499-652FBBE993A0}" type="presOf" srcId="{186F1591-0EB9-4A4B-B75B-4F76AE8C2581}" destId="{C1BE28F4-2B3D-4EEF-85AC-1B38112D9B6A}" srcOrd="0" destOrd="0" presId="urn:microsoft.com/office/officeart/2005/8/layout/hierarchy1"/>
    <dgm:cxn modelId="{B12684D8-8CCD-4778-839E-01309F03EBBF}" type="presParOf" srcId="{41936FD8-51F0-4CDC-9221-7AD9F2972841}" destId="{043CBFFA-B659-4AC6-812B-D12811C54A08}" srcOrd="0" destOrd="0" presId="urn:microsoft.com/office/officeart/2005/8/layout/hierarchy1"/>
    <dgm:cxn modelId="{02063E25-FB3D-4431-9659-2C21AACD94DA}" type="presParOf" srcId="{043CBFFA-B659-4AC6-812B-D12811C54A08}" destId="{BEEB6BD3-C0A4-4228-B765-6EC1B84F1D1B}" srcOrd="0" destOrd="0" presId="urn:microsoft.com/office/officeart/2005/8/layout/hierarchy1"/>
    <dgm:cxn modelId="{17698DAF-5D2F-45F4-A843-6B89518211D8}" type="presParOf" srcId="{BEEB6BD3-C0A4-4228-B765-6EC1B84F1D1B}" destId="{E77DE22B-459B-4D3E-994E-1317C6E7D6F1}" srcOrd="0" destOrd="0" presId="urn:microsoft.com/office/officeart/2005/8/layout/hierarchy1"/>
    <dgm:cxn modelId="{9C3038A6-8B92-4526-BB7D-3FD07D201B99}" type="presParOf" srcId="{BEEB6BD3-C0A4-4228-B765-6EC1B84F1D1B}" destId="{DB880F2F-C277-4E6C-B1EB-77892BEE825E}" srcOrd="1" destOrd="0" presId="urn:microsoft.com/office/officeart/2005/8/layout/hierarchy1"/>
    <dgm:cxn modelId="{9615D32E-ADCC-4991-BD45-95B8FCE7A951}" type="presParOf" srcId="{043CBFFA-B659-4AC6-812B-D12811C54A08}" destId="{4D34A2FF-ADAE-4CB2-9FE2-FB1539222C0F}" srcOrd="1" destOrd="0" presId="urn:microsoft.com/office/officeart/2005/8/layout/hierarchy1"/>
    <dgm:cxn modelId="{37D34499-4E1C-41BD-A62C-3DBC57B54C33}" type="presParOf" srcId="{41936FD8-51F0-4CDC-9221-7AD9F2972841}" destId="{48AB80D9-9DCB-43FC-9113-4006AD1A74B0}" srcOrd="1" destOrd="0" presId="urn:microsoft.com/office/officeart/2005/8/layout/hierarchy1"/>
    <dgm:cxn modelId="{31BCCC94-80CF-4721-812F-8B794CCFD558}" type="presParOf" srcId="{48AB80D9-9DCB-43FC-9113-4006AD1A74B0}" destId="{84B6A4D3-2739-4E37-8C1F-B97D231BA2C7}" srcOrd="0" destOrd="0" presId="urn:microsoft.com/office/officeart/2005/8/layout/hierarchy1"/>
    <dgm:cxn modelId="{D3A5E63C-957A-4D39-8CA2-BA7C4F5D622D}" type="presParOf" srcId="{84B6A4D3-2739-4E37-8C1F-B97D231BA2C7}" destId="{2E493C4D-0E3D-4716-81ED-7AE4F949ADAF}" srcOrd="0" destOrd="0" presId="urn:microsoft.com/office/officeart/2005/8/layout/hierarchy1"/>
    <dgm:cxn modelId="{9692A47F-7631-4EA7-A9B5-944C27EA1097}" type="presParOf" srcId="{84B6A4D3-2739-4E37-8C1F-B97D231BA2C7}" destId="{C1BE28F4-2B3D-4EEF-85AC-1B38112D9B6A}" srcOrd="1" destOrd="0" presId="urn:microsoft.com/office/officeart/2005/8/layout/hierarchy1"/>
    <dgm:cxn modelId="{997F8AA8-62AD-4D74-BF28-49CC1411AE2A}" type="presParOf" srcId="{48AB80D9-9DCB-43FC-9113-4006AD1A74B0}" destId="{7F3B81E8-A2C1-4955-8A6A-C70E1F12C5C0}" srcOrd="1" destOrd="0" presId="urn:microsoft.com/office/officeart/2005/8/layout/hierarchy1"/>
    <dgm:cxn modelId="{5C6F98E1-46F5-4AC5-88E4-1CABD47CF656}" type="presParOf" srcId="{41936FD8-51F0-4CDC-9221-7AD9F2972841}" destId="{871B24AB-12CD-4A79-AA56-C8631A98F7FB}" srcOrd="2" destOrd="0" presId="urn:microsoft.com/office/officeart/2005/8/layout/hierarchy1"/>
    <dgm:cxn modelId="{588B747F-8B00-4AC1-A289-97DD0C7B5D3B}" type="presParOf" srcId="{871B24AB-12CD-4A79-AA56-C8631A98F7FB}" destId="{EDF81CEB-1009-4FDD-AB4C-807026A71BDE}" srcOrd="0" destOrd="0" presId="urn:microsoft.com/office/officeart/2005/8/layout/hierarchy1"/>
    <dgm:cxn modelId="{4C63B15C-C5B8-4F5A-97EF-7D32D001C7E3}" type="presParOf" srcId="{EDF81CEB-1009-4FDD-AB4C-807026A71BDE}" destId="{BB8C5A99-9C83-4A78-AC9A-BD62263906ED}" srcOrd="0" destOrd="0" presId="urn:microsoft.com/office/officeart/2005/8/layout/hierarchy1"/>
    <dgm:cxn modelId="{C5F77278-BF6D-4635-B027-FBA118EB119F}" type="presParOf" srcId="{EDF81CEB-1009-4FDD-AB4C-807026A71BDE}" destId="{2A3FA76E-9F59-408E-AAC7-B0734EDA3F17}" srcOrd="1" destOrd="0" presId="urn:microsoft.com/office/officeart/2005/8/layout/hierarchy1"/>
    <dgm:cxn modelId="{7C174D56-81B0-4529-AB43-EC5EFDD22975}" type="presParOf" srcId="{871B24AB-12CD-4A79-AA56-C8631A98F7FB}" destId="{2BC94F8C-5294-4222-92E4-A964CE7C5F8B}" srcOrd="1" destOrd="0" presId="urn:microsoft.com/office/officeart/2005/8/layout/hierarchy1"/>
    <dgm:cxn modelId="{3224DD6A-0E37-4199-A018-4F7E593DE761}" type="presParOf" srcId="{41936FD8-51F0-4CDC-9221-7AD9F2972841}" destId="{5E249B8F-A931-41C5-955B-228766F2E7F8}" srcOrd="3" destOrd="0" presId="urn:microsoft.com/office/officeart/2005/8/layout/hierarchy1"/>
    <dgm:cxn modelId="{91AE3B31-AA04-4C02-8E38-0274449754A9}" type="presParOf" srcId="{5E249B8F-A931-41C5-955B-228766F2E7F8}" destId="{732756E5-4461-490E-AAA1-88C688047212}" srcOrd="0" destOrd="0" presId="urn:microsoft.com/office/officeart/2005/8/layout/hierarchy1"/>
    <dgm:cxn modelId="{FBFF69DD-E58F-4EBD-8EF9-6B6ECDD7DBEB}" type="presParOf" srcId="{732756E5-4461-490E-AAA1-88C688047212}" destId="{6A63AD33-B0F8-4CC5-BA56-3A79053D6E09}" srcOrd="0" destOrd="0" presId="urn:microsoft.com/office/officeart/2005/8/layout/hierarchy1"/>
    <dgm:cxn modelId="{DEDD639A-65A4-437C-839E-C513B986E473}" type="presParOf" srcId="{732756E5-4461-490E-AAA1-88C688047212}" destId="{C1F215DE-DEA0-46D0-AB05-AB7CABA785F2}" srcOrd="1" destOrd="0" presId="urn:microsoft.com/office/officeart/2005/8/layout/hierarchy1"/>
    <dgm:cxn modelId="{03F02EC9-97F7-44A4-92F6-BF4A6268E32D}" type="presParOf" srcId="{5E249B8F-A931-41C5-955B-228766F2E7F8}" destId="{A2BDF521-3E82-4919-A559-9813768663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BCABD4-A36F-4EBC-A6AA-92A13CA5FCB2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15BBA7A-5018-437A-ADAA-D076DCD6697D}">
      <dgm:prSet/>
      <dgm:spPr/>
      <dgm:t>
        <a:bodyPr/>
        <a:lstStyle/>
        <a:p>
          <a:r>
            <a:rPr lang="en-US"/>
            <a:t>The original recipe should be created exactly</a:t>
          </a:r>
        </a:p>
      </dgm:t>
    </dgm:pt>
    <dgm:pt modelId="{4F38B7AD-9C90-4109-BDC5-922F5044BDDF}" type="parTrans" cxnId="{D0FBE4A1-41E3-432B-855D-49CD2D7A8C1A}">
      <dgm:prSet/>
      <dgm:spPr/>
      <dgm:t>
        <a:bodyPr/>
        <a:lstStyle/>
        <a:p>
          <a:endParaRPr lang="en-US"/>
        </a:p>
      </dgm:t>
    </dgm:pt>
    <dgm:pt modelId="{053EC82A-C932-42A9-B131-4B8E70C54341}" type="sibTrans" cxnId="{D0FBE4A1-41E3-432B-855D-49CD2D7A8C1A}">
      <dgm:prSet/>
      <dgm:spPr/>
      <dgm:t>
        <a:bodyPr/>
        <a:lstStyle/>
        <a:p>
          <a:endParaRPr lang="en-US"/>
        </a:p>
      </dgm:t>
    </dgm:pt>
    <dgm:pt modelId="{D9BEA68F-7A6B-4941-AD34-75E4F16DF692}">
      <dgm:prSet/>
      <dgm:spPr/>
      <dgm:t>
        <a:bodyPr/>
        <a:lstStyle/>
        <a:p>
          <a:r>
            <a:rPr lang="en-US"/>
            <a:t>Evaluate recipe to see if it acceptable</a:t>
          </a:r>
        </a:p>
      </dgm:t>
    </dgm:pt>
    <dgm:pt modelId="{574E4732-A3AF-4176-B099-4D1095275A12}" type="parTrans" cxnId="{A4BE6A8F-FCAD-4770-80C2-20458CBDD0B7}">
      <dgm:prSet/>
      <dgm:spPr/>
      <dgm:t>
        <a:bodyPr/>
        <a:lstStyle/>
        <a:p>
          <a:endParaRPr lang="en-US"/>
        </a:p>
      </dgm:t>
    </dgm:pt>
    <dgm:pt modelId="{31936C20-921F-439D-8B37-51E4A5D2D56D}" type="sibTrans" cxnId="{A4BE6A8F-FCAD-4770-80C2-20458CBDD0B7}">
      <dgm:prSet/>
      <dgm:spPr/>
      <dgm:t>
        <a:bodyPr/>
        <a:lstStyle/>
        <a:p>
          <a:endParaRPr lang="en-US"/>
        </a:p>
      </dgm:t>
    </dgm:pt>
    <dgm:pt modelId="{880C12F8-9B5F-493C-A64D-1EDD2EC7A5EF}">
      <dgm:prSet/>
      <dgm:spPr/>
      <dgm:t>
        <a:bodyPr/>
        <a:lstStyle/>
        <a:p>
          <a:r>
            <a:rPr lang="en-US"/>
            <a:t>The recipes yield should be double or should be expanded to the appropriate amount for the pan size to be used</a:t>
          </a:r>
        </a:p>
      </dgm:t>
    </dgm:pt>
    <dgm:pt modelId="{41C6EBDA-DBFA-4045-AB4C-A9435378BD21}" type="parTrans" cxnId="{8CD2CAAC-65A1-4479-90CD-8C773C4C4DA3}">
      <dgm:prSet/>
      <dgm:spPr/>
      <dgm:t>
        <a:bodyPr/>
        <a:lstStyle/>
        <a:p>
          <a:endParaRPr lang="en-US"/>
        </a:p>
      </dgm:t>
    </dgm:pt>
    <dgm:pt modelId="{C8E61CE4-FFCC-4843-81C8-96EFD2609AA5}" type="sibTrans" cxnId="{8CD2CAAC-65A1-4479-90CD-8C773C4C4DA3}">
      <dgm:prSet/>
      <dgm:spPr/>
      <dgm:t>
        <a:bodyPr/>
        <a:lstStyle/>
        <a:p>
          <a:endParaRPr lang="en-US"/>
        </a:p>
      </dgm:t>
    </dgm:pt>
    <dgm:pt modelId="{CAAF2F32-D6F9-4485-B246-E7D7A0B23400}">
      <dgm:prSet/>
      <dgm:spPr/>
      <dgm:t>
        <a:bodyPr/>
        <a:lstStyle/>
        <a:p>
          <a:r>
            <a:rPr lang="en-US"/>
            <a:t>Prepare recipe again, observe product and make adjustments</a:t>
          </a:r>
        </a:p>
      </dgm:t>
    </dgm:pt>
    <dgm:pt modelId="{8043FC85-BFBD-422A-9E7A-E4F1AF191518}" type="parTrans" cxnId="{63B56462-57A2-4898-88E7-FD3C8E58BC5B}">
      <dgm:prSet/>
      <dgm:spPr/>
      <dgm:t>
        <a:bodyPr/>
        <a:lstStyle/>
        <a:p>
          <a:endParaRPr lang="en-US"/>
        </a:p>
      </dgm:t>
    </dgm:pt>
    <dgm:pt modelId="{2467A7EA-E249-43F6-AE6B-8D9AE677F033}" type="sibTrans" cxnId="{63B56462-57A2-4898-88E7-FD3C8E58BC5B}">
      <dgm:prSet/>
      <dgm:spPr/>
      <dgm:t>
        <a:bodyPr/>
        <a:lstStyle/>
        <a:p>
          <a:endParaRPr lang="en-US"/>
        </a:p>
      </dgm:t>
    </dgm:pt>
    <dgm:pt modelId="{2987BD02-3545-464E-B696-DA32A3E01D1F}">
      <dgm:prSet/>
      <dgm:spPr/>
      <dgm:t>
        <a:bodyPr/>
        <a:lstStyle/>
        <a:p>
          <a:r>
            <a:rPr lang="en-US"/>
            <a:t>If results are satisfactory, the recipe yield scan be double once again for further evaluation and revision</a:t>
          </a:r>
        </a:p>
      </dgm:t>
    </dgm:pt>
    <dgm:pt modelId="{4B87245F-05AE-442B-BA64-9689FEFE494F}" type="parTrans" cxnId="{0798D762-C260-4484-B215-2B4D1172928C}">
      <dgm:prSet/>
      <dgm:spPr/>
      <dgm:t>
        <a:bodyPr/>
        <a:lstStyle/>
        <a:p>
          <a:endParaRPr lang="en-US"/>
        </a:p>
      </dgm:t>
    </dgm:pt>
    <dgm:pt modelId="{A699E0A3-BD13-4F96-BC12-45485A652265}" type="sibTrans" cxnId="{0798D762-C260-4484-B215-2B4D1172928C}">
      <dgm:prSet/>
      <dgm:spPr/>
      <dgm:t>
        <a:bodyPr/>
        <a:lstStyle/>
        <a:p>
          <a:endParaRPr lang="en-US"/>
        </a:p>
      </dgm:t>
    </dgm:pt>
    <dgm:pt modelId="{C989F72C-8F15-4570-B0B6-D73EC7FE7887}">
      <dgm:prSet/>
      <dgm:spPr/>
      <dgm:t>
        <a:bodyPr/>
        <a:lstStyle/>
        <a:p>
          <a:r>
            <a:rPr lang="en-US"/>
            <a:t>If the product is still satisfactory, the recipe can then be increased by increments of 25 portions or complete serving pans) until approximately 100 portions are prepared</a:t>
          </a:r>
        </a:p>
      </dgm:t>
    </dgm:pt>
    <dgm:pt modelId="{35A8A0A7-6DA4-4772-9FA3-2B453889DFBE}" type="parTrans" cxnId="{501A15EA-F6C7-4DEA-87E2-29B16B68C253}">
      <dgm:prSet/>
      <dgm:spPr/>
      <dgm:t>
        <a:bodyPr/>
        <a:lstStyle/>
        <a:p>
          <a:endParaRPr lang="en-US"/>
        </a:p>
      </dgm:t>
    </dgm:pt>
    <dgm:pt modelId="{E6F044F2-87F0-45DC-99AC-E90528930E7F}" type="sibTrans" cxnId="{501A15EA-F6C7-4DEA-87E2-29B16B68C253}">
      <dgm:prSet/>
      <dgm:spPr/>
      <dgm:t>
        <a:bodyPr/>
        <a:lstStyle/>
        <a:p>
          <a:endParaRPr lang="en-US"/>
        </a:p>
      </dgm:t>
    </dgm:pt>
    <dgm:pt modelId="{7291DE1E-4BC1-4FD7-BE9D-F322F547B2DB}" type="pres">
      <dgm:prSet presAssocID="{B7BCABD4-A36F-4EBC-A6AA-92A13CA5FCB2}" presName="linear" presStyleCnt="0">
        <dgm:presLayoutVars>
          <dgm:animLvl val="lvl"/>
          <dgm:resizeHandles val="exact"/>
        </dgm:presLayoutVars>
      </dgm:prSet>
      <dgm:spPr/>
    </dgm:pt>
    <dgm:pt modelId="{1BAFF00D-CE21-4FC4-B8F4-168F97889622}" type="pres">
      <dgm:prSet presAssocID="{D15BBA7A-5018-437A-ADAA-D076DCD6697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0D4CA1A-CDE1-47E5-95B6-CDE458004F73}" type="pres">
      <dgm:prSet presAssocID="{053EC82A-C932-42A9-B131-4B8E70C54341}" presName="spacer" presStyleCnt="0"/>
      <dgm:spPr/>
    </dgm:pt>
    <dgm:pt modelId="{D039A97E-E35D-4248-9739-D270C130B037}" type="pres">
      <dgm:prSet presAssocID="{D9BEA68F-7A6B-4941-AD34-75E4F16DF69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2839799-B42D-4A9E-BAD5-A56BBED44D61}" type="pres">
      <dgm:prSet presAssocID="{31936C20-921F-439D-8B37-51E4A5D2D56D}" presName="spacer" presStyleCnt="0"/>
      <dgm:spPr/>
    </dgm:pt>
    <dgm:pt modelId="{F5349F5F-26AD-4B3A-B35E-D0C17E21DEEE}" type="pres">
      <dgm:prSet presAssocID="{880C12F8-9B5F-493C-A64D-1EDD2EC7A5E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BADC67D-B3D8-429A-AC1F-F61AFD52533A}" type="pres">
      <dgm:prSet presAssocID="{C8E61CE4-FFCC-4843-81C8-96EFD2609AA5}" presName="spacer" presStyleCnt="0"/>
      <dgm:spPr/>
    </dgm:pt>
    <dgm:pt modelId="{EEECA4E9-C07F-4712-B92C-78BBA221123F}" type="pres">
      <dgm:prSet presAssocID="{CAAF2F32-D6F9-4485-B246-E7D7A0B234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02FDA11-CEDD-4F36-94E4-6E8104981941}" type="pres">
      <dgm:prSet presAssocID="{2467A7EA-E249-43F6-AE6B-8D9AE677F033}" presName="spacer" presStyleCnt="0"/>
      <dgm:spPr/>
    </dgm:pt>
    <dgm:pt modelId="{F52794E9-4C50-43E9-A713-20CF846AB577}" type="pres">
      <dgm:prSet presAssocID="{2987BD02-3545-464E-B696-DA32A3E01D1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2485DBD-6E12-405A-9C5D-4B461427084F}" type="pres">
      <dgm:prSet presAssocID="{A699E0A3-BD13-4F96-BC12-45485A652265}" presName="spacer" presStyleCnt="0"/>
      <dgm:spPr/>
    </dgm:pt>
    <dgm:pt modelId="{9D46D9E3-0E09-4E63-B1AF-144B6CE41EB0}" type="pres">
      <dgm:prSet presAssocID="{C989F72C-8F15-4570-B0B6-D73EC7FE788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5716701-0A44-4987-B20A-A66A1A6A1970}" type="presOf" srcId="{CAAF2F32-D6F9-4485-B246-E7D7A0B23400}" destId="{EEECA4E9-C07F-4712-B92C-78BBA221123F}" srcOrd="0" destOrd="0" presId="urn:microsoft.com/office/officeart/2005/8/layout/vList2"/>
    <dgm:cxn modelId="{63B56462-57A2-4898-88E7-FD3C8E58BC5B}" srcId="{B7BCABD4-A36F-4EBC-A6AA-92A13CA5FCB2}" destId="{CAAF2F32-D6F9-4485-B246-E7D7A0B23400}" srcOrd="3" destOrd="0" parTransId="{8043FC85-BFBD-422A-9E7A-E4F1AF191518}" sibTransId="{2467A7EA-E249-43F6-AE6B-8D9AE677F033}"/>
    <dgm:cxn modelId="{0798D762-C260-4484-B215-2B4D1172928C}" srcId="{B7BCABD4-A36F-4EBC-A6AA-92A13CA5FCB2}" destId="{2987BD02-3545-464E-B696-DA32A3E01D1F}" srcOrd="4" destOrd="0" parTransId="{4B87245F-05AE-442B-BA64-9689FEFE494F}" sibTransId="{A699E0A3-BD13-4F96-BC12-45485A652265}"/>
    <dgm:cxn modelId="{A20AEA63-2F90-4807-9289-7D3C65A852E2}" type="presOf" srcId="{B7BCABD4-A36F-4EBC-A6AA-92A13CA5FCB2}" destId="{7291DE1E-4BC1-4FD7-BE9D-F322F547B2DB}" srcOrd="0" destOrd="0" presId="urn:microsoft.com/office/officeart/2005/8/layout/vList2"/>
    <dgm:cxn modelId="{41FB5075-F72B-4450-8BA3-8938CC0A9BE6}" type="presOf" srcId="{D15BBA7A-5018-437A-ADAA-D076DCD6697D}" destId="{1BAFF00D-CE21-4FC4-B8F4-168F97889622}" srcOrd="0" destOrd="0" presId="urn:microsoft.com/office/officeart/2005/8/layout/vList2"/>
    <dgm:cxn modelId="{E9AD9B55-5D50-4A53-84E5-400AB55913E5}" type="presOf" srcId="{2987BD02-3545-464E-B696-DA32A3E01D1F}" destId="{F52794E9-4C50-43E9-A713-20CF846AB577}" srcOrd="0" destOrd="0" presId="urn:microsoft.com/office/officeart/2005/8/layout/vList2"/>
    <dgm:cxn modelId="{A4BE6A8F-FCAD-4770-80C2-20458CBDD0B7}" srcId="{B7BCABD4-A36F-4EBC-A6AA-92A13CA5FCB2}" destId="{D9BEA68F-7A6B-4941-AD34-75E4F16DF692}" srcOrd="1" destOrd="0" parTransId="{574E4732-A3AF-4176-B099-4D1095275A12}" sibTransId="{31936C20-921F-439D-8B37-51E4A5D2D56D}"/>
    <dgm:cxn modelId="{51B94F98-B379-4B02-9B7B-5A81CF2BD580}" type="presOf" srcId="{C989F72C-8F15-4570-B0B6-D73EC7FE7887}" destId="{9D46D9E3-0E09-4E63-B1AF-144B6CE41EB0}" srcOrd="0" destOrd="0" presId="urn:microsoft.com/office/officeart/2005/8/layout/vList2"/>
    <dgm:cxn modelId="{D0FBE4A1-41E3-432B-855D-49CD2D7A8C1A}" srcId="{B7BCABD4-A36F-4EBC-A6AA-92A13CA5FCB2}" destId="{D15BBA7A-5018-437A-ADAA-D076DCD6697D}" srcOrd="0" destOrd="0" parTransId="{4F38B7AD-9C90-4109-BDC5-922F5044BDDF}" sibTransId="{053EC82A-C932-42A9-B131-4B8E70C54341}"/>
    <dgm:cxn modelId="{8CD2CAAC-65A1-4479-90CD-8C773C4C4DA3}" srcId="{B7BCABD4-A36F-4EBC-A6AA-92A13CA5FCB2}" destId="{880C12F8-9B5F-493C-A64D-1EDD2EC7A5EF}" srcOrd="2" destOrd="0" parTransId="{41C6EBDA-DBFA-4045-AB4C-A9435378BD21}" sibTransId="{C8E61CE4-FFCC-4843-81C8-96EFD2609AA5}"/>
    <dgm:cxn modelId="{36D18BD2-9FBA-48B9-90DA-306392D49D34}" type="presOf" srcId="{D9BEA68F-7A6B-4941-AD34-75E4F16DF692}" destId="{D039A97E-E35D-4248-9739-D270C130B037}" srcOrd="0" destOrd="0" presId="urn:microsoft.com/office/officeart/2005/8/layout/vList2"/>
    <dgm:cxn modelId="{501A15EA-F6C7-4DEA-87E2-29B16B68C253}" srcId="{B7BCABD4-A36F-4EBC-A6AA-92A13CA5FCB2}" destId="{C989F72C-8F15-4570-B0B6-D73EC7FE7887}" srcOrd="5" destOrd="0" parTransId="{35A8A0A7-6DA4-4772-9FA3-2B453889DFBE}" sibTransId="{E6F044F2-87F0-45DC-99AC-E90528930E7F}"/>
    <dgm:cxn modelId="{F3AF99F5-CA6C-4CC0-8437-123B83BE4AB4}" type="presOf" srcId="{880C12F8-9B5F-493C-A64D-1EDD2EC7A5EF}" destId="{F5349F5F-26AD-4B3A-B35E-D0C17E21DEEE}" srcOrd="0" destOrd="0" presId="urn:microsoft.com/office/officeart/2005/8/layout/vList2"/>
    <dgm:cxn modelId="{8DDB547D-B950-458D-A023-BACC05127A23}" type="presParOf" srcId="{7291DE1E-4BC1-4FD7-BE9D-F322F547B2DB}" destId="{1BAFF00D-CE21-4FC4-B8F4-168F97889622}" srcOrd="0" destOrd="0" presId="urn:microsoft.com/office/officeart/2005/8/layout/vList2"/>
    <dgm:cxn modelId="{553CE9D1-3F25-4B65-8FE7-B230FB313A42}" type="presParOf" srcId="{7291DE1E-4BC1-4FD7-BE9D-F322F547B2DB}" destId="{70D4CA1A-CDE1-47E5-95B6-CDE458004F73}" srcOrd="1" destOrd="0" presId="urn:microsoft.com/office/officeart/2005/8/layout/vList2"/>
    <dgm:cxn modelId="{83582CC4-CDEF-472B-8004-C1DC1BB09475}" type="presParOf" srcId="{7291DE1E-4BC1-4FD7-BE9D-F322F547B2DB}" destId="{D039A97E-E35D-4248-9739-D270C130B037}" srcOrd="2" destOrd="0" presId="urn:microsoft.com/office/officeart/2005/8/layout/vList2"/>
    <dgm:cxn modelId="{422712D8-91A8-4245-865C-67F7A5DBB0A0}" type="presParOf" srcId="{7291DE1E-4BC1-4FD7-BE9D-F322F547B2DB}" destId="{D2839799-B42D-4A9E-BAD5-A56BBED44D61}" srcOrd="3" destOrd="0" presId="urn:microsoft.com/office/officeart/2005/8/layout/vList2"/>
    <dgm:cxn modelId="{7D4FFF02-1EB6-4E0C-BD33-994AA2DFD8EF}" type="presParOf" srcId="{7291DE1E-4BC1-4FD7-BE9D-F322F547B2DB}" destId="{F5349F5F-26AD-4B3A-B35E-D0C17E21DEEE}" srcOrd="4" destOrd="0" presId="urn:microsoft.com/office/officeart/2005/8/layout/vList2"/>
    <dgm:cxn modelId="{BEA65DA3-9D1E-4C46-9794-A87ECA277811}" type="presParOf" srcId="{7291DE1E-4BC1-4FD7-BE9D-F322F547B2DB}" destId="{3BADC67D-B3D8-429A-AC1F-F61AFD52533A}" srcOrd="5" destOrd="0" presId="urn:microsoft.com/office/officeart/2005/8/layout/vList2"/>
    <dgm:cxn modelId="{9B9EA69F-A552-437B-AB20-B075D5766AEE}" type="presParOf" srcId="{7291DE1E-4BC1-4FD7-BE9D-F322F547B2DB}" destId="{EEECA4E9-C07F-4712-B92C-78BBA221123F}" srcOrd="6" destOrd="0" presId="urn:microsoft.com/office/officeart/2005/8/layout/vList2"/>
    <dgm:cxn modelId="{9CF29945-FBDC-4249-B51A-422C6B50112C}" type="presParOf" srcId="{7291DE1E-4BC1-4FD7-BE9D-F322F547B2DB}" destId="{402FDA11-CEDD-4F36-94E4-6E8104981941}" srcOrd="7" destOrd="0" presId="urn:microsoft.com/office/officeart/2005/8/layout/vList2"/>
    <dgm:cxn modelId="{250EB96E-08A0-4CAD-9E70-F160649F2CAF}" type="presParOf" srcId="{7291DE1E-4BC1-4FD7-BE9D-F322F547B2DB}" destId="{F52794E9-4C50-43E9-A713-20CF846AB577}" srcOrd="8" destOrd="0" presId="urn:microsoft.com/office/officeart/2005/8/layout/vList2"/>
    <dgm:cxn modelId="{00A544B2-82F1-426C-8CEE-ED92D46BEAAD}" type="presParOf" srcId="{7291DE1E-4BC1-4FD7-BE9D-F322F547B2DB}" destId="{D2485DBD-6E12-405A-9C5D-4B461427084F}" srcOrd="9" destOrd="0" presId="urn:microsoft.com/office/officeart/2005/8/layout/vList2"/>
    <dgm:cxn modelId="{8EACF3D3-F00F-4FED-81DF-844F997783EF}" type="presParOf" srcId="{7291DE1E-4BC1-4FD7-BE9D-F322F547B2DB}" destId="{9D46D9E3-0E09-4E63-B1AF-144B6CE41EB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7CE1DB-6E33-419B-B424-4B80CB5927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0FDD0C1-00DF-42D5-A1C9-3185C119D72A}">
      <dgm:prSet/>
      <dgm:spPr/>
      <dgm:t>
        <a:bodyPr/>
        <a:lstStyle/>
        <a:p>
          <a:r>
            <a:rPr lang="en-US"/>
            <a:t>1. Calculate Original Yield</a:t>
          </a:r>
        </a:p>
      </dgm:t>
    </dgm:pt>
    <dgm:pt modelId="{146C26D2-1DA1-46EF-9015-656B5C10C444}" type="parTrans" cxnId="{0F467ABE-DF34-4CE6-AE41-AB936E611A57}">
      <dgm:prSet/>
      <dgm:spPr/>
      <dgm:t>
        <a:bodyPr/>
        <a:lstStyle/>
        <a:p>
          <a:endParaRPr lang="en-US"/>
        </a:p>
      </dgm:t>
    </dgm:pt>
    <dgm:pt modelId="{876E1CC2-71B6-4D9F-8BD6-1DE59A23B50F}" type="sibTrans" cxnId="{0F467ABE-DF34-4CE6-AE41-AB936E611A57}">
      <dgm:prSet/>
      <dgm:spPr/>
      <dgm:t>
        <a:bodyPr/>
        <a:lstStyle/>
        <a:p>
          <a:endParaRPr lang="en-US"/>
        </a:p>
      </dgm:t>
    </dgm:pt>
    <dgm:pt modelId="{A67B6D8A-D9E8-45BA-B0FE-06E69517DF42}">
      <dgm:prSet/>
      <dgm:spPr/>
      <dgm:t>
        <a:bodyPr/>
        <a:lstStyle/>
        <a:p>
          <a:r>
            <a:rPr lang="en-US"/>
            <a:t>2. Calculate Desired Yield</a:t>
          </a:r>
        </a:p>
      </dgm:t>
    </dgm:pt>
    <dgm:pt modelId="{2C978B74-50C2-4A87-993C-B24718C884D6}" type="parTrans" cxnId="{9BE854BE-3994-4FAD-98F4-497D6834E4C0}">
      <dgm:prSet/>
      <dgm:spPr/>
      <dgm:t>
        <a:bodyPr/>
        <a:lstStyle/>
        <a:p>
          <a:endParaRPr lang="en-US"/>
        </a:p>
      </dgm:t>
    </dgm:pt>
    <dgm:pt modelId="{DDE48256-7D2F-4D59-AEEC-229B4D094048}" type="sibTrans" cxnId="{9BE854BE-3994-4FAD-98F4-497D6834E4C0}">
      <dgm:prSet/>
      <dgm:spPr/>
      <dgm:t>
        <a:bodyPr/>
        <a:lstStyle/>
        <a:p>
          <a:endParaRPr lang="en-US"/>
        </a:p>
      </dgm:t>
    </dgm:pt>
    <dgm:pt modelId="{F5386F8C-3B2F-4979-A7FB-DAD050026C44}">
      <dgm:prSet/>
      <dgm:spPr/>
      <dgm:t>
        <a:bodyPr/>
        <a:lstStyle/>
        <a:p>
          <a:r>
            <a:rPr lang="en-US"/>
            <a:t>3. “DO” (Desired Original)</a:t>
          </a:r>
        </a:p>
      </dgm:t>
    </dgm:pt>
    <dgm:pt modelId="{C00B15A9-5EFA-4868-AC4C-0087CDF2D0A5}" type="parTrans" cxnId="{7675C1EE-8215-457D-AA1D-D4FD011A8D98}">
      <dgm:prSet/>
      <dgm:spPr/>
      <dgm:t>
        <a:bodyPr/>
        <a:lstStyle/>
        <a:p>
          <a:endParaRPr lang="en-US"/>
        </a:p>
      </dgm:t>
    </dgm:pt>
    <dgm:pt modelId="{434B3CA3-309B-4290-B04E-E6C9D48F91D7}" type="sibTrans" cxnId="{7675C1EE-8215-457D-AA1D-D4FD011A8D98}">
      <dgm:prSet/>
      <dgm:spPr/>
      <dgm:t>
        <a:bodyPr/>
        <a:lstStyle/>
        <a:p>
          <a:endParaRPr lang="en-US"/>
        </a:p>
      </dgm:t>
    </dgm:pt>
    <dgm:pt modelId="{D9266D7A-32A4-4C8F-BD2D-285BFBA9DF6C}">
      <dgm:prSet/>
      <dgm:spPr/>
      <dgm:t>
        <a:bodyPr/>
        <a:lstStyle/>
        <a:p>
          <a:r>
            <a:rPr lang="en-US"/>
            <a:t>4. Multiply ingredients by conversion factor </a:t>
          </a:r>
        </a:p>
      </dgm:t>
    </dgm:pt>
    <dgm:pt modelId="{054A2B8A-C426-4199-B44F-020CDE9C26E8}" type="parTrans" cxnId="{9FC21BFB-DA3F-4291-A070-562933D321D4}">
      <dgm:prSet/>
      <dgm:spPr/>
      <dgm:t>
        <a:bodyPr/>
        <a:lstStyle/>
        <a:p>
          <a:endParaRPr lang="en-US"/>
        </a:p>
      </dgm:t>
    </dgm:pt>
    <dgm:pt modelId="{6441C7D2-D3A4-46BF-A169-6705DBC187C6}" type="sibTrans" cxnId="{9FC21BFB-DA3F-4291-A070-562933D321D4}">
      <dgm:prSet/>
      <dgm:spPr/>
      <dgm:t>
        <a:bodyPr/>
        <a:lstStyle/>
        <a:p>
          <a:endParaRPr lang="en-US"/>
        </a:p>
      </dgm:t>
    </dgm:pt>
    <dgm:pt modelId="{C43FBCD1-BA85-45D3-A5F9-41C95A32C138}" type="pres">
      <dgm:prSet presAssocID="{0F7CE1DB-6E33-419B-B424-4B80CB592765}" presName="linear" presStyleCnt="0">
        <dgm:presLayoutVars>
          <dgm:animLvl val="lvl"/>
          <dgm:resizeHandles val="exact"/>
        </dgm:presLayoutVars>
      </dgm:prSet>
      <dgm:spPr/>
    </dgm:pt>
    <dgm:pt modelId="{45669FFE-112A-43BC-B495-C547CCCDADF8}" type="pres">
      <dgm:prSet presAssocID="{F0FDD0C1-00DF-42D5-A1C9-3185C119D72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CC53B1E-35D6-47C8-8BCD-F000DF719C07}" type="pres">
      <dgm:prSet presAssocID="{876E1CC2-71B6-4D9F-8BD6-1DE59A23B50F}" presName="spacer" presStyleCnt="0"/>
      <dgm:spPr/>
    </dgm:pt>
    <dgm:pt modelId="{3240DC25-21A9-48E2-A36D-58C229419A9E}" type="pres">
      <dgm:prSet presAssocID="{A67B6D8A-D9E8-45BA-B0FE-06E69517DF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7993B4C-AFC5-4105-B8D3-DCF124A05C0A}" type="pres">
      <dgm:prSet presAssocID="{DDE48256-7D2F-4D59-AEEC-229B4D094048}" presName="spacer" presStyleCnt="0"/>
      <dgm:spPr/>
    </dgm:pt>
    <dgm:pt modelId="{E3600984-4BA2-4783-94C3-569925C7D6CF}" type="pres">
      <dgm:prSet presAssocID="{F5386F8C-3B2F-4979-A7FB-DAD050026C4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F4A3980-B4BC-479C-8292-56C236DCFD6D}" type="pres">
      <dgm:prSet presAssocID="{434B3CA3-309B-4290-B04E-E6C9D48F91D7}" presName="spacer" presStyleCnt="0"/>
      <dgm:spPr/>
    </dgm:pt>
    <dgm:pt modelId="{AE70DDD1-6417-487E-9B5B-D40A337DA1D9}" type="pres">
      <dgm:prSet presAssocID="{D9266D7A-32A4-4C8F-BD2D-285BFBA9DF6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F5AB917-029E-49E6-8FD6-30A0B1A5A6C5}" type="presOf" srcId="{F5386F8C-3B2F-4979-A7FB-DAD050026C44}" destId="{E3600984-4BA2-4783-94C3-569925C7D6CF}" srcOrd="0" destOrd="0" presId="urn:microsoft.com/office/officeart/2005/8/layout/vList2"/>
    <dgm:cxn modelId="{2BD2A460-8045-46D8-AE51-38C217D4547E}" type="presOf" srcId="{F0FDD0C1-00DF-42D5-A1C9-3185C119D72A}" destId="{45669FFE-112A-43BC-B495-C547CCCDADF8}" srcOrd="0" destOrd="0" presId="urn:microsoft.com/office/officeart/2005/8/layout/vList2"/>
    <dgm:cxn modelId="{508EAB60-FF7D-4AA6-8CD8-5865736E42C0}" type="presOf" srcId="{A67B6D8A-D9E8-45BA-B0FE-06E69517DF42}" destId="{3240DC25-21A9-48E2-A36D-58C229419A9E}" srcOrd="0" destOrd="0" presId="urn:microsoft.com/office/officeart/2005/8/layout/vList2"/>
    <dgm:cxn modelId="{DB544C7D-66BE-4D99-8CCB-DA6CF8E65C1C}" type="presOf" srcId="{D9266D7A-32A4-4C8F-BD2D-285BFBA9DF6C}" destId="{AE70DDD1-6417-487E-9B5B-D40A337DA1D9}" srcOrd="0" destOrd="0" presId="urn:microsoft.com/office/officeart/2005/8/layout/vList2"/>
    <dgm:cxn modelId="{9BE854BE-3994-4FAD-98F4-497D6834E4C0}" srcId="{0F7CE1DB-6E33-419B-B424-4B80CB592765}" destId="{A67B6D8A-D9E8-45BA-B0FE-06E69517DF42}" srcOrd="1" destOrd="0" parTransId="{2C978B74-50C2-4A87-993C-B24718C884D6}" sibTransId="{DDE48256-7D2F-4D59-AEEC-229B4D094048}"/>
    <dgm:cxn modelId="{0F467ABE-DF34-4CE6-AE41-AB936E611A57}" srcId="{0F7CE1DB-6E33-419B-B424-4B80CB592765}" destId="{F0FDD0C1-00DF-42D5-A1C9-3185C119D72A}" srcOrd="0" destOrd="0" parTransId="{146C26D2-1DA1-46EF-9015-656B5C10C444}" sibTransId="{876E1CC2-71B6-4D9F-8BD6-1DE59A23B50F}"/>
    <dgm:cxn modelId="{7675C1EE-8215-457D-AA1D-D4FD011A8D98}" srcId="{0F7CE1DB-6E33-419B-B424-4B80CB592765}" destId="{F5386F8C-3B2F-4979-A7FB-DAD050026C44}" srcOrd="2" destOrd="0" parTransId="{C00B15A9-5EFA-4868-AC4C-0087CDF2D0A5}" sibTransId="{434B3CA3-309B-4290-B04E-E6C9D48F91D7}"/>
    <dgm:cxn modelId="{5E7428F2-2C30-4891-8B71-6A900AF576A5}" type="presOf" srcId="{0F7CE1DB-6E33-419B-B424-4B80CB592765}" destId="{C43FBCD1-BA85-45D3-A5F9-41C95A32C138}" srcOrd="0" destOrd="0" presId="urn:microsoft.com/office/officeart/2005/8/layout/vList2"/>
    <dgm:cxn modelId="{9FC21BFB-DA3F-4291-A070-562933D321D4}" srcId="{0F7CE1DB-6E33-419B-B424-4B80CB592765}" destId="{D9266D7A-32A4-4C8F-BD2D-285BFBA9DF6C}" srcOrd="3" destOrd="0" parTransId="{054A2B8A-C426-4199-B44F-020CDE9C26E8}" sibTransId="{6441C7D2-D3A4-46BF-A169-6705DBC187C6}"/>
    <dgm:cxn modelId="{B5174BE5-41C5-4CA8-A4A4-42AF54C68C5E}" type="presParOf" srcId="{C43FBCD1-BA85-45D3-A5F9-41C95A32C138}" destId="{45669FFE-112A-43BC-B495-C547CCCDADF8}" srcOrd="0" destOrd="0" presId="urn:microsoft.com/office/officeart/2005/8/layout/vList2"/>
    <dgm:cxn modelId="{78E2F7FA-E9B0-481C-9C4F-D54991223759}" type="presParOf" srcId="{C43FBCD1-BA85-45D3-A5F9-41C95A32C138}" destId="{BCC53B1E-35D6-47C8-8BCD-F000DF719C07}" srcOrd="1" destOrd="0" presId="urn:microsoft.com/office/officeart/2005/8/layout/vList2"/>
    <dgm:cxn modelId="{A946C39B-B13D-4AEA-A36C-12A86361B62F}" type="presParOf" srcId="{C43FBCD1-BA85-45D3-A5F9-41C95A32C138}" destId="{3240DC25-21A9-48E2-A36D-58C229419A9E}" srcOrd="2" destOrd="0" presId="urn:microsoft.com/office/officeart/2005/8/layout/vList2"/>
    <dgm:cxn modelId="{1A0448EE-26C9-4FA4-80F3-51B72F0C5C7A}" type="presParOf" srcId="{C43FBCD1-BA85-45D3-A5F9-41C95A32C138}" destId="{27993B4C-AFC5-4105-B8D3-DCF124A05C0A}" srcOrd="3" destOrd="0" presId="urn:microsoft.com/office/officeart/2005/8/layout/vList2"/>
    <dgm:cxn modelId="{EB8BC52F-39F4-44A2-8DB7-0B5237AE1556}" type="presParOf" srcId="{C43FBCD1-BA85-45D3-A5F9-41C95A32C138}" destId="{E3600984-4BA2-4783-94C3-569925C7D6CF}" srcOrd="4" destOrd="0" presId="urn:microsoft.com/office/officeart/2005/8/layout/vList2"/>
    <dgm:cxn modelId="{6AC7F4B4-E434-4052-A976-714818455DF3}" type="presParOf" srcId="{C43FBCD1-BA85-45D3-A5F9-41C95A32C138}" destId="{5F4A3980-B4BC-479C-8292-56C236DCFD6D}" srcOrd="5" destOrd="0" presId="urn:microsoft.com/office/officeart/2005/8/layout/vList2"/>
    <dgm:cxn modelId="{E4E617C8-AE50-45B4-91C6-0B7368EE956F}" type="presParOf" srcId="{C43FBCD1-BA85-45D3-A5F9-41C95A32C138}" destId="{AE70DDD1-6417-487E-9B5B-D40A337DA1D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62E1C-9A2B-4C07-8675-30A29FD08C75}">
      <dsp:nvSpPr>
        <dsp:cNvPr id="0" name=""/>
        <dsp:cNvSpPr/>
      </dsp:nvSpPr>
      <dsp:spPr>
        <a:xfrm>
          <a:off x="2011680" y="1672"/>
          <a:ext cx="8046720" cy="7340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129" tIns="186442" rIns="156129" bIns="1864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learner will understand portion control and why it is important</a:t>
          </a:r>
        </a:p>
      </dsp:txBody>
      <dsp:txXfrm>
        <a:off x="2011680" y="1672"/>
        <a:ext cx="8046720" cy="734022"/>
      </dsp:txXfrm>
    </dsp:sp>
    <dsp:sp modelId="{3FE73E9F-2C02-48A6-8AF7-8244A21BFA4A}">
      <dsp:nvSpPr>
        <dsp:cNvPr id="0" name=""/>
        <dsp:cNvSpPr/>
      </dsp:nvSpPr>
      <dsp:spPr>
        <a:xfrm>
          <a:off x="0" y="1672"/>
          <a:ext cx="2011680" cy="7340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451" tIns="72505" rIns="106451" bIns="725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Understand</a:t>
          </a:r>
        </a:p>
      </dsp:txBody>
      <dsp:txXfrm>
        <a:off x="0" y="1672"/>
        <a:ext cx="2011680" cy="734022"/>
      </dsp:txXfrm>
    </dsp:sp>
    <dsp:sp modelId="{13EDC970-D594-46BB-9ADF-B8F9A97CFB2A}">
      <dsp:nvSpPr>
        <dsp:cNvPr id="0" name=""/>
        <dsp:cNvSpPr/>
      </dsp:nvSpPr>
      <dsp:spPr>
        <a:xfrm>
          <a:off x="2011680" y="779736"/>
          <a:ext cx="8046720" cy="7340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129" tIns="186442" rIns="156129" bIns="1864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learner will understand portion control utensils and which ones to use</a:t>
          </a:r>
        </a:p>
      </dsp:txBody>
      <dsp:txXfrm>
        <a:off x="2011680" y="779736"/>
        <a:ext cx="8046720" cy="734022"/>
      </dsp:txXfrm>
    </dsp:sp>
    <dsp:sp modelId="{06575E63-8BBA-4663-A5DF-4D3BEAF24AC6}">
      <dsp:nvSpPr>
        <dsp:cNvPr id="0" name=""/>
        <dsp:cNvSpPr/>
      </dsp:nvSpPr>
      <dsp:spPr>
        <a:xfrm>
          <a:off x="0" y="779736"/>
          <a:ext cx="2011680" cy="7340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451" tIns="72505" rIns="106451" bIns="725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Understand</a:t>
          </a:r>
        </a:p>
      </dsp:txBody>
      <dsp:txXfrm>
        <a:off x="0" y="779736"/>
        <a:ext cx="2011680" cy="734022"/>
      </dsp:txXfrm>
    </dsp:sp>
    <dsp:sp modelId="{95362D13-7379-4594-841F-299535D5825E}">
      <dsp:nvSpPr>
        <dsp:cNvPr id="0" name=""/>
        <dsp:cNvSpPr/>
      </dsp:nvSpPr>
      <dsp:spPr>
        <a:xfrm>
          <a:off x="2011680" y="1557800"/>
          <a:ext cx="8046720" cy="7340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129" tIns="186442" rIns="156129" bIns="1864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learner will know how to do a recipe conversion </a:t>
          </a:r>
        </a:p>
      </dsp:txBody>
      <dsp:txXfrm>
        <a:off x="2011680" y="1557800"/>
        <a:ext cx="8046720" cy="734022"/>
      </dsp:txXfrm>
    </dsp:sp>
    <dsp:sp modelId="{C6AA3E49-5120-451C-9555-9361BDE5361C}">
      <dsp:nvSpPr>
        <dsp:cNvPr id="0" name=""/>
        <dsp:cNvSpPr/>
      </dsp:nvSpPr>
      <dsp:spPr>
        <a:xfrm>
          <a:off x="0" y="1557800"/>
          <a:ext cx="2011680" cy="7340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451" tIns="72505" rIns="106451" bIns="725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Know</a:t>
          </a:r>
        </a:p>
      </dsp:txBody>
      <dsp:txXfrm>
        <a:off x="0" y="1557800"/>
        <a:ext cx="2011680" cy="734022"/>
      </dsp:txXfrm>
    </dsp:sp>
    <dsp:sp modelId="{794836DB-8CCB-4991-B663-951614654730}">
      <dsp:nvSpPr>
        <dsp:cNvPr id="0" name=""/>
        <dsp:cNvSpPr/>
      </dsp:nvSpPr>
      <dsp:spPr>
        <a:xfrm>
          <a:off x="2011680" y="2335864"/>
          <a:ext cx="8046720" cy="7340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129" tIns="186442" rIns="156129" bIns="1864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learner will know what ergonomics is </a:t>
          </a:r>
        </a:p>
      </dsp:txBody>
      <dsp:txXfrm>
        <a:off x="2011680" y="2335864"/>
        <a:ext cx="8046720" cy="734022"/>
      </dsp:txXfrm>
    </dsp:sp>
    <dsp:sp modelId="{9BD59D73-3F9D-46F7-AA8B-6BE63DF47F4B}">
      <dsp:nvSpPr>
        <dsp:cNvPr id="0" name=""/>
        <dsp:cNvSpPr/>
      </dsp:nvSpPr>
      <dsp:spPr>
        <a:xfrm>
          <a:off x="0" y="2335864"/>
          <a:ext cx="2011680" cy="7340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451" tIns="72505" rIns="106451" bIns="725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Know</a:t>
          </a:r>
        </a:p>
      </dsp:txBody>
      <dsp:txXfrm>
        <a:off x="0" y="2335864"/>
        <a:ext cx="2011680" cy="734022"/>
      </dsp:txXfrm>
    </dsp:sp>
    <dsp:sp modelId="{BED9951B-F6A4-4350-A41C-C3FBA0092019}">
      <dsp:nvSpPr>
        <dsp:cNvPr id="0" name=""/>
        <dsp:cNvSpPr/>
      </dsp:nvSpPr>
      <dsp:spPr>
        <a:xfrm>
          <a:off x="2011680" y="3113928"/>
          <a:ext cx="8046720" cy="7340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129" tIns="186442" rIns="156129" bIns="186442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learner will know proper standing, driving and sitting posture</a:t>
          </a:r>
        </a:p>
      </dsp:txBody>
      <dsp:txXfrm>
        <a:off x="2011680" y="3113928"/>
        <a:ext cx="8046720" cy="734022"/>
      </dsp:txXfrm>
    </dsp:sp>
    <dsp:sp modelId="{B0A5959B-0C5A-42FF-B701-FA5A2FC72B34}">
      <dsp:nvSpPr>
        <dsp:cNvPr id="0" name=""/>
        <dsp:cNvSpPr/>
      </dsp:nvSpPr>
      <dsp:spPr>
        <a:xfrm>
          <a:off x="0" y="3113928"/>
          <a:ext cx="2011680" cy="7340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451" tIns="72505" rIns="106451" bIns="725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Know</a:t>
          </a:r>
        </a:p>
      </dsp:txBody>
      <dsp:txXfrm>
        <a:off x="0" y="3113928"/>
        <a:ext cx="2011680" cy="734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1C9D6-EAA6-4FA4-B965-5897C7ABC746}">
      <dsp:nvSpPr>
        <dsp:cNvPr id="0" name=""/>
        <dsp:cNvSpPr/>
      </dsp:nvSpPr>
      <dsp:spPr>
        <a:xfrm>
          <a:off x="0" y="100919"/>
          <a:ext cx="68580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Senior that are recovering, have certain medical condition, or simply need to watch their food intake</a:t>
          </a:r>
        </a:p>
      </dsp:txBody>
      <dsp:txXfrm>
        <a:off x="60313" y="161232"/>
        <a:ext cx="6737374" cy="1114894"/>
      </dsp:txXfrm>
    </dsp:sp>
    <dsp:sp modelId="{215D6584-21E2-4356-B2A7-30057875FBCB}">
      <dsp:nvSpPr>
        <dsp:cNvPr id="0" name=""/>
        <dsp:cNvSpPr/>
      </dsp:nvSpPr>
      <dsp:spPr>
        <a:xfrm>
          <a:off x="0" y="1399799"/>
          <a:ext cx="68580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Too much or too little food can result in unplanted weight loss or weight gain</a:t>
          </a:r>
        </a:p>
      </dsp:txBody>
      <dsp:txXfrm>
        <a:off x="60313" y="1460112"/>
        <a:ext cx="6737374" cy="1114894"/>
      </dsp:txXfrm>
    </dsp:sp>
    <dsp:sp modelId="{9509ECA1-C9B9-4C6D-9F4F-BE17FA2D3C37}">
      <dsp:nvSpPr>
        <dsp:cNvPr id="0" name=""/>
        <dsp:cNvSpPr/>
      </dsp:nvSpPr>
      <dsp:spPr>
        <a:xfrm>
          <a:off x="0" y="2698679"/>
          <a:ext cx="68580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Seniors will get confused on what a correct portion is</a:t>
          </a:r>
        </a:p>
      </dsp:txBody>
      <dsp:txXfrm>
        <a:off x="60313" y="2758992"/>
        <a:ext cx="6737374" cy="1114894"/>
      </dsp:txXfrm>
    </dsp:sp>
    <dsp:sp modelId="{75D70323-8705-43CD-A955-C1B029E91797}">
      <dsp:nvSpPr>
        <dsp:cNvPr id="0" name=""/>
        <dsp:cNvSpPr/>
      </dsp:nvSpPr>
      <dsp:spPr>
        <a:xfrm>
          <a:off x="0" y="3997560"/>
          <a:ext cx="68580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Seniors will compare what they received to what others receive and notice it is different</a:t>
          </a:r>
        </a:p>
      </dsp:txBody>
      <dsp:txXfrm>
        <a:off x="60313" y="4057873"/>
        <a:ext cx="6737374" cy="11148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592AB-7610-449F-9C8A-329690242FC1}">
      <dsp:nvSpPr>
        <dsp:cNvPr id="0" name=""/>
        <dsp:cNvSpPr/>
      </dsp:nvSpPr>
      <dsp:spPr>
        <a:xfrm>
          <a:off x="0" y="727949"/>
          <a:ext cx="6858000" cy="1233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Serving too little can result in leftover food-food waste</a:t>
          </a:r>
        </a:p>
      </dsp:txBody>
      <dsp:txXfrm>
        <a:off x="60199" y="788148"/>
        <a:ext cx="6737602" cy="1112781"/>
      </dsp:txXfrm>
    </dsp:sp>
    <dsp:sp modelId="{60C0D06F-A853-47A4-B985-E12E13231EC0}">
      <dsp:nvSpPr>
        <dsp:cNvPr id="0" name=""/>
        <dsp:cNvSpPr/>
      </dsp:nvSpPr>
      <dsp:spPr>
        <a:xfrm>
          <a:off x="0" y="2050410"/>
          <a:ext cx="6858000" cy="1233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Serving too much can result in running out of food</a:t>
          </a:r>
        </a:p>
      </dsp:txBody>
      <dsp:txXfrm>
        <a:off x="60199" y="2110609"/>
        <a:ext cx="6737602" cy="1112781"/>
      </dsp:txXfrm>
    </dsp:sp>
    <dsp:sp modelId="{05DCBA59-92BD-41D7-BC5A-736FAF98ABA8}">
      <dsp:nvSpPr>
        <dsp:cNvPr id="0" name=""/>
        <dsp:cNvSpPr/>
      </dsp:nvSpPr>
      <dsp:spPr>
        <a:xfrm>
          <a:off x="0" y="3372870"/>
          <a:ext cx="6858000" cy="12331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Serving too much can result in higher than necessary food costs</a:t>
          </a:r>
        </a:p>
      </dsp:txBody>
      <dsp:txXfrm>
        <a:off x="60199" y="3433069"/>
        <a:ext cx="6737602" cy="1112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DE22B-459B-4D3E-994E-1317C6E7D6F1}">
      <dsp:nvSpPr>
        <dsp:cNvPr id="0" name=""/>
        <dsp:cNvSpPr/>
      </dsp:nvSpPr>
      <dsp:spPr>
        <a:xfrm>
          <a:off x="2946" y="114574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880F2F-C277-4E6C-B1EB-77892BEE825E}">
      <dsp:nvSpPr>
        <dsp:cNvPr id="0" name=""/>
        <dsp:cNvSpPr/>
      </dsp:nvSpPr>
      <dsp:spPr>
        <a:xfrm>
          <a:off x="236726" y="136783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Necessary ingredients</a:t>
          </a:r>
        </a:p>
      </dsp:txBody>
      <dsp:txXfrm>
        <a:off x="275858" y="1406965"/>
        <a:ext cx="2025748" cy="1257784"/>
      </dsp:txXfrm>
    </dsp:sp>
    <dsp:sp modelId="{2E493C4D-0E3D-4716-81ED-7AE4F949ADAF}">
      <dsp:nvSpPr>
        <dsp:cNvPr id="0" name=""/>
        <dsp:cNvSpPr/>
      </dsp:nvSpPr>
      <dsp:spPr>
        <a:xfrm>
          <a:off x="2574518" y="114574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BE28F4-2B3D-4EEF-85AC-1B38112D9B6A}">
      <dsp:nvSpPr>
        <dsp:cNvPr id="0" name=""/>
        <dsp:cNvSpPr/>
      </dsp:nvSpPr>
      <dsp:spPr>
        <a:xfrm>
          <a:off x="2808297" y="136783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Large equipment</a:t>
          </a:r>
        </a:p>
      </dsp:txBody>
      <dsp:txXfrm>
        <a:off x="2847429" y="1406965"/>
        <a:ext cx="2025748" cy="1257784"/>
      </dsp:txXfrm>
    </dsp:sp>
    <dsp:sp modelId="{BB8C5A99-9C83-4A78-AC9A-BD62263906ED}">
      <dsp:nvSpPr>
        <dsp:cNvPr id="0" name=""/>
        <dsp:cNvSpPr/>
      </dsp:nvSpPr>
      <dsp:spPr>
        <a:xfrm>
          <a:off x="5146089" y="114574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3FA76E-9F59-408E-AAC7-B0734EDA3F17}">
      <dsp:nvSpPr>
        <dsp:cNvPr id="0" name=""/>
        <dsp:cNvSpPr/>
      </dsp:nvSpPr>
      <dsp:spPr>
        <a:xfrm>
          <a:off x="5379868" y="136783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Procedures for pre-preparation, preparation, cooking, holding and portioning</a:t>
          </a:r>
        </a:p>
      </dsp:txBody>
      <dsp:txXfrm>
        <a:off x="5419000" y="1406965"/>
        <a:ext cx="2025748" cy="1257784"/>
      </dsp:txXfrm>
    </dsp:sp>
    <dsp:sp modelId="{6A63AD33-B0F8-4CC5-BA56-3A79053D6E09}">
      <dsp:nvSpPr>
        <dsp:cNvPr id="0" name=""/>
        <dsp:cNvSpPr/>
      </dsp:nvSpPr>
      <dsp:spPr>
        <a:xfrm>
          <a:off x="7717661" y="114574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215DE-DEA0-46D0-AB05-AB7CABA785F2}">
      <dsp:nvSpPr>
        <dsp:cNvPr id="0" name=""/>
        <dsp:cNvSpPr/>
      </dsp:nvSpPr>
      <dsp:spPr>
        <a:xfrm>
          <a:off x="7951440" y="136783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Yield (number of portions and portion size)</a:t>
          </a:r>
        </a:p>
      </dsp:txBody>
      <dsp:txXfrm>
        <a:off x="7990572" y="1406965"/>
        <a:ext cx="2025748" cy="12577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FF00D-CE21-4FC4-B8F4-168F97889622}">
      <dsp:nvSpPr>
        <dsp:cNvPr id="0" name=""/>
        <dsp:cNvSpPr/>
      </dsp:nvSpPr>
      <dsp:spPr>
        <a:xfrm>
          <a:off x="0" y="45142"/>
          <a:ext cx="6858000" cy="83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original recipe should be created exactly</a:t>
          </a:r>
        </a:p>
      </dsp:txBody>
      <dsp:txXfrm>
        <a:off x="40905" y="86047"/>
        <a:ext cx="6776190" cy="756142"/>
      </dsp:txXfrm>
    </dsp:sp>
    <dsp:sp modelId="{D039A97E-E35D-4248-9739-D270C130B037}">
      <dsp:nvSpPr>
        <dsp:cNvPr id="0" name=""/>
        <dsp:cNvSpPr/>
      </dsp:nvSpPr>
      <dsp:spPr>
        <a:xfrm>
          <a:off x="0" y="926294"/>
          <a:ext cx="6858000" cy="83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Evaluate recipe to see if it acceptable</a:t>
          </a:r>
        </a:p>
      </dsp:txBody>
      <dsp:txXfrm>
        <a:off x="40905" y="967199"/>
        <a:ext cx="6776190" cy="756142"/>
      </dsp:txXfrm>
    </dsp:sp>
    <dsp:sp modelId="{F5349F5F-26AD-4B3A-B35E-D0C17E21DEEE}">
      <dsp:nvSpPr>
        <dsp:cNvPr id="0" name=""/>
        <dsp:cNvSpPr/>
      </dsp:nvSpPr>
      <dsp:spPr>
        <a:xfrm>
          <a:off x="0" y="1807447"/>
          <a:ext cx="6858000" cy="83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recipes yield should be double or should be expanded to the appropriate amount for the pan size to be used</a:t>
          </a:r>
        </a:p>
      </dsp:txBody>
      <dsp:txXfrm>
        <a:off x="40905" y="1848352"/>
        <a:ext cx="6776190" cy="756142"/>
      </dsp:txXfrm>
    </dsp:sp>
    <dsp:sp modelId="{EEECA4E9-C07F-4712-B92C-78BBA221123F}">
      <dsp:nvSpPr>
        <dsp:cNvPr id="0" name=""/>
        <dsp:cNvSpPr/>
      </dsp:nvSpPr>
      <dsp:spPr>
        <a:xfrm>
          <a:off x="0" y="2688599"/>
          <a:ext cx="6858000" cy="83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Prepare recipe again, observe product and make adjustments</a:t>
          </a:r>
        </a:p>
      </dsp:txBody>
      <dsp:txXfrm>
        <a:off x="40905" y="2729504"/>
        <a:ext cx="6776190" cy="756142"/>
      </dsp:txXfrm>
    </dsp:sp>
    <dsp:sp modelId="{F52794E9-4C50-43E9-A713-20CF846AB577}">
      <dsp:nvSpPr>
        <dsp:cNvPr id="0" name=""/>
        <dsp:cNvSpPr/>
      </dsp:nvSpPr>
      <dsp:spPr>
        <a:xfrm>
          <a:off x="0" y="3569752"/>
          <a:ext cx="6858000" cy="83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results are satisfactory, the recipe yield scan be double once again for further evaluation and revision</a:t>
          </a:r>
        </a:p>
      </dsp:txBody>
      <dsp:txXfrm>
        <a:off x="40905" y="3610657"/>
        <a:ext cx="6776190" cy="756142"/>
      </dsp:txXfrm>
    </dsp:sp>
    <dsp:sp modelId="{9D46D9E3-0E09-4E63-B1AF-144B6CE41EB0}">
      <dsp:nvSpPr>
        <dsp:cNvPr id="0" name=""/>
        <dsp:cNvSpPr/>
      </dsp:nvSpPr>
      <dsp:spPr>
        <a:xfrm>
          <a:off x="0" y="4450905"/>
          <a:ext cx="6858000" cy="8379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If the product is still satisfactory, the recipe can then be increased by increments of 25 portions or complete serving pans) until approximately 100 portions are prepared</a:t>
          </a:r>
        </a:p>
      </dsp:txBody>
      <dsp:txXfrm>
        <a:off x="40905" y="4491810"/>
        <a:ext cx="6776190" cy="7561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69FFE-112A-43BC-B495-C547CCCDADF8}">
      <dsp:nvSpPr>
        <dsp:cNvPr id="0" name=""/>
        <dsp:cNvSpPr/>
      </dsp:nvSpPr>
      <dsp:spPr>
        <a:xfrm>
          <a:off x="0" y="70120"/>
          <a:ext cx="6858000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1. Calculate Original Yield</a:t>
          </a:r>
        </a:p>
      </dsp:txBody>
      <dsp:txXfrm>
        <a:off x="60116" y="130236"/>
        <a:ext cx="6737768" cy="1111247"/>
      </dsp:txXfrm>
    </dsp:sp>
    <dsp:sp modelId="{3240DC25-21A9-48E2-A36D-58C229419A9E}">
      <dsp:nvSpPr>
        <dsp:cNvPr id="0" name=""/>
        <dsp:cNvSpPr/>
      </dsp:nvSpPr>
      <dsp:spPr>
        <a:xfrm>
          <a:off x="0" y="1390880"/>
          <a:ext cx="6858000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2. Calculate Desired Yield</a:t>
          </a:r>
        </a:p>
      </dsp:txBody>
      <dsp:txXfrm>
        <a:off x="60116" y="1450996"/>
        <a:ext cx="6737768" cy="1111247"/>
      </dsp:txXfrm>
    </dsp:sp>
    <dsp:sp modelId="{E3600984-4BA2-4783-94C3-569925C7D6CF}">
      <dsp:nvSpPr>
        <dsp:cNvPr id="0" name=""/>
        <dsp:cNvSpPr/>
      </dsp:nvSpPr>
      <dsp:spPr>
        <a:xfrm>
          <a:off x="0" y="2711640"/>
          <a:ext cx="6858000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3. “DO” (Desired Original)</a:t>
          </a:r>
        </a:p>
      </dsp:txBody>
      <dsp:txXfrm>
        <a:off x="60116" y="2771756"/>
        <a:ext cx="6737768" cy="1111247"/>
      </dsp:txXfrm>
    </dsp:sp>
    <dsp:sp modelId="{AE70DDD1-6417-487E-9B5B-D40A337DA1D9}">
      <dsp:nvSpPr>
        <dsp:cNvPr id="0" name=""/>
        <dsp:cNvSpPr/>
      </dsp:nvSpPr>
      <dsp:spPr>
        <a:xfrm>
          <a:off x="0" y="4032399"/>
          <a:ext cx="6858000" cy="1231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4. Multiply ingredients by conversion factor </a:t>
          </a:r>
        </a:p>
      </dsp:txBody>
      <dsp:txXfrm>
        <a:off x="60116" y="4092515"/>
        <a:ext cx="6737768" cy="1111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B6B9E-8FCF-474B-B549-89A75EB6E4E1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D8F71-DC88-41C5-8555-3CA9697544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1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D8F71-DC88-41C5-8555-3CA9697544A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1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Zw4Ga3jg3E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handwashing/videos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Relationship Id="rId4" Type="http://schemas.microsoft.com/office/2011/relationships/webextension" Target="../webextensions/webextension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slideplayer.com/slide/6625152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Food Service 101 (Back to basics) </a:t>
            </a:r>
            <a:r>
              <a:rPr lang="en-US" sz="1600" dirty="0">
                <a:solidFill>
                  <a:schemeClr val="tx1"/>
                </a:solidFill>
              </a:rPr>
              <a:t>NMAAA Training #3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Constance Rudnicki MS, RDN, LD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Registered Dietitian/Nutritionist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Non-Metro Area Agency on Aging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51B7-B366-4509-8E50-A43FD17B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feature-4">
            <a:extLst>
              <a:ext uri="{FF2B5EF4-FFF2-40B4-BE49-F238E27FC236}">
                <a16:creationId xmlns:a16="http://schemas.microsoft.com/office/drawing/2014/main" id="{D5E86BF3-C032-4102-A976-DCC19FD848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7389"/>
            <a:ext cx="8706989" cy="5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0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eature-0">
            <a:extLst>
              <a:ext uri="{FF2B5EF4-FFF2-40B4-BE49-F238E27FC236}">
                <a16:creationId xmlns:a16="http://schemas.microsoft.com/office/drawing/2014/main" id="{11849788-B0D6-4D05-9D6C-8D37F03A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8" y="739380"/>
            <a:ext cx="5449462" cy="36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sher Scoop Sizes and Conversions - Chefs Resources">
            <a:extLst>
              <a:ext uri="{FF2B5EF4-FFF2-40B4-BE49-F238E27FC236}">
                <a16:creationId xmlns:a16="http://schemas.microsoft.com/office/drawing/2014/main" id="{A8BA3D2C-D164-4C92-8311-FE6ECF85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24" y="2488072"/>
            <a:ext cx="4749421" cy="37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42E04CD-9C7D-4FEE-9A65-C8647421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33" y="301487"/>
            <a:ext cx="6838950" cy="625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9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11794FD9-67F3-4BA7-8982-CE74AF5E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0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hat is the Correct Portion Size?">
            <a:extLst>
              <a:ext uri="{FF2B5EF4-FFF2-40B4-BE49-F238E27FC236}">
                <a16:creationId xmlns:a16="http://schemas.microsoft.com/office/drawing/2014/main" id="{B176E0E0-083C-443F-966C-349C16FC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55" y="618976"/>
            <a:ext cx="6019800" cy="562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95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4B50-057F-4857-8631-CF6CB704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Portion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D3273-3CCA-481B-8338-2C8644E6B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12286"/>
          </a:xfrm>
        </p:spPr>
        <p:txBody>
          <a:bodyPr>
            <a:normAutofit/>
          </a:bodyPr>
          <a:lstStyle/>
          <a:p>
            <a:r>
              <a:rPr lang="en-US" dirty="0"/>
              <a:t>Cutting-Method of dividing food into uniform pieces before it is  placed on the serving line</a:t>
            </a:r>
          </a:p>
          <a:p>
            <a:pPr lvl="1"/>
            <a:r>
              <a:rPr lang="en-US" dirty="0"/>
              <a:t>Meatloaf, cakes, brownies</a:t>
            </a:r>
          </a:p>
          <a:p>
            <a:pPr lvl="1"/>
            <a:endParaRPr lang="en-US" dirty="0"/>
          </a:p>
          <a:p>
            <a:r>
              <a:rPr lang="en-US" dirty="0"/>
              <a:t>Measuring-Method of portioning food on the serving line that involves the use of scoops, </a:t>
            </a:r>
            <a:r>
              <a:rPr lang="en-US" dirty="0" err="1"/>
              <a:t>dishers</a:t>
            </a:r>
            <a:r>
              <a:rPr lang="en-US" dirty="0"/>
              <a:t>, ladles, </a:t>
            </a:r>
            <a:r>
              <a:rPr lang="en-US" dirty="0" err="1"/>
              <a:t>spoodles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Counting-Method used for chicken, hamburger patties, fish, fresh fruits, vegetable sticks, crackers, roll, biscuits, and cookies</a:t>
            </a:r>
          </a:p>
          <a:p>
            <a:pPr marL="27432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feature-0">
            <a:extLst>
              <a:ext uri="{FF2B5EF4-FFF2-40B4-BE49-F238E27FC236}">
                <a16:creationId xmlns:a16="http://schemas.microsoft.com/office/drawing/2014/main" id="{4DDBC9AD-1DE4-4D68-9F20-42B5FDDC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87" y="3626959"/>
            <a:ext cx="2597176" cy="17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sher Scoop Sizes and Conversions - Chefs Resources">
            <a:extLst>
              <a:ext uri="{FF2B5EF4-FFF2-40B4-BE49-F238E27FC236}">
                <a16:creationId xmlns:a16="http://schemas.microsoft.com/office/drawing/2014/main" id="{6E87E792-7EE5-43F0-AE39-10DD9983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64" y="3393329"/>
            <a:ext cx="2616927" cy="207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4573200-BB6E-43EE-A89D-8A38A1FE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93" y="3502125"/>
            <a:ext cx="2027408" cy="18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0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view of a wooden fork and spoon at the edge of a white notebook">
            <a:extLst>
              <a:ext uri="{FF2B5EF4-FFF2-40B4-BE49-F238E27FC236}">
                <a16:creationId xmlns:a16="http://schemas.microsoft.com/office/drawing/2014/main" id="{671DAEB4-D4FB-4E69-9B71-F4CEE55D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3" r="6273" b="1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F2120-BCCD-486D-A61C-2BCEEA00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Portion Control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C6645-34D4-47DC-B0E6-643F282AE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Ensure that staff what the planned portion sizes for each menu item</a:t>
            </a:r>
          </a:p>
          <a:p>
            <a:r>
              <a:rPr lang="en-US" dirty="0"/>
              <a:t>Use correct type and the correct size portion control tool for each food item</a:t>
            </a:r>
          </a:p>
        </p:txBody>
      </p:sp>
    </p:spTree>
    <p:extLst>
      <p:ext uri="{BB962C8B-B14F-4D97-AF65-F5344CB8AC3E}">
        <p14:creationId xmlns:p14="http://schemas.microsoft.com/office/powerpoint/2010/main" val="289341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3C96-2492-41A6-95D5-E69DA976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menu with portion size and serving utensil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178748-688E-48AC-9FDA-BC3808633E8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962927"/>
              </p:ext>
            </p:extLst>
          </p:nvPr>
        </p:nvGraphicFramePr>
        <p:xfrm>
          <a:off x="4168775" y="3760788"/>
          <a:ext cx="38544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3853800" imgH="532800" progId="Package">
                  <p:embed/>
                </p:oleObj>
              </mc:Choice>
              <mc:Fallback>
                <p:oleObj name="Packager Shell Object" showAsIcon="1" r:id="rId2" imgW="3853800" imgH="532800" progId="Package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4F178748-688E-48AC-9FDA-BC3808633E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68775" y="3760788"/>
                        <a:ext cx="385445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976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74A4-ECD3-4016-9012-FEC69E058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portion size of this item?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124B-244C-4185-AAF7-495703601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Calories: 120</a:t>
            </a:r>
          </a:p>
          <a:p>
            <a:r>
              <a:rPr lang="en-US" dirty="0"/>
              <a:t>Fat: 10g</a:t>
            </a:r>
          </a:p>
          <a:p>
            <a:r>
              <a:rPr lang="en-US" dirty="0"/>
              <a:t>Sodium: 190 mg</a:t>
            </a:r>
          </a:p>
          <a:p>
            <a:r>
              <a:rPr lang="en-US" dirty="0"/>
              <a:t>Carbohydrates: 0g</a:t>
            </a:r>
          </a:p>
          <a:p>
            <a:r>
              <a:rPr lang="en-US" dirty="0"/>
              <a:t>Fiber	0g</a:t>
            </a:r>
          </a:p>
          <a:p>
            <a:r>
              <a:rPr lang="en-US" dirty="0"/>
              <a:t>Sugar:	1g</a:t>
            </a:r>
          </a:p>
          <a:p>
            <a:r>
              <a:rPr lang="en-US" dirty="0"/>
              <a:t>Protein: 7g </a:t>
            </a:r>
          </a:p>
        </p:txBody>
      </p:sp>
      <p:pic>
        <p:nvPicPr>
          <p:cNvPr id="4" name="Picture 8" descr="Cheddar Cheese Nutrition Facts and Health Benefits">
            <a:extLst>
              <a:ext uri="{FF2B5EF4-FFF2-40B4-BE49-F238E27FC236}">
                <a16:creationId xmlns:a16="http://schemas.microsoft.com/office/drawing/2014/main" id="{124C6E9F-0AE1-4247-B6F2-9234FBDB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639" y="1813966"/>
            <a:ext cx="4840616" cy="32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75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D852-10E4-42FF-ABD8-B8BA4F00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of serving size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8BB1A-7386-4AEF-A535-E95EB576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61" y="1702041"/>
            <a:ext cx="10058400" cy="4513365"/>
          </a:xfrm>
        </p:spPr>
      </p:pic>
    </p:spTree>
    <p:extLst>
      <p:ext uri="{BB962C8B-B14F-4D97-AF65-F5344CB8AC3E}">
        <p14:creationId xmlns:p14="http://schemas.microsoft.com/office/powerpoint/2010/main" val="75221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9AD4-EDC2-42A0-B884-C3C6A453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Objectives: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0F87D5-E1F1-4C27-9656-0828122FE9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29315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1264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C0B1-37B9-439E-AC04-EFFF57B8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of serving size </a:t>
            </a:r>
            <a:r>
              <a:rPr lang="en-US" dirty="0" err="1"/>
              <a:t>con’t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927B1-32C6-48C3-B47C-2922AF418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988" y="436871"/>
            <a:ext cx="10058400" cy="38496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02FB91-C6E0-49DE-B11A-5E3A8F6ED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38" y="4058929"/>
            <a:ext cx="88201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0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DAD571-AC26-441B-BB1C-57CDA625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2" y="897835"/>
            <a:ext cx="6609153" cy="506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206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7674-B49A-4480-A81B-FBC58FE6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Food Safety While Serving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7E59A-6E80-487F-8DBF-28E2B5DBF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r>
              <a:rPr lang="en-US" b="1" dirty="0"/>
              <a:t>Always</a:t>
            </a:r>
            <a:r>
              <a:rPr lang="en-US" dirty="0"/>
              <a:t> wash your hands before serving food</a:t>
            </a:r>
          </a:p>
          <a:p>
            <a:r>
              <a:rPr lang="en-US" dirty="0"/>
              <a:t>Avoid touching hair or face during service</a:t>
            </a:r>
          </a:p>
          <a:p>
            <a:pPr lvl="1"/>
            <a:r>
              <a:rPr lang="en-US" sz="1800" dirty="0"/>
              <a:t>If you do, wash your hands immediately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4C2F6-CF08-4383-880D-D1AE85162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4" r="17581" b="1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479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BCFC-313F-4F14-8038-775E8831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Hand-Washing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A463E-182F-4A23-98F7-B1D9A1C00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Wet your hands with clean, running water (warm or cold), turn of tap, apply soap</a:t>
            </a:r>
          </a:p>
          <a:p>
            <a:r>
              <a:rPr lang="en-US" dirty="0"/>
              <a:t>2. Lather your hand by rubbing them together with the soap, Be sure to lather the backs of your hands between your fingers and under your nails</a:t>
            </a:r>
          </a:p>
          <a:p>
            <a:r>
              <a:rPr lang="en-US" dirty="0"/>
              <a:t>3. Scrub your hands for at least 20 seconds</a:t>
            </a:r>
          </a:p>
          <a:p>
            <a:r>
              <a:rPr lang="en-US" dirty="0"/>
              <a:t>4. Rinse you hands well under clean running water</a:t>
            </a:r>
          </a:p>
          <a:p>
            <a:r>
              <a:rPr lang="en-US" dirty="0"/>
              <a:t>5. Dry your hands using a clean towel or air dry them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Online Media 5" title="Fight Germs. Wash Your Hands!">
            <a:hlinkClick r:id="" action="ppaction://media"/>
            <a:extLst>
              <a:ext uri="{FF2B5EF4-FFF2-40B4-BE49-F238E27FC236}">
                <a16:creationId xmlns:a16="http://schemas.microsoft.com/office/drawing/2014/main" id="{CF58F8FF-6564-4D43-BF4B-68A313E5AB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7927" y="3870664"/>
            <a:ext cx="4289565" cy="24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22DF-8C05-4A67-AA2F-C4BE94CF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52208-2B10-4934-A6AB-E26B7CBBA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Payne-Palacio J, Theis M. </a:t>
            </a:r>
            <a:r>
              <a:rPr lang="en-US" i="1" dirty="0"/>
              <a:t>Foodservice Management: Principles and Practices</a:t>
            </a:r>
            <a:r>
              <a:rPr lang="en-US" dirty="0"/>
              <a:t>. Boston: Prentice Hall. 2014</a:t>
            </a:r>
          </a:p>
          <a:p>
            <a:pPr marL="342900" indent="-342900">
              <a:buAutoNum type="arabicPeriod"/>
            </a:pPr>
            <a:r>
              <a:rPr lang="en-US" dirty="0"/>
              <a:t>CDC. Center for Disease Control and Prevention. </a:t>
            </a:r>
            <a:r>
              <a:rPr lang="en-US" dirty="0">
                <a:hlinkClick r:id="rId2"/>
              </a:rPr>
              <a:t>https://www.cdc.gov/handwashing/videos.html</a:t>
            </a:r>
            <a:r>
              <a:rPr lang="en-US" dirty="0"/>
              <a:t>. Published June 23, 2021. Accessed December 29, 2021.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24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9EF5-D411-46F0-9A21-33556348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Recipe Conversion </a:t>
            </a:r>
          </a:p>
        </p:txBody>
      </p:sp>
      <p:pic>
        <p:nvPicPr>
          <p:cNvPr id="3074" name="Picture 2" descr="Free Kitchen Conversion Chart to Help Your Cooking - Savor + Savvy">
            <a:extLst>
              <a:ext uri="{FF2B5EF4-FFF2-40B4-BE49-F238E27FC236}">
                <a16:creationId xmlns:a16="http://schemas.microsoft.com/office/drawing/2014/main" id="{8C3E97C7-8DDA-483B-8AB8-DFF854B359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04" y="2014194"/>
            <a:ext cx="8082897" cy="42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75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A107-F711-4928-B67C-55BFD3D7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Standardized Recipe: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1344-9DAD-4FCA-A4B5-EAAA7599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recipe or formula that can be easily duplicated by number of individuals and still achieve the same result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A9A43CD-3348-417C-BBC3-C55E575F53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061018"/>
              </p:ext>
            </p:extLst>
          </p:nvPr>
        </p:nvGraphicFramePr>
        <p:xfrm>
          <a:off x="4232275" y="3571875"/>
          <a:ext cx="1412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413000" imgH="532800" progId="Package">
                  <p:embed/>
                </p:oleObj>
              </mc:Choice>
              <mc:Fallback>
                <p:oleObj name="Packager Shell Object" showAsIcon="1" r:id="rId2" imgW="1413000" imgH="5328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A9A43CD-3348-417C-BBC3-C55E575F53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32275" y="3571875"/>
                        <a:ext cx="141287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27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oked food with ingredients on a table">
            <a:extLst>
              <a:ext uri="{FF2B5EF4-FFF2-40B4-BE49-F238E27FC236}">
                <a16:creationId xmlns:a16="http://schemas.microsoft.com/office/drawing/2014/main" id="{1C9E8B8E-4BEE-4C07-9A4B-B0A110511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9" r="-2" b="-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49CC4F-85D7-4927-84EA-28077F7EB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Standard Recipes and 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D3B9F-B10F-44E9-8F56-2A891EDB8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en-US"/>
              <a:t>Benefits the guest</a:t>
            </a:r>
          </a:p>
          <a:p>
            <a:r>
              <a:rPr lang="en-US"/>
              <a:t>Benefits the senior center</a:t>
            </a:r>
          </a:p>
        </p:txBody>
      </p:sp>
    </p:spTree>
    <p:extLst>
      <p:ext uri="{BB962C8B-B14F-4D97-AF65-F5344CB8AC3E}">
        <p14:creationId xmlns:p14="http://schemas.microsoft.com/office/powerpoint/2010/main" val="417174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81F6-D570-42AB-AE43-BF50A776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Standard Recipes indicate: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426548-E1E5-435A-BC7F-4193AE3C64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421452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3813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AE95-FFBB-4B62-A2BF-34140D91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To Enlarge a Small-Quantity Recipe: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5C7B73-5AF3-4593-A4C5-D7E7512AD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C73831-28C9-446E-9329-89BB16F3D1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563761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141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95304A-C186-4E95-AB8A-43D8F133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Portion Control </a:t>
            </a:r>
          </a:p>
        </p:txBody>
      </p:sp>
      <p:pic>
        <p:nvPicPr>
          <p:cNvPr id="2050" name="Picture 2" descr="Amazon.com | Portion Control Plate for Healthy Eating &amp; Bariatric Diet |  Divided Porcelain Dinner Plate (1): Dinner Plates">
            <a:extLst>
              <a:ext uri="{FF2B5EF4-FFF2-40B4-BE49-F238E27FC236}">
                <a16:creationId xmlns:a16="http://schemas.microsoft.com/office/drawing/2014/main" id="{E14757AC-056B-4240-AF94-05C08E4C3E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24" y="451531"/>
            <a:ext cx="5164240" cy="59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08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andard Recipes and Yields - ppt download">
            <a:extLst>
              <a:ext uri="{FF2B5EF4-FFF2-40B4-BE49-F238E27FC236}">
                <a16:creationId xmlns:a16="http://schemas.microsoft.com/office/drawing/2014/main" id="{44EA8F00-C666-4160-BC59-90DC1B07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29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opping board with spices on top">
            <a:extLst>
              <a:ext uri="{FF2B5EF4-FFF2-40B4-BE49-F238E27FC236}">
                <a16:creationId xmlns:a16="http://schemas.microsoft.com/office/drawing/2014/main" id="{2FF815C2-4765-48B7-8D88-4D360C7BE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0" r="6381" b="-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216F4-CCF9-4FAA-AC49-E2B60461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Recipe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6B4BA-B687-46A0-B31C-FEC79A645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en-US"/>
              <a:t>Yield:</a:t>
            </a:r>
          </a:p>
          <a:p>
            <a:endParaRPr lang="en-US"/>
          </a:p>
          <a:p>
            <a:r>
              <a:rPr lang="en-US"/>
              <a:t>The total amount that a recipe produces</a:t>
            </a:r>
          </a:p>
        </p:txBody>
      </p:sp>
    </p:spTree>
    <p:extLst>
      <p:ext uri="{BB962C8B-B14F-4D97-AF65-F5344CB8AC3E}">
        <p14:creationId xmlns:p14="http://schemas.microsoft.com/office/powerpoint/2010/main" val="3447615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E061-F5E2-4536-A2F8-1358D43C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576D5-A4AB-4BAE-AAEA-18224626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9" y="2181965"/>
            <a:ext cx="11886404" cy="3516769"/>
          </a:xfrm>
        </p:spPr>
        <p:txBody>
          <a:bodyPr/>
          <a:lstStyle/>
          <a:p>
            <a:r>
              <a:rPr lang="en-US" sz="2800" dirty="0"/>
              <a:t>Portion size:</a:t>
            </a:r>
          </a:p>
          <a:p>
            <a:r>
              <a:rPr lang="en-US" sz="2800" dirty="0"/>
              <a:t>The exact amount of food that a guest is given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44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E780E1-08A2-4880-A685-634482141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" r="29308" b="1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84FF2-442E-4C18-BF8F-6E4B2100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Conversion Factor: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A0C41-038F-43C7-8F25-956821763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“Changing the Yield “</a:t>
            </a:r>
          </a:p>
          <a:p>
            <a:pPr marL="0" indent="0">
              <a:buNone/>
            </a:pPr>
            <a:r>
              <a:rPr lang="en-US"/>
              <a:t>The number we multiply ingredients by to arrive a new yield</a:t>
            </a:r>
          </a:p>
        </p:txBody>
      </p:sp>
    </p:spTree>
    <p:extLst>
      <p:ext uri="{BB962C8B-B14F-4D97-AF65-F5344CB8AC3E}">
        <p14:creationId xmlns:p14="http://schemas.microsoft.com/office/powerpoint/2010/main" val="2898938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5D054-0233-4E18-BEBC-CD180A14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70574-7EBF-4D92-92C9-D9E9A21E9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Determine original yield</a:t>
            </a:r>
          </a:p>
          <a:p>
            <a:r>
              <a:rPr lang="en-US" dirty="0"/>
              <a:t>Determine desired yield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 DESIRED YIELD</a:t>
            </a:r>
            <a:r>
              <a:rPr lang="en-US" dirty="0"/>
              <a:t>                                                                                    =Conversion Factor</a:t>
            </a:r>
          </a:p>
          <a:p>
            <a:pPr marL="0" indent="0">
              <a:buNone/>
            </a:pPr>
            <a:r>
              <a:rPr lang="en-US" dirty="0"/>
              <a:t>ORGINAL YIELD 					(Scaling Factor)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Example:</a:t>
            </a:r>
          </a:p>
          <a:p>
            <a:pPr marL="0" indent="0">
              <a:buNone/>
            </a:pPr>
            <a:r>
              <a:rPr lang="en-US" sz="1600" dirty="0"/>
              <a:t>White Chili</a:t>
            </a:r>
          </a:p>
          <a:p>
            <a:pPr marL="0" indent="0">
              <a:buNone/>
            </a:pPr>
            <a:r>
              <a:rPr lang="en-US" sz="1600" dirty="0"/>
              <a:t>Scale up from 6 to 20 servings</a:t>
            </a:r>
          </a:p>
          <a:p>
            <a:pPr marL="0" indent="0">
              <a:buNone/>
            </a:pPr>
            <a:r>
              <a:rPr lang="en-US" sz="1600" dirty="0"/>
              <a:t>20(Desired Yield)/</a:t>
            </a:r>
          </a:p>
          <a:p>
            <a:pPr marL="0" indent="0">
              <a:buNone/>
            </a:pPr>
            <a:r>
              <a:rPr lang="en-US" sz="1600" dirty="0"/>
              <a:t>6 (Current Recipe Yield) =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10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6CE5-020B-4890-8943-0526A9FB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E1E2-E322-48F9-9066-1C934CCFA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Multiply all recipe ingredients by conversion factor</a:t>
            </a:r>
          </a:p>
          <a:p>
            <a:r>
              <a:rPr lang="en-US" dirty="0"/>
              <a:t>EXAMPLE:</a:t>
            </a:r>
          </a:p>
          <a:p>
            <a:r>
              <a:rPr lang="en-US" dirty="0"/>
              <a:t>48 oz Ground Turkey x 3.33 Conversion Factor = 159.84 oz </a:t>
            </a:r>
          </a:p>
          <a:p>
            <a:endParaRPr lang="en-US" dirty="0"/>
          </a:p>
          <a:p>
            <a:r>
              <a:rPr lang="en-US" dirty="0"/>
              <a:t>Simply and Round</a:t>
            </a:r>
          </a:p>
          <a:p>
            <a:r>
              <a:rPr lang="en-US" dirty="0"/>
              <a:t>Ground Turkey</a:t>
            </a:r>
          </a:p>
          <a:p>
            <a:r>
              <a:rPr lang="en-US" dirty="0"/>
              <a:t>159.84 oz / 16 oz per pound (</a:t>
            </a:r>
            <a:r>
              <a:rPr lang="en-US" dirty="0" err="1"/>
              <a:t>lb</a:t>
            </a:r>
            <a:r>
              <a:rPr lang="en-US" dirty="0"/>
              <a:t>)= 9.99 </a:t>
            </a:r>
            <a:r>
              <a:rPr lang="en-US" dirty="0" err="1"/>
              <a:t>lbs</a:t>
            </a:r>
            <a:r>
              <a:rPr lang="en-US" dirty="0"/>
              <a:t> or 10 </a:t>
            </a:r>
            <a:r>
              <a:rPr lang="en-US" dirty="0" err="1"/>
              <a:t>lbs</a:t>
            </a:r>
            <a:r>
              <a:rPr lang="en-US" dirty="0"/>
              <a:t> use in recipe</a:t>
            </a:r>
          </a:p>
        </p:txBody>
      </p:sp>
    </p:spTree>
    <p:extLst>
      <p:ext uri="{BB962C8B-B14F-4D97-AF65-F5344CB8AC3E}">
        <p14:creationId xmlns:p14="http://schemas.microsoft.com/office/powerpoint/2010/main" val="473108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1044A5-04D9-4109-8D50-488AF53F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Portion size conversion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AF8285-9588-4EA1-BC78-59E7C98DD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The original recipe yields 70 portions (1/4 cup each); the restaurant manager desires 70 portions ( 3/4 cup each).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Step 1: Calculate adjustment factor: </a:t>
            </a:r>
          </a:p>
          <a:p>
            <a:pPr lvl="2"/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Desired Portions (x) Portion Size </a:t>
            </a:r>
          </a:p>
          <a:p>
            <a:pPr lvl="2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Original Portions (x) Portion Size= </a:t>
            </a:r>
          </a:p>
          <a:p>
            <a:pPr lvl="3"/>
            <a:r>
              <a:rPr lang="en-US" u="sng" dirty="0">
                <a:solidFill>
                  <a:srgbClr val="444444"/>
                </a:solidFill>
                <a:latin typeface="Open Sans" panose="020B0606030504020204" pitchFamily="34" charset="0"/>
              </a:rPr>
              <a:t>70 (.75)	52.50 cups</a:t>
            </a:r>
          </a:p>
          <a:p>
            <a:pPr lvl="3"/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70 (.25)	17.50 cups</a:t>
            </a:r>
          </a:p>
          <a:p>
            <a:pPr lvl="3"/>
            <a:endParaRPr lang="en-US" dirty="0">
              <a:solidFill>
                <a:srgbClr val="444444"/>
              </a:solidFill>
              <a:latin typeface="Open Sans" panose="020B0606030504020204" pitchFamily="34" charset="0"/>
            </a:endParaRPr>
          </a:p>
          <a:p>
            <a:pPr lvl="3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=3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Step 2: Multiply the quantity of ingredients in the original recipe by the adjustment factor.</a:t>
            </a:r>
          </a:p>
          <a:p>
            <a:pPr marL="548640" lvl="2" indent="0"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Example: 1/2 pound (8 ounces) of flour is specified in the original recipe.</a:t>
            </a:r>
          </a:p>
          <a:p>
            <a:pPr marL="548640" lvl="2" indent="0">
              <a:buNone/>
            </a:pPr>
            <a:r>
              <a:rPr lang="en-US" b="0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8 ounces 	x	3.0		24 ounces</a:t>
            </a:r>
          </a:p>
          <a:p>
            <a:pPr marL="548640" lvl="2" indent="0">
              <a:buNone/>
            </a:pP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(original amount)  	(adjustment factor)	(new recipe)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20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A68949-C10F-4619-97BD-966A8774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number of portions and portion sizes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50D830-2333-4D02-9B60-54F10BD61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original recipe yield 50 portions (1/4 cup each); the chef desires 75 portions (3/4 cups each)</a:t>
            </a:r>
          </a:p>
          <a:p>
            <a:pPr marL="0" indent="0">
              <a:buNone/>
            </a:pPr>
            <a:r>
              <a:rPr lang="en-US" dirty="0"/>
              <a:t>Step 1: 	Calculate adjustment Factor:		</a:t>
            </a:r>
            <a:r>
              <a:rPr lang="en-US" u="sng" dirty="0"/>
              <a:t>Desired Portions (Portion size)</a:t>
            </a:r>
          </a:p>
          <a:p>
            <a:pPr marL="0" indent="0">
              <a:buNone/>
            </a:pPr>
            <a:r>
              <a:rPr lang="en-US" dirty="0"/>
              <a:t>					Original portions (portion size)</a:t>
            </a:r>
          </a:p>
          <a:p>
            <a:pPr marL="0" indent="0">
              <a:buNone/>
            </a:pPr>
            <a:r>
              <a:rPr lang="en-US" dirty="0"/>
              <a:t>				=	</a:t>
            </a:r>
            <a:r>
              <a:rPr lang="en-US" u="sng" dirty="0"/>
              <a:t>75(.75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			50(.25)</a:t>
            </a:r>
          </a:p>
          <a:p>
            <a:pPr marL="0" indent="0">
              <a:buNone/>
            </a:pPr>
            <a:r>
              <a:rPr lang="en-US" dirty="0"/>
              <a:t>				=	</a:t>
            </a:r>
            <a:r>
              <a:rPr lang="en-US" u="sng" dirty="0"/>
              <a:t>56.25 cups</a:t>
            </a:r>
          </a:p>
          <a:p>
            <a:pPr marL="0" indent="0">
              <a:buNone/>
            </a:pPr>
            <a:r>
              <a:rPr lang="en-US" dirty="0"/>
              <a:t>					12.50 cups</a:t>
            </a:r>
          </a:p>
          <a:p>
            <a:pPr marL="0" indent="0">
              <a:buNone/>
            </a:pPr>
            <a:r>
              <a:rPr lang="en-US" dirty="0"/>
              <a:t>				=	4.5</a:t>
            </a:r>
          </a:p>
          <a:p>
            <a:pPr marL="2271400" lvl="8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981397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1E08-7CB7-41B5-862B-7EBCB2793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number of portions and portion sizes </a:t>
            </a:r>
            <a:r>
              <a:rPr lang="en-US" dirty="0" err="1"/>
              <a:t>Con’t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2C4C5-54B1-4171-9CF0-7A130209F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2:  Multiply the quantity of ingredients in the original recipe by the adjustment factor.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Example:	½ pound (8 ounces) of flour is specified in the original recipe.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u="sng" dirty="0"/>
              <a:t>8 ounces			x	4.5		=	36 ounces ( 2lbs. 4oz new recipe)</a:t>
            </a:r>
          </a:p>
          <a:p>
            <a:pPr marL="0" indent="0">
              <a:buNone/>
            </a:pPr>
            <a:r>
              <a:rPr lang="en-US" dirty="0"/>
              <a:t>Original amount			adjustment factor</a:t>
            </a:r>
          </a:p>
        </p:txBody>
      </p:sp>
    </p:spTree>
    <p:extLst>
      <p:ext uri="{BB962C8B-B14F-4D97-AF65-F5344CB8AC3E}">
        <p14:creationId xmlns:p14="http://schemas.microsoft.com/office/powerpoint/2010/main" val="2040473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491C-27E3-4257-BEFD-1468A866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the Conversion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BB84-85A3-4465-A488-7BAFB7D3D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Forms">
                <a:extLst>
                  <a:ext uri="{FF2B5EF4-FFF2-40B4-BE49-F238E27FC236}">
                    <a16:creationId xmlns:a16="http://schemas.microsoft.com/office/drawing/2014/main" id="{B8BE2861-C33D-420B-999F-C4FBD83C676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 title="Forms">
                <a:extLst>
                  <a:ext uri="{FF2B5EF4-FFF2-40B4-BE49-F238E27FC236}">
                    <a16:creationId xmlns:a16="http://schemas.microsoft.com/office/drawing/2014/main" id="{B8BE2861-C33D-420B-999F-C4FBD83C67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 title="Forms">
                <a:extLst>
                  <a:ext uri="{FF2B5EF4-FFF2-40B4-BE49-F238E27FC236}">
                    <a16:creationId xmlns:a16="http://schemas.microsoft.com/office/drawing/2014/main" id="{78062385-1304-4383-A1BD-0E30E9E9F2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8819963"/>
                  </p:ext>
                </p:extLst>
              </p:nvPr>
            </p:nvGraphicFramePr>
            <p:xfrm>
              <a:off x="-2971801" y="-1"/>
              <a:ext cx="15740349" cy="702876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Add-in 4" title="Forms">
                <a:extLst>
                  <a:ext uri="{FF2B5EF4-FFF2-40B4-BE49-F238E27FC236}">
                    <a16:creationId xmlns:a16="http://schemas.microsoft.com/office/drawing/2014/main" id="{78062385-1304-4383-A1BD-0E30E9E9F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971801" y="-1"/>
                <a:ext cx="15740349" cy="70287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3211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B384-F766-43F0-9030-0A94DC9E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What is portion control?</a:t>
            </a:r>
          </a:p>
        </p:txBody>
      </p:sp>
      <p:pic>
        <p:nvPicPr>
          <p:cNvPr id="3076" name="Picture 4" descr="Amazon.com: Portion Control Lunch Travel Plate (Assorted Colors) (Set of  1): Home &amp; Kitchen">
            <a:extLst>
              <a:ext uri="{FF2B5EF4-FFF2-40B4-BE49-F238E27FC236}">
                <a16:creationId xmlns:a16="http://schemas.microsoft.com/office/drawing/2014/main" id="{619EB47D-4DAC-4416-AA7C-1F443CF1F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825" y="2103120"/>
            <a:ext cx="3369390" cy="37490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404D-8E25-42CE-9585-A7692A21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Portion control means getting the right number of servings from a recipe and serving the right amount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Portion sizes are just as an important part of the production function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Some portions sizes are included in the product: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Chicken breasts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Fish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Fresh fruit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Canned Fruit pcs (Dole Fruit snacks)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Packaged items (cheese sticks, </a:t>
            </a:r>
            <a:r>
              <a:rPr lang="en-US" sz="1500" dirty="0" err="1"/>
              <a:t>jello</a:t>
            </a:r>
            <a:r>
              <a:rPr lang="en-US" sz="1500" dirty="0"/>
              <a:t>, </a:t>
            </a:r>
            <a:r>
              <a:rPr lang="en-US" sz="1500" dirty="0" err="1"/>
              <a:t>etc</a:t>
            </a:r>
            <a:r>
              <a:rPr lang="en-US" sz="1500" dirty="0"/>
              <a:t>)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02343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3C37-2966-4BCE-A66B-52ABE24B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In Review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1B2C98B-8EB0-4CF5-A369-E22A853B94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444885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081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D76E-12D8-49AC-BF00-27C41BC3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C77A7-0B25-411E-830D-0779B35DE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1 Recipe Conversion. Accessed December 21, 2021. </a:t>
            </a:r>
            <a:r>
              <a:rPr lang="en-US" dirty="0">
                <a:hlinkClick r:id="rId2"/>
              </a:rPr>
              <a:t>Http://slideplayer.com/slide/6625152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9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96AD-F076-4977-A368-D18BD481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Planning Revisited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B483A-DB2F-4D50-9541-6B0D49D63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REMINDERS when planning menu: </a:t>
            </a:r>
          </a:p>
          <a:p>
            <a:r>
              <a:rPr lang="en-US" dirty="0"/>
              <a:t>Be aware of high sodium (salt) food items: </a:t>
            </a:r>
          </a:p>
          <a:p>
            <a:pPr lvl="1"/>
            <a:r>
              <a:rPr lang="en-US" dirty="0"/>
              <a:t>Cheese</a:t>
            </a:r>
          </a:p>
          <a:p>
            <a:pPr lvl="1"/>
            <a:r>
              <a:rPr lang="en-US" dirty="0"/>
              <a:t>Bacon</a:t>
            </a:r>
          </a:p>
          <a:p>
            <a:pPr lvl="1"/>
            <a:r>
              <a:rPr lang="en-US" dirty="0"/>
              <a:t>Ham</a:t>
            </a:r>
          </a:p>
          <a:p>
            <a:pPr lvl="1"/>
            <a:r>
              <a:rPr lang="en-US" dirty="0"/>
              <a:t>Salad Dressings</a:t>
            </a:r>
          </a:p>
          <a:p>
            <a:pPr lvl="1"/>
            <a:r>
              <a:rPr lang="en-US" dirty="0"/>
              <a:t>Canned items (pasta sauce, scalloped potatoes, au gratin potatoes, canned beans, pork and beans, ranch beans 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Instant Mashed potatoes</a:t>
            </a:r>
          </a:p>
          <a:p>
            <a:r>
              <a:rPr lang="en-US" dirty="0"/>
              <a:t>Limit these items on your menu</a:t>
            </a:r>
          </a:p>
          <a:p>
            <a:r>
              <a:rPr lang="en-US" dirty="0"/>
              <a:t>Add more whole grains to menus (brown rice, whole grain wheat bread/rolls)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49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E7BCEE-D75F-4366-9BC4-100664F8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FEBC5F-8CAB-4F83-8DD9-581B79BA56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0240" y="2014194"/>
            <a:ext cx="5891520" cy="392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69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9CB3-4A14-4177-B8E2-ECEE117D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Food Service Ergonomics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EF72F-EC50-4593-B225-E015C2717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r>
              <a:rPr lang="en-US"/>
              <a:t>Who does Ergonomics affect:</a:t>
            </a:r>
          </a:p>
          <a:p>
            <a:pPr lvl="1"/>
            <a:r>
              <a:rPr lang="en-US" sz="1800"/>
              <a:t>Kitchen staff</a:t>
            </a:r>
          </a:p>
          <a:p>
            <a:pPr lvl="1"/>
            <a:r>
              <a:rPr lang="en-US" sz="1800"/>
              <a:t>Drivers</a:t>
            </a:r>
          </a:p>
          <a:p>
            <a:pPr lvl="1"/>
            <a:r>
              <a:rPr lang="en-US" sz="1800"/>
              <a:t>Senior Center Staff </a:t>
            </a:r>
          </a:p>
          <a:p>
            <a:pPr marL="0" indent="0">
              <a:buNone/>
            </a:pPr>
            <a:endParaRPr lang="en-US" altLang="en-US"/>
          </a:p>
          <a:p>
            <a:endParaRPr lang="en-US" dirty="0"/>
          </a:p>
        </p:txBody>
      </p:sp>
      <p:pic>
        <p:nvPicPr>
          <p:cNvPr id="4098" name="Picture 2" descr="What is ergonomics? Definition and meaning - Market Business News">
            <a:extLst>
              <a:ext uri="{FF2B5EF4-FFF2-40B4-BE49-F238E27FC236}">
                <a16:creationId xmlns:a16="http://schemas.microsoft.com/office/drawing/2014/main" id="{E18B4EEB-95F3-4E25-93BC-3DF57CC6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6547" y="1881448"/>
            <a:ext cx="4801943" cy="433395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74175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D62D-1CA0-4499-B6A1-62A354EC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ERGONOMICS?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55AE-192C-4EAA-A3EE-5A5D4D6C9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</a:rPr>
              <a:t>Ergonomics</a:t>
            </a:r>
          </a:p>
          <a:p>
            <a:pPr marL="400050" lvl="1" indent="0">
              <a:buNone/>
            </a:pP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</a:rPr>
              <a:t>“The scientific discipline concerned with understanding of interactions among humans and other elements of a system, and the profession that applies theory, principles, methods and data to design in order to optimize human well-being and overall system performance”</a:t>
            </a: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82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Is Ergonomics? | UPLIFT Desk">
            <a:extLst>
              <a:ext uri="{FF2B5EF4-FFF2-40B4-BE49-F238E27FC236}">
                <a16:creationId xmlns:a16="http://schemas.microsoft.com/office/drawing/2014/main" id="{08CA2D79-7F06-4BA2-86BB-1B9A9E45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9" y="615848"/>
            <a:ext cx="5433704" cy="59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11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Find the Best Driving Position for Yourself | Articles | Motorist">
            <a:extLst>
              <a:ext uri="{FF2B5EF4-FFF2-40B4-BE49-F238E27FC236}">
                <a16:creationId xmlns:a16="http://schemas.microsoft.com/office/drawing/2014/main" id="{020D5573-AD79-4C7A-B213-F8FC2FDD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" y="-154745"/>
            <a:ext cx="10767646" cy="107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02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fety consultantsNews::Road Safety -">
            <a:extLst>
              <a:ext uri="{FF2B5EF4-FFF2-40B4-BE49-F238E27FC236}">
                <a16:creationId xmlns:a16="http://schemas.microsoft.com/office/drawing/2014/main" id="{786ED4E5-11BD-4A58-BA66-68DC64EC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27" y="132691"/>
            <a:ext cx="11056473" cy="123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51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118999E-BC26-4DB8-B5F1-F65741205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21" y="-1873907"/>
            <a:ext cx="10371162" cy="873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1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C427B-2F6C-4D03-B2F9-0F31D07D1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portion control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6949D-FEA1-43C8-B6C6-75A90A36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Control Costs</a:t>
            </a:r>
          </a:p>
          <a:p>
            <a:r>
              <a:rPr lang="en-US" sz="1800" dirty="0"/>
              <a:t>Minimize Waste</a:t>
            </a:r>
          </a:p>
          <a:p>
            <a:r>
              <a:rPr lang="en-US" sz="1800" dirty="0"/>
              <a:t>Guide the ordering of food and preparation of food</a:t>
            </a:r>
          </a:p>
          <a:p>
            <a:r>
              <a:rPr lang="en-US" sz="1800" dirty="0"/>
              <a:t>Contributing factor in giving a consistent yield and portion size</a:t>
            </a:r>
          </a:p>
          <a:p>
            <a:r>
              <a:rPr lang="en-US" sz="1800" dirty="0"/>
              <a:t>Customers know exactly how much food they are going to get</a:t>
            </a:r>
          </a:p>
          <a:p>
            <a:r>
              <a:rPr lang="en-US" sz="1800" dirty="0"/>
              <a:t>Consistency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949DA-1637-47E9-BA76-41A7684F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507" y="1695255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6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ealthy at Home Desk Ergonomics | OrthoVirginia">
            <a:extLst>
              <a:ext uri="{FF2B5EF4-FFF2-40B4-BE49-F238E27FC236}">
                <a16:creationId xmlns:a16="http://schemas.microsoft.com/office/drawing/2014/main" id="{7620425D-FBAA-4D84-B8F9-5A4031D2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26" y="-330884"/>
            <a:ext cx="9522948" cy="952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97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lthy at Home Desk Ergonomics | OrthoVirginia">
            <a:extLst>
              <a:ext uri="{FF2B5EF4-FFF2-40B4-BE49-F238E27FC236}">
                <a16:creationId xmlns:a16="http://schemas.microsoft.com/office/drawing/2014/main" id="{A6CB727F-F465-4A47-B95C-EA823E60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18" y="578518"/>
            <a:ext cx="5441282" cy="54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33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SHA Can Fine You for Ergonomic Work-from-Home Hazards. Here's What You  Should Do About That : Risk &amp; Insurance">
            <a:extLst>
              <a:ext uri="{FF2B5EF4-FFF2-40B4-BE49-F238E27FC236}">
                <a16:creationId xmlns:a16="http://schemas.microsoft.com/office/drawing/2014/main" id="{511F5A83-FBD2-4E59-B118-78053CB6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45" y="646778"/>
            <a:ext cx="6995190" cy="52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86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43030-3974-41B3-94C2-95858BBA9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Menu</a:t>
            </a:r>
          </a:p>
          <a:p>
            <a:r>
              <a:rPr lang="en-US" dirty="0"/>
              <a:t>Sanitation</a:t>
            </a:r>
          </a:p>
          <a:p>
            <a:r>
              <a:rPr lang="en-US" dirty="0"/>
              <a:t>Documentation</a:t>
            </a:r>
          </a:p>
          <a:p>
            <a:endParaRPr lang="en-US" dirty="0"/>
          </a:p>
          <a:p>
            <a:r>
              <a:rPr lang="en-US" dirty="0"/>
              <a:t>Other ideas???</a:t>
            </a:r>
          </a:p>
        </p:txBody>
      </p:sp>
      <p:pic>
        <p:nvPicPr>
          <p:cNvPr id="1026" name="Picture 2" descr="When Best Practices Aren't Best Practices">
            <a:extLst>
              <a:ext uri="{FF2B5EF4-FFF2-40B4-BE49-F238E27FC236}">
                <a16:creationId xmlns:a16="http://schemas.microsoft.com/office/drawing/2014/main" id="{F983BADE-9C68-4153-82B9-DEFA7A8751D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73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6536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9F64DF-9C05-4129-9FCB-86437BBDD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NATIONAL NUTRITION MONTH-</a:t>
            </a:r>
            <a:br>
              <a:rPr lang="en-US" dirty="0"/>
            </a:br>
            <a:r>
              <a:rPr lang="en-US" dirty="0"/>
              <a:t>MARCH 2022</a:t>
            </a:r>
          </a:p>
        </p:txBody>
      </p:sp>
      <p:pic>
        <p:nvPicPr>
          <p:cNvPr id="2050" name="Picture 2" descr="National Nutrition Month">
            <a:extLst>
              <a:ext uri="{FF2B5EF4-FFF2-40B4-BE49-F238E27FC236}">
                <a16:creationId xmlns:a16="http://schemas.microsoft.com/office/drawing/2014/main" id="{107E93AE-6F83-4B07-998C-ECFC938B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7" y="118256"/>
            <a:ext cx="11277745" cy="587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817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E96DAA40-CDF0-4F7A-9ABA-59294435F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44" r="19135" b="-1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738FF-83CA-448C-9FCD-C3D25D8D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602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544F-EBDF-40AA-B020-FA3ED67D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Portion Control Issues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19F010-E0A8-4D10-9F6F-870F54581D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794996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197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D4C7-AC61-4730-A290-45D2A867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Portion Control Issues </a:t>
            </a:r>
            <a:r>
              <a:rPr lang="en-US" dirty="0" err="1"/>
              <a:t>Con’t</a:t>
            </a:r>
            <a:r>
              <a:rPr lang="en-US" dirty="0"/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5DC040-F5D2-459D-9692-6777FC8058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305015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394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CEB42A-7C18-47B4-B8C7-C6F6D512369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76DCD-AC3A-4A22-BB0B-D056B049F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Assuring Tray Accuracy and Portion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543D-9586-412E-AC97-42F752E46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Know what scoops to use for each food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100" name="Picture 4" descr="How Completing Test Trays Can Benefit Your Facility | Dietitians On Demand">
            <a:extLst>
              <a:ext uri="{FF2B5EF4-FFF2-40B4-BE49-F238E27FC236}">
                <a16:creationId xmlns:a16="http://schemas.microsoft.com/office/drawing/2014/main" id="{86A00CC3-F26D-470D-8D03-9B038538F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5" y="2535256"/>
            <a:ext cx="5776033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439DF-C4FE-4FC9-A336-0B24E461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Portion Control Cheat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5D02E-1FBB-44DB-98F7-7078E74B3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F645A8D-0C1C-4ABF-B3B7-1E53E0C1E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75778"/>
              </p:ext>
            </p:extLst>
          </p:nvPr>
        </p:nvGraphicFramePr>
        <p:xfrm>
          <a:off x="1854200" y="2665413"/>
          <a:ext cx="6870700" cy="222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650240" imgH="532800" progId="Package">
                  <p:embed/>
                </p:oleObj>
              </mc:Choice>
              <mc:Fallback>
                <p:oleObj name="Packager Shell Object" showAsIcon="1" r:id="rId2" imgW="1650240" imgH="5328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F645A8D-0C1C-4ABF-B3B7-1E53E0C1E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4200" y="2665413"/>
                        <a:ext cx="6870700" cy="2220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87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webextension1.xml><?xml version="1.0" encoding="utf-8"?>
<we:webextension xmlns:we="http://schemas.microsoft.com/office/webextensions/webextension/2010/11" id="{350DE4B4-7A0F-4E46-B963-18DA585190D2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Q4Amrj9aD0OJqIi_rMaBmssbPeXHAw9GhRCpHUtJuLtUMDY3MFo2U1FZRFVJUUJQWENPQ1ZUNFJRSi4u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D2768AF-4D19-4614-A8CB-CEDB7F7C03CC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Q4Amrj9aD0OJqIi_rMaBmssbPeXHAw9GhRCpHUtJuLtUMDY3MFo2U1FZRFVJUUJQWENPQ1ZUNFJRSi4u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{F49347A8-E908-409A-98FC-68B5081EA7A9}tf78438558_win32</Template>
  <TotalTime>29096</TotalTime>
  <Words>1433</Words>
  <Application>Microsoft Office PowerPoint</Application>
  <PresentationFormat>Widescreen</PresentationFormat>
  <Paragraphs>200</Paragraphs>
  <Slides>55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Calibri</vt:lpstr>
      <vt:lpstr>Century Gothic</vt:lpstr>
      <vt:lpstr>Garamond</vt:lpstr>
      <vt:lpstr>Open Sans</vt:lpstr>
      <vt:lpstr>Tahoma</vt:lpstr>
      <vt:lpstr>SavonVTI</vt:lpstr>
      <vt:lpstr>Packager Shell Object</vt:lpstr>
      <vt:lpstr>Food Service 101 (Back to basics) NMAAA Training #3 </vt:lpstr>
      <vt:lpstr>Objectives:</vt:lpstr>
      <vt:lpstr>Part 1: Portion Control </vt:lpstr>
      <vt:lpstr>What is portion control?</vt:lpstr>
      <vt:lpstr>Why is portion control important?</vt:lpstr>
      <vt:lpstr>Portion Control Issues</vt:lpstr>
      <vt:lpstr>Portion Control Issues Con’t </vt:lpstr>
      <vt:lpstr>Assuring Tray Accuracy and Portion Control</vt:lpstr>
      <vt:lpstr>Example of Portion Control Cheat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of Portion Control</vt:lpstr>
      <vt:lpstr>Portion Control Suggestions</vt:lpstr>
      <vt:lpstr>Example of menu with portion size and serving utensil </vt:lpstr>
      <vt:lpstr>What is the portion size of this item?</vt:lpstr>
      <vt:lpstr>Be Aware of serving size </vt:lpstr>
      <vt:lpstr>Be Aware of serving size con’t</vt:lpstr>
      <vt:lpstr>PowerPoint Presentation</vt:lpstr>
      <vt:lpstr>Food Safety While Serving</vt:lpstr>
      <vt:lpstr>Hand-Washing</vt:lpstr>
      <vt:lpstr>References</vt:lpstr>
      <vt:lpstr>Part 2: Recipe Conversion </vt:lpstr>
      <vt:lpstr>Standardized Recipe:</vt:lpstr>
      <vt:lpstr>Standard Recipes and Consistency</vt:lpstr>
      <vt:lpstr>Standard Recipes indicate:</vt:lpstr>
      <vt:lpstr>To Enlarge a Small-Quantity Recipe:</vt:lpstr>
      <vt:lpstr>PowerPoint Presentation</vt:lpstr>
      <vt:lpstr>Recipe Conversions</vt:lpstr>
      <vt:lpstr>Recipe Conversions</vt:lpstr>
      <vt:lpstr>Conversion Factor:</vt:lpstr>
      <vt:lpstr>Step #1</vt:lpstr>
      <vt:lpstr>Step #2</vt:lpstr>
      <vt:lpstr>Portion size conversion </vt:lpstr>
      <vt:lpstr>Changing the number of portions and portion sizes</vt:lpstr>
      <vt:lpstr>Changing the number of portions and portion sizes Con’t </vt:lpstr>
      <vt:lpstr>Calculate the Conversion factor</vt:lpstr>
      <vt:lpstr>In Review</vt:lpstr>
      <vt:lpstr>References</vt:lpstr>
      <vt:lpstr>Menu Planning Revisited </vt:lpstr>
      <vt:lpstr>Part 3: </vt:lpstr>
      <vt:lpstr>Food Service Ergonomics</vt:lpstr>
      <vt:lpstr>What is ERGONOMICS?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NUTRITION MONTH- MARCH 2022</vt:lpstr>
      <vt:lpstr>Thank you 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NMAAA Training #3</dc:title>
  <dc:creator>Constance Rudnicki</dc:creator>
  <cp:lastModifiedBy>Constance Rudnicki</cp:lastModifiedBy>
  <cp:revision>4</cp:revision>
  <dcterms:created xsi:type="dcterms:W3CDTF">2021-12-21T18:32:03Z</dcterms:created>
  <dcterms:modified xsi:type="dcterms:W3CDTF">2023-06-29T17:55:24Z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