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118" r:id="rId4"/>
  </p:sldMasterIdLst>
  <p:notesMasterIdLst>
    <p:notesMasterId r:id="rId54"/>
  </p:notesMasterIdLst>
  <p:sldIdLst>
    <p:sldId id="539" r:id="rId5"/>
    <p:sldId id="257" r:id="rId6"/>
    <p:sldId id="572" r:id="rId7"/>
    <p:sldId id="566" r:id="rId8"/>
    <p:sldId id="559" r:id="rId9"/>
    <p:sldId id="567" r:id="rId10"/>
    <p:sldId id="588" r:id="rId11"/>
    <p:sldId id="568" r:id="rId12"/>
    <p:sldId id="583" r:id="rId13"/>
    <p:sldId id="540" r:id="rId14"/>
    <p:sldId id="582" r:id="rId15"/>
    <p:sldId id="581" r:id="rId16"/>
    <p:sldId id="561" r:id="rId17"/>
    <p:sldId id="589" r:id="rId18"/>
    <p:sldId id="560" r:id="rId19"/>
    <p:sldId id="591" r:id="rId20"/>
    <p:sldId id="569" r:id="rId21"/>
    <p:sldId id="558" r:id="rId22"/>
    <p:sldId id="584" r:id="rId23"/>
    <p:sldId id="592" r:id="rId24"/>
    <p:sldId id="593" r:id="rId25"/>
    <p:sldId id="594" r:id="rId26"/>
    <p:sldId id="595" r:id="rId27"/>
    <p:sldId id="596" r:id="rId28"/>
    <p:sldId id="600" r:id="rId29"/>
    <p:sldId id="601" r:id="rId30"/>
    <p:sldId id="586" r:id="rId31"/>
    <p:sldId id="598" r:id="rId32"/>
    <p:sldId id="575" r:id="rId33"/>
    <p:sldId id="573" r:id="rId34"/>
    <p:sldId id="587" r:id="rId35"/>
    <p:sldId id="590" r:id="rId36"/>
    <p:sldId id="256" r:id="rId37"/>
    <p:sldId id="562" r:id="rId38"/>
    <p:sldId id="576" r:id="rId39"/>
    <p:sldId id="563" r:id="rId40"/>
    <p:sldId id="550" r:id="rId41"/>
    <p:sldId id="556" r:id="rId42"/>
    <p:sldId id="557" r:id="rId43"/>
    <p:sldId id="564" r:id="rId44"/>
    <p:sldId id="565" r:id="rId45"/>
    <p:sldId id="579" r:id="rId46"/>
    <p:sldId id="578" r:id="rId47"/>
    <p:sldId id="574" r:id="rId48"/>
    <p:sldId id="599" r:id="rId49"/>
    <p:sldId id="549" r:id="rId50"/>
    <p:sldId id="585" r:id="rId51"/>
    <p:sldId id="597" r:id="rId52"/>
    <p:sldId id="298" r:id="rId5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292746-EC4F-47C5-B78F-417394B8EA56}" v="462" dt="2022-06-09T18:37:14.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25" autoAdjust="0"/>
  </p:normalViewPr>
  <p:slideViewPr>
    <p:cSldViewPr snapToGrid="0">
      <p:cViewPr varScale="1">
        <p:scale>
          <a:sx n="99" d="100"/>
          <a:sy n="99" d="100"/>
        </p:scale>
        <p:origin x="90" y="258"/>
      </p:cViewPr>
      <p:guideLst/>
    </p:cSldViewPr>
  </p:slideViewPr>
  <p:outlineViewPr>
    <p:cViewPr>
      <p:scale>
        <a:sx n="33" d="100"/>
        <a:sy n="33" d="100"/>
      </p:scale>
      <p:origin x="0" y="-1440"/>
    </p:cViewPr>
  </p:outlineViewPr>
  <p:notesTextViewPr>
    <p:cViewPr>
      <p:scale>
        <a:sx n="1" d="1"/>
        <a:sy n="1" d="1"/>
      </p:scale>
      <p:origin x="0" y="0"/>
    </p:cViewPr>
  </p:notesTextViewPr>
  <p:sorterViewPr>
    <p:cViewPr varScale="1">
      <p:scale>
        <a:sx n="100" d="100"/>
        <a:sy n="100" d="100"/>
      </p:scale>
      <p:origin x="0" y="-761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presProps" Target="pres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ableStyles" Target="tableStyle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viewProps" Target="view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theme" Target="theme/theme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s>
</file>

<file path=ppt/diagrams/_rels/data4.xml.rels><?xml version="1.0" encoding="UTF-8" standalone="yes"?>
<Relationships xmlns="http://schemas.openxmlformats.org/package/2006/relationships"><Relationship Id="rId3" Type="http://schemas.openxmlformats.org/officeDocument/2006/relationships/hyperlink" Target="https://greatergood.berkeley.edu/" TargetMode="External"/><Relationship Id="rId2" Type="http://schemas.openxmlformats.org/officeDocument/2006/relationships/hyperlink" Target="http://www.mentalhealthamerica.net/live-your-life-well" TargetMode="External"/><Relationship Id="rId1" Type="http://schemas.openxmlformats.org/officeDocument/2006/relationships/hyperlink" Target="https://www.depressioncenter.org/depression-toolkit" TargetMode="External"/></Relationships>
</file>

<file path=ppt/diagrams/_rels/drawing4.xml.rels><?xml version="1.0" encoding="UTF-8" standalone="yes"?>
<Relationships xmlns="http://schemas.openxmlformats.org/package/2006/relationships"><Relationship Id="rId3" Type="http://schemas.openxmlformats.org/officeDocument/2006/relationships/hyperlink" Target="https://greatergood.berkeley.edu/" TargetMode="External"/><Relationship Id="rId2" Type="http://schemas.openxmlformats.org/officeDocument/2006/relationships/hyperlink" Target="http://www.mentalhealthamerica.net/live-your-life-well" TargetMode="External"/><Relationship Id="rId1" Type="http://schemas.openxmlformats.org/officeDocument/2006/relationships/hyperlink" Target="https://www.depressioncenter.org/depression-toolkit" TargetMode="Externa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3EF59C0-B3A6-4B57-9767-61449DDAFB18}"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3190FA3E-839D-4C31-9CAB-0450D49E994B}">
      <dgm:prSet/>
      <dgm:spPr/>
      <dgm:t>
        <a:bodyPr/>
        <a:lstStyle/>
        <a:p>
          <a:r>
            <a:rPr lang="es-ES" dirty="0"/>
            <a:t>El alumno aprenderá qué es el estrés.
</a:t>
          </a:r>
          <a:endParaRPr lang="en-US" dirty="0"/>
        </a:p>
      </dgm:t>
    </dgm:pt>
    <dgm:pt modelId="{17DA576B-1F3E-486C-A9B4-2785A0EDC6AD}" type="parTrans" cxnId="{25E3857F-ACCD-4BCA-AD93-60BDDE7EAE50}">
      <dgm:prSet/>
      <dgm:spPr/>
      <dgm:t>
        <a:bodyPr/>
        <a:lstStyle/>
        <a:p>
          <a:endParaRPr lang="en-US"/>
        </a:p>
      </dgm:t>
    </dgm:pt>
    <dgm:pt modelId="{0CD2E5CB-8476-4238-9D9B-915F5D7096CE}" type="sibTrans" cxnId="{25E3857F-ACCD-4BCA-AD93-60BDDE7EAE50}">
      <dgm:prSet/>
      <dgm:spPr/>
      <dgm:t>
        <a:bodyPr/>
        <a:lstStyle/>
        <a:p>
          <a:endParaRPr lang="en-US"/>
        </a:p>
      </dgm:t>
    </dgm:pt>
    <dgm:pt modelId="{E73628AD-4197-4789-91AE-9FF403182779}">
      <dgm:prSet/>
      <dgm:spPr/>
      <dgm:t>
        <a:bodyPr/>
        <a:lstStyle/>
        <a:p>
          <a:r>
            <a:rPr lang="es-ES" dirty="0"/>
            <a:t>El alumno aprenderá sobre el manejo del estrés
</a:t>
          </a:r>
          <a:endParaRPr lang="en-US" dirty="0"/>
        </a:p>
      </dgm:t>
    </dgm:pt>
    <dgm:pt modelId="{308FA146-33A4-48C3-B314-6210EEA37118}" type="parTrans" cxnId="{22A38AE8-4EDD-4D7D-9BF1-43B8CB568245}">
      <dgm:prSet/>
      <dgm:spPr/>
      <dgm:t>
        <a:bodyPr/>
        <a:lstStyle/>
        <a:p>
          <a:endParaRPr lang="en-US"/>
        </a:p>
      </dgm:t>
    </dgm:pt>
    <dgm:pt modelId="{AA66F58B-0E12-42AE-ABC7-450286B35C0F}" type="sibTrans" cxnId="{22A38AE8-4EDD-4D7D-9BF1-43B8CB568245}">
      <dgm:prSet/>
      <dgm:spPr/>
      <dgm:t>
        <a:bodyPr/>
        <a:lstStyle/>
        <a:p>
          <a:endParaRPr lang="en-US"/>
        </a:p>
      </dgm:t>
    </dgm:pt>
    <dgm:pt modelId="{ACE3D54F-E007-4951-BDD9-45AECB28F2BC}">
      <dgm:prSet/>
      <dgm:spPr/>
      <dgm:t>
        <a:bodyPr/>
        <a:lstStyle/>
        <a:p>
          <a:r>
            <a:rPr lang="es-ES" dirty="0"/>
            <a:t>El alumno aprenderá sobre la salud mental
</a:t>
          </a:r>
          <a:endParaRPr lang="en-US" dirty="0"/>
        </a:p>
      </dgm:t>
    </dgm:pt>
    <dgm:pt modelId="{6BA3ACD4-3600-43D4-AF25-81725D223CF5}" type="parTrans" cxnId="{5DB729B3-586B-4A57-8C32-48166EC968AD}">
      <dgm:prSet/>
      <dgm:spPr/>
      <dgm:t>
        <a:bodyPr/>
        <a:lstStyle/>
        <a:p>
          <a:endParaRPr lang="en-US"/>
        </a:p>
      </dgm:t>
    </dgm:pt>
    <dgm:pt modelId="{61BD18D1-47A8-4062-9197-76A311ED1704}" type="sibTrans" cxnId="{5DB729B3-586B-4A57-8C32-48166EC968AD}">
      <dgm:prSet/>
      <dgm:spPr/>
      <dgm:t>
        <a:bodyPr/>
        <a:lstStyle/>
        <a:p>
          <a:endParaRPr lang="en-US"/>
        </a:p>
      </dgm:t>
    </dgm:pt>
    <dgm:pt modelId="{E8D07A85-F325-428F-AA0D-382C8FA82DC7}">
      <dgm:prSet/>
      <dgm:spPr/>
      <dgm:t>
        <a:bodyPr/>
        <a:lstStyle/>
        <a:p>
          <a:r>
            <a:rPr lang="es-ES" dirty="0"/>
            <a:t>El alumno aprenderá sobre el cuidado personal
</a:t>
          </a:r>
          <a:endParaRPr lang="en-US" dirty="0"/>
        </a:p>
      </dgm:t>
    </dgm:pt>
    <dgm:pt modelId="{31B2DB51-FD94-4668-B579-8460E6F3A877}" type="parTrans" cxnId="{B3CA994F-B07D-4824-90A2-EDAC23F4308A}">
      <dgm:prSet/>
      <dgm:spPr/>
      <dgm:t>
        <a:bodyPr/>
        <a:lstStyle/>
        <a:p>
          <a:endParaRPr lang="en-US"/>
        </a:p>
      </dgm:t>
    </dgm:pt>
    <dgm:pt modelId="{74734769-7C88-404A-8F43-BABF8332DF95}" type="sibTrans" cxnId="{B3CA994F-B07D-4824-90A2-EDAC23F4308A}">
      <dgm:prSet/>
      <dgm:spPr/>
      <dgm:t>
        <a:bodyPr/>
        <a:lstStyle/>
        <a:p>
          <a:endParaRPr lang="en-US"/>
        </a:p>
      </dgm:t>
    </dgm:pt>
    <dgm:pt modelId="{5D3FA45F-C466-4613-B58A-A6CF7CA84BD3}" type="pres">
      <dgm:prSet presAssocID="{B3EF59C0-B3A6-4B57-9767-61449DDAFB18}" presName="vert0" presStyleCnt="0">
        <dgm:presLayoutVars>
          <dgm:dir/>
          <dgm:animOne val="branch"/>
          <dgm:animLvl val="lvl"/>
        </dgm:presLayoutVars>
      </dgm:prSet>
      <dgm:spPr/>
    </dgm:pt>
    <dgm:pt modelId="{2556BF1C-E624-4CF3-9FF7-9EF365EAECF1}" type="pres">
      <dgm:prSet presAssocID="{3190FA3E-839D-4C31-9CAB-0450D49E994B}" presName="thickLine" presStyleLbl="alignNode1" presStyleIdx="0" presStyleCnt="4"/>
      <dgm:spPr/>
    </dgm:pt>
    <dgm:pt modelId="{8D1D2D65-4F8D-443C-9F2E-117F75ACA47C}" type="pres">
      <dgm:prSet presAssocID="{3190FA3E-839D-4C31-9CAB-0450D49E994B}" presName="horz1" presStyleCnt="0"/>
      <dgm:spPr/>
    </dgm:pt>
    <dgm:pt modelId="{0CC3E07E-B6D6-4528-A73C-31B1D393EEC2}" type="pres">
      <dgm:prSet presAssocID="{3190FA3E-839D-4C31-9CAB-0450D49E994B}" presName="tx1" presStyleLbl="revTx" presStyleIdx="0" presStyleCnt="4"/>
      <dgm:spPr/>
    </dgm:pt>
    <dgm:pt modelId="{F10D164B-4085-49EA-843B-93EEFB5AC40F}" type="pres">
      <dgm:prSet presAssocID="{3190FA3E-839D-4C31-9CAB-0450D49E994B}" presName="vert1" presStyleCnt="0"/>
      <dgm:spPr/>
    </dgm:pt>
    <dgm:pt modelId="{20EB8572-0280-47AD-BB6F-0DE7F15F94B1}" type="pres">
      <dgm:prSet presAssocID="{E73628AD-4197-4789-91AE-9FF403182779}" presName="thickLine" presStyleLbl="alignNode1" presStyleIdx="1" presStyleCnt="4"/>
      <dgm:spPr/>
    </dgm:pt>
    <dgm:pt modelId="{16BF27F4-9409-45BF-8E27-56EB6539DD0E}" type="pres">
      <dgm:prSet presAssocID="{E73628AD-4197-4789-91AE-9FF403182779}" presName="horz1" presStyleCnt="0"/>
      <dgm:spPr/>
    </dgm:pt>
    <dgm:pt modelId="{2B4E9A8A-D024-4131-80DC-A492CC09CFBB}" type="pres">
      <dgm:prSet presAssocID="{E73628AD-4197-4789-91AE-9FF403182779}" presName="tx1" presStyleLbl="revTx" presStyleIdx="1" presStyleCnt="4"/>
      <dgm:spPr/>
    </dgm:pt>
    <dgm:pt modelId="{27C40FDE-B5AB-451F-A690-5F41E2433706}" type="pres">
      <dgm:prSet presAssocID="{E73628AD-4197-4789-91AE-9FF403182779}" presName="vert1" presStyleCnt="0"/>
      <dgm:spPr/>
    </dgm:pt>
    <dgm:pt modelId="{B63C1C2A-E719-444B-AD6A-7D8338369A3D}" type="pres">
      <dgm:prSet presAssocID="{ACE3D54F-E007-4951-BDD9-45AECB28F2BC}" presName="thickLine" presStyleLbl="alignNode1" presStyleIdx="2" presStyleCnt="4"/>
      <dgm:spPr/>
    </dgm:pt>
    <dgm:pt modelId="{9680944B-54A0-4F7C-9CE9-66060AF5DF62}" type="pres">
      <dgm:prSet presAssocID="{ACE3D54F-E007-4951-BDD9-45AECB28F2BC}" presName="horz1" presStyleCnt="0"/>
      <dgm:spPr/>
    </dgm:pt>
    <dgm:pt modelId="{08F06935-9002-4491-90AB-00501923CBFB}" type="pres">
      <dgm:prSet presAssocID="{ACE3D54F-E007-4951-BDD9-45AECB28F2BC}" presName="tx1" presStyleLbl="revTx" presStyleIdx="2" presStyleCnt="4"/>
      <dgm:spPr/>
    </dgm:pt>
    <dgm:pt modelId="{4DA1A6C1-0269-439C-8D98-B8DFE8BB2A99}" type="pres">
      <dgm:prSet presAssocID="{ACE3D54F-E007-4951-BDD9-45AECB28F2BC}" presName="vert1" presStyleCnt="0"/>
      <dgm:spPr/>
    </dgm:pt>
    <dgm:pt modelId="{3327F4AD-18AF-4FB9-A546-556C93E8BC1C}" type="pres">
      <dgm:prSet presAssocID="{E8D07A85-F325-428F-AA0D-382C8FA82DC7}" presName="thickLine" presStyleLbl="alignNode1" presStyleIdx="3" presStyleCnt="4"/>
      <dgm:spPr/>
    </dgm:pt>
    <dgm:pt modelId="{C43E70BA-1CE3-4BB4-81A0-3EB772DAE8D3}" type="pres">
      <dgm:prSet presAssocID="{E8D07A85-F325-428F-AA0D-382C8FA82DC7}" presName="horz1" presStyleCnt="0"/>
      <dgm:spPr/>
    </dgm:pt>
    <dgm:pt modelId="{E61E9AA7-8650-4B08-A0EB-0D3C204CDD48}" type="pres">
      <dgm:prSet presAssocID="{E8D07A85-F325-428F-AA0D-382C8FA82DC7}" presName="tx1" presStyleLbl="revTx" presStyleIdx="3" presStyleCnt="4"/>
      <dgm:spPr/>
    </dgm:pt>
    <dgm:pt modelId="{0644E2CD-8D2E-4AAB-B7FB-38F6DE589292}" type="pres">
      <dgm:prSet presAssocID="{E8D07A85-F325-428F-AA0D-382C8FA82DC7}" presName="vert1" presStyleCnt="0"/>
      <dgm:spPr/>
    </dgm:pt>
  </dgm:ptLst>
  <dgm:cxnLst>
    <dgm:cxn modelId="{67A9CA37-4B3D-412F-B188-5DD00FF73AB7}" type="presOf" srcId="{B3EF59C0-B3A6-4B57-9767-61449DDAFB18}" destId="{5D3FA45F-C466-4613-B58A-A6CF7CA84BD3}" srcOrd="0" destOrd="0" presId="urn:microsoft.com/office/officeart/2008/layout/LinedList"/>
    <dgm:cxn modelId="{B3CA994F-B07D-4824-90A2-EDAC23F4308A}" srcId="{B3EF59C0-B3A6-4B57-9767-61449DDAFB18}" destId="{E8D07A85-F325-428F-AA0D-382C8FA82DC7}" srcOrd="3" destOrd="0" parTransId="{31B2DB51-FD94-4668-B579-8460E6F3A877}" sibTransId="{74734769-7C88-404A-8F43-BABF8332DF95}"/>
    <dgm:cxn modelId="{8257E354-0C83-4734-B276-F7199C3F6E2A}" type="presOf" srcId="{E8D07A85-F325-428F-AA0D-382C8FA82DC7}" destId="{E61E9AA7-8650-4B08-A0EB-0D3C204CDD48}" srcOrd="0" destOrd="0" presId="urn:microsoft.com/office/officeart/2008/layout/LinedList"/>
    <dgm:cxn modelId="{25E3857F-ACCD-4BCA-AD93-60BDDE7EAE50}" srcId="{B3EF59C0-B3A6-4B57-9767-61449DDAFB18}" destId="{3190FA3E-839D-4C31-9CAB-0450D49E994B}" srcOrd="0" destOrd="0" parTransId="{17DA576B-1F3E-486C-A9B4-2785A0EDC6AD}" sibTransId="{0CD2E5CB-8476-4238-9D9B-915F5D7096CE}"/>
    <dgm:cxn modelId="{97DA0097-1B08-4581-9A9D-8B25964AD6DF}" type="presOf" srcId="{3190FA3E-839D-4C31-9CAB-0450D49E994B}" destId="{0CC3E07E-B6D6-4528-A73C-31B1D393EEC2}" srcOrd="0" destOrd="0" presId="urn:microsoft.com/office/officeart/2008/layout/LinedList"/>
    <dgm:cxn modelId="{8D12CBA4-A62C-4CE9-AD49-C0B4924AD6F8}" type="presOf" srcId="{E73628AD-4197-4789-91AE-9FF403182779}" destId="{2B4E9A8A-D024-4131-80DC-A492CC09CFBB}" srcOrd="0" destOrd="0" presId="urn:microsoft.com/office/officeart/2008/layout/LinedList"/>
    <dgm:cxn modelId="{5DB729B3-586B-4A57-8C32-48166EC968AD}" srcId="{B3EF59C0-B3A6-4B57-9767-61449DDAFB18}" destId="{ACE3D54F-E007-4951-BDD9-45AECB28F2BC}" srcOrd="2" destOrd="0" parTransId="{6BA3ACD4-3600-43D4-AF25-81725D223CF5}" sibTransId="{61BD18D1-47A8-4062-9197-76A311ED1704}"/>
    <dgm:cxn modelId="{4E9153CF-CEB6-4F71-ACDA-81BA1F5E24A9}" type="presOf" srcId="{ACE3D54F-E007-4951-BDD9-45AECB28F2BC}" destId="{08F06935-9002-4491-90AB-00501923CBFB}" srcOrd="0" destOrd="0" presId="urn:microsoft.com/office/officeart/2008/layout/LinedList"/>
    <dgm:cxn modelId="{22A38AE8-4EDD-4D7D-9BF1-43B8CB568245}" srcId="{B3EF59C0-B3A6-4B57-9767-61449DDAFB18}" destId="{E73628AD-4197-4789-91AE-9FF403182779}" srcOrd="1" destOrd="0" parTransId="{308FA146-33A4-48C3-B314-6210EEA37118}" sibTransId="{AA66F58B-0E12-42AE-ABC7-450286B35C0F}"/>
    <dgm:cxn modelId="{CDD11970-9496-47EA-B8D9-34FAA01345EE}" type="presParOf" srcId="{5D3FA45F-C466-4613-B58A-A6CF7CA84BD3}" destId="{2556BF1C-E624-4CF3-9FF7-9EF365EAECF1}" srcOrd="0" destOrd="0" presId="urn:microsoft.com/office/officeart/2008/layout/LinedList"/>
    <dgm:cxn modelId="{BC393FF3-0359-4E4F-9031-3D6CC047B1EF}" type="presParOf" srcId="{5D3FA45F-C466-4613-B58A-A6CF7CA84BD3}" destId="{8D1D2D65-4F8D-443C-9F2E-117F75ACA47C}" srcOrd="1" destOrd="0" presId="urn:microsoft.com/office/officeart/2008/layout/LinedList"/>
    <dgm:cxn modelId="{71CFD574-432E-4593-B6A9-15A68E389279}" type="presParOf" srcId="{8D1D2D65-4F8D-443C-9F2E-117F75ACA47C}" destId="{0CC3E07E-B6D6-4528-A73C-31B1D393EEC2}" srcOrd="0" destOrd="0" presId="urn:microsoft.com/office/officeart/2008/layout/LinedList"/>
    <dgm:cxn modelId="{9ABD4BEC-0E49-46C7-B565-E4C17116C33F}" type="presParOf" srcId="{8D1D2D65-4F8D-443C-9F2E-117F75ACA47C}" destId="{F10D164B-4085-49EA-843B-93EEFB5AC40F}" srcOrd="1" destOrd="0" presId="urn:microsoft.com/office/officeart/2008/layout/LinedList"/>
    <dgm:cxn modelId="{A22090BC-0D2E-416A-B39D-6BAC86FDFFC2}" type="presParOf" srcId="{5D3FA45F-C466-4613-B58A-A6CF7CA84BD3}" destId="{20EB8572-0280-47AD-BB6F-0DE7F15F94B1}" srcOrd="2" destOrd="0" presId="urn:microsoft.com/office/officeart/2008/layout/LinedList"/>
    <dgm:cxn modelId="{3B6514F7-A986-44AF-87C0-860181200734}" type="presParOf" srcId="{5D3FA45F-C466-4613-B58A-A6CF7CA84BD3}" destId="{16BF27F4-9409-45BF-8E27-56EB6539DD0E}" srcOrd="3" destOrd="0" presId="urn:microsoft.com/office/officeart/2008/layout/LinedList"/>
    <dgm:cxn modelId="{79C1C431-8F9D-4109-A16D-FC782F81C026}" type="presParOf" srcId="{16BF27F4-9409-45BF-8E27-56EB6539DD0E}" destId="{2B4E9A8A-D024-4131-80DC-A492CC09CFBB}" srcOrd="0" destOrd="0" presId="urn:microsoft.com/office/officeart/2008/layout/LinedList"/>
    <dgm:cxn modelId="{D517ABA6-52DC-498A-AA8F-7B28F34AB088}" type="presParOf" srcId="{16BF27F4-9409-45BF-8E27-56EB6539DD0E}" destId="{27C40FDE-B5AB-451F-A690-5F41E2433706}" srcOrd="1" destOrd="0" presId="urn:microsoft.com/office/officeart/2008/layout/LinedList"/>
    <dgm:cxn modelId="{048292AB-14BB-41F8-B4F6-F6BC18E25318}" type="presParOf" srcId="{5D3FA45F-C466-4613-B58A-A6CF7CA84BD3}" destId="{B63C1C2A-E719-444B-AD6A-7D8338369A3D}" srcOrd="4" destOrd="0" presId="urn:microsoft.com/office/officeart/2008/layout/LinedList"/>
    <dgm:cxn modelId="{627F47CC-7F7E-4B58-BEEB-6CBA7329B9BE}" type="presParOf" srcId="{5D3FA45F-C466-4613-B58A-A6CF7CA84BD3}" destId="{9680944B-54A0-4F7C-9CE9-66060AF5DF62}" srcOrd="5" destOrd="0" presId="urn:microsoft.com/office/officeart/2008/layout/LinedList"/>
    <dgm:cxn modelId="{66A94DAD-ECE7-4FA5-973F-E77AD04410B4}" type="presParOf" srcId="{9680944B-54A0-4F7C-9CE9-66060AF5DF62}" destId="{08F06935-9002-4491-90AB-00501923CBFB}" srcOrd="0" destOrd="0" presId="urn:microsoft.com/office/officeart/2008/layout/LinedList"/>
    <dgm:cxn modelId="{5E54602E-1312-44B0-86D2-5B8ECF6D24DE}" type="presParOf" srcId="{9680944B-54A0-4F7C-9CE9-66060AF5DF62}" destId="{4DA1A6C1-0269-439C-8D98-B8DFE8BB2A99}" srcOrd="1" destOrd="0" presId="urn:microsoft.com/office/officeart/2008/layout/LinedList"/>
    <dgm:cxn modelId="{7B5B2FBB-3502-49A5-BC42-74615DBBAE53}" type="presParOf" srcId="{5D3FA45F-C466-4613-B58A-A6CF7CA84BD3}" destId="{3327F4AD-18AF-4FB9-A546-556C93E8BC1C}" srcOrd="6" destOrd="0" presId="urn:microsoft.com/office/officeart/2008/layout/LinedList"/>
    <dgm:cxn modelId="{B4DA2357-6635-47AD-8AF0-9D85ED60683B}" type="presParOf" srcId="{5D3FA45F-C466-4613-B58A-A6CF7CA84BD3}" destId="{C43E70BA-1CE3-4BB4-81A0-3EB772DAE8D3}" srcOrd="7" destOrd="0" presId="urn:microsoft.com/office/officeart/2008/layout/LinedList"/>
    <dgm:cxn modelId="{15C7401E-E414-46DD-A7C8-F37E07847B3C}" type="presParOf" srcId="{C43E70BA-1CE3-4BB4-81A0-3EB772DAE8D3}" destId="{E61E9AA7-8650-4B08-A0EB-0D3C204CDD48}" srcOrd="0" destOrd="0" presId="urn:microsoft.com/office/officeart/2008/layout/LinedList"/>
    <dgm:cxn modelId="{01249273-F308-4B27-A2C7-8533E3BD79F4}" type="presParOf" srcId="{C43E70BA-1CE3-4BB4-81A0-3EB772DAE8D3}" destId="{0644E2CD-8D2E-4AAB-B7FB-38F6DE589292}"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035D9F2-FD28-40FB-8A8B-708D251D6E32}" type="doc">
      <dgm:prSet loTypeId="urn:microsoft.com/office/officeart/2016/7/layout/VerticalHollowActionList" loCatId="List" qsTypeId="urn:microsoft.com/office/officeart/2005/8/quickstyle/simple1" qsCatId="simple" csTypeId="urn:microsoft.com/office/officeart/2005/8/colors/accent1_2" csCatId="accent1" phldr="1"/>
      <dgm:spPr/>
      <dgm:t>
        <a:bodyPr/>
        <a:lstStyle/>
        <a:p>
          <a:endParaRPr lang="en-US"/>
        </a:p>
      </dgm:t>
    </dgm:pt>
    <dgm:pt modelId="{7CCEC74E-C4D7-4F67-8691-9CDC247F5F87}">
      <dgm:prSet/>
      <dgm:spPr/>
      <dgm:t>
        <a:bodyPr/>
        <a:lstStyle/>
        <a:p>
          <a:r>
            <a:rPr lang="en-US" dirty="0" err="1"/>
            <a:t>Aceptar</a:t>
          </a:r>
          <a:r>
            <a:rPr lang="en-US" dirty="0"/>
            <a:t>
</a:t>
          </a:r>
        </a:p>
      </dgm:t>
    </dgm:pt>
    <dgm:pt modelId="{0C42DC10-58B5-49BF-9A60-33E1A4363C47}" type="parTrans" cxnId="{8115BE8D-06C3-4B2E-A317-466ABA9B1498}">
      <dgm:prSet/>
      <dgm:spPr/>
      <dgm:t>
        <a:bodyPr/>
        <a:lstStyle/>
        <a:p>
          <a:endParaRPr lang="en-US"/>
        </a:p>
      </dgm:t>
    </dgm:pt>
    <dgm:pt modelId="{69D6E3A2-9EB0-40EE-A9C5-C8D5613C79E6}" type="sibTrans" cxnId="{8115BE8D-06C3-4B2E-A317-466ABA9B1498}">
      <dgm:prSet/>
      <dgm:spPr/>
      <dgm:t>
        <a:bodyPr/>
        <a:lstStyle/>
        <a:p>
          <a:endParaRPr lang="en-US"/>
        </a:p>
      </dgm:t>
    </dgm:pt>
    <dgm:pt modelId="{FF31F9E4-5095-4E95-8DF0-DD84D183984E}">
      <dgm:prSet/>
      <dgm:spPr/>
      <dgm:t>
        <a:bodyPr/>
        <a:lstStyle/>
        <a:p>
          <a:r>
            <a:rPr lang="en-US" dirty="0" err="1"/>
            <a:t>acepta</a:t>
          </a:r>
          <a:r>
            <a:rPr lang="en-US" dirty="0"/>
            <a:t> </a:t>
          </a:r>
          <a:r>
            <a:rPr lang="en-US" dirty="0" err="1"/>
            <a:t>tus</a:t>
          </a:r>
          <a:r>
            <a:rPr lang="en-US" dirty="0"/>
            <a:t> </a:t>
          </a:r>
          <a:r>
            <a:rPr lang="en-US" dirty="0" err="1"/>
            <a:t>necesidades</a:t>
          </a:r>
          <a:r>
            <a:rPr lang="en-US" dirty="0"/>
            <a:t>. 
</a:t>
          </a:r>
        </a:p>
      </dgm:t>
    </dgm:pt>
    <dgm:pt modelId="{C4E498ED-9052-4EF8-B14B-445AE04DBDD9}" type="parTrans" cxnId="{8903D9E5-7DC5-4078-A623-7903FF774096}">
      <dgm:prSet/>
      <dgm:spPr/>
      <dgm:t>
        <a:bodyPr/>
        <a:lstStyle/>
        <a:p>
          <a:endParaRPr lang="en-US"/>
        </a:p>
      </dgm:t>
    </dgm:pt>
    <dgm:pt modelId="{DB02F077-D095-4CA2-AE0C-7CC8669CF838}" type="sibTrans" cxnId="{8903D9E5-7DC5-4078-A623-7903FF774096}">
      <dgm:prSet/>
      <dgm:spPr/>
      <dgm:t>
        <a:bodyPr/>
        <a:lstStyle/>
        <a:p>
          <a:endParaRPr lang="en-US"/>
        </a:p>
      </dgm:t>
    </dgm:pt>
    <dgm:pt modelId="{99676FE3-297A-4AA1-916F-0DF9225E03BE}">
      <dgm:prSet/>
      <dgm:spPr/>
      <dgm:t>
        <a:bodyPr/>
        <a:lstStyle/>
        <a:p>
          <a:r>
            <a:rPr lang="en-US" dirty="0" err="1"/>
            <a:t>Gestionar</a:t>
          </a:r>
          <a:r>
            <a:rPr lang="en-US" dirty="0"/>
            <a:t>
</a:t>
          </a:r>
        </a:p>
      </dgm:t>
    </dgm:pt>
    <dgm:pt modelId="{264992AF-9B94-4BA7-9328-B4DAAC3DD39A}" type="parTrans" cxnId="{6AAC38CB-5D97-43D0-B5E5-B5C496A3D6C1}">
      <dgm:prSet/>
      <dgm:spPr/>
      <dgm:t>
        <a:bodyPr/>
        <a:lstStyle/>
        <a:p>
          <a:endParaRPr lang="en-US"/>
        </a:p>
      </dgm:t>
    </dgm:pt>
    <dgm:pt modelId="{47D50158-B781-415B-973D-5FD3767CB635}" type="sibTrans" cxnId="{6AAC38CB-5D97-43D0-B5E5-B5C496A3D6C1}">
      <dgm:prSet/>
      <dgm:spPr/>
      <dgm:t>
        <a:bodyPr/>
        <a:lstStyle/>
        <a:p>
          <a:endParaRPr lang="en-US"/>
        </a:p>
      </dgm:t>
    </dgm:pt>
    <dgm:pt modelId="{C7335CC6-68EE-48B0-87CC-DDF5AC489010}">
      <dgm:prSet/>
      <dgm:spPr/>
      <dgm:t>
        <a:bodyPr/>
        <a:lstStyle/>
        <a:p>
          <a:r>
            <a:rPr lang="en-US" dirty="0" err="1"/>
            <a:t>Gestiona</a:t>
          </a:r>
          <a:r>
            <a:rPr lang="en-US" dirty="0"/>
            <a:t> </a:t>
          </a:r>
          <a:r>
            <a:rPr lang="en-US" dirty="0" err="1"/>
            <a:t>tu</a:t>
          </a:r>
          <a:r>
            <a:rPr lang="en-US" dirty="0"/>
            <a:t> </a:t>
          </a:r>
          <a:r>
            <a:rPr lang="en-US" dirty="0" err="1"/>
            <a:t>tiempo</a:t>
          </a:r>
          <a:r>
            <a:rPr lang="en-US" dirty="0"/>
            <a:t>. 
</a:t>
          </a:r>
        </a:p>
      </dgm:t>
    </dgm:pt>
    <dgm:pt modelId="{F43FEE6F-3A09-43B7-82A2-CEC79A06AC1C}" type="parTrans" cxnId="{5D4136D5-95CA-494E-A146-337A3771578D}">
      <dgm:prSet/>
      <dgm:spPr/>
      <dgm:t>
        <a:bodyPr/>
        <a:lstStyle/>
        <a:p>
          <a:endParaRPr lang="en-US"/>
        </a:p>
      </dgm:t>
    </dgm:pt>
    <dgm:pt modelId="{2EBBAEFC-FC37-4183-B9AB-ADF4DF6E4F2F}" type="sibTrans" cxnId="{5D4136D5-95CA-494E-A146-337A3771578D}">
      <dgm:prSet/>
      <dgm:spPr/>
      <dgm:t>
        <a:bodyPr/>
        <a:lstStyle/>
        <a:p>
          <a:endParaRPr lang="en-US"/>
        </a:p>
      </dgm:t>
    </dgm:pt>
    <dgm:pt modelId="{E5A4734D-48D3-49C8-A45B-44177D3ED1C8}">
      <dgm:prSet/>
      <dgm:spPr/>
      <dgm:t>
        <a:bodyPr/>
        <a:lstStyle/>
        <a:p>
          <a:r>
            <a:rPr lang="en-US"/>
            <a:t>Practicar
</a:t>
          </a:r>
        </a:p>
      </dgm:t>
    </dgm:pt>
    <dgm:pt modelId="{A4CF574C-424C-4C00-A581-BD396E5F6710}" type="parTrans" cxnId="{CED1BB32-FD12-4D45-B7A1-9E77D9A27228}">
      <dgm:prSet/>
      <dgm:spPr/>
      <dgm:t>
        <a:bodyPr/>
        <a:lstStyle/>
        <a:p>
          <a:endParaRPr lang="en-US"/>
        </a:p>
      </dgm:t>
    </dgm:pt>
    <dgm:pt modelId="{BFC07B20-9D9B-4B23-9A17-C17948C4E7D9}" type="sibTrans" cxnId="{CED1BB32-FD12-4D45-B7A1-9E77D9A27228}">
      <dgm:prSet/>
      <dgm:spPr/>
      <dgm:t>
        <a:bodyPr/>
        <a:lstStyle/>
        <a:p>
          <a:endParaRPr lang="en-US"/>
        </a:p>
      </dgm:t>
    </dgm:pt>
    <dgm:pt modelId="{CF537C9F-1C95-4C90-8612-6071BCCA3D21}">
      <dgm:prSet/>
      <dgm:spPr/>
      <dgm:t>
        <a:bodyPr/>
        <a:lstStyle/>
        <a:p>
          <a:r>
            <a:rPr lang="en-US"/>
            <a:t>Practica la relajación.
</a:t>
          </a:r>
        </a:p>
      </dgm:t>
    </dgm:pt>
    <dgm:pt modelId="{54228115-615C-4626-9173-00F0466CE4E8}" type="parTrans" cxnId="{DF05A5B3-1247-4CC8-B6E9-9C059F1F8ADA}">
      <dgm:prSet/>
      <dgm:spPr/>
      <dgm:t>
        <a:bodyPr/>
        <a:lstStyle/>
        <a:p>
          <a:endParaRPr lang="en-US"/>
        </a:p>
      </dgm:t>
    </dgm:pt>
    <dgm:pt modelId="{AA7446F0-E6B5-4782-A25E-37D942D40CAD}" type="sibTrans" cxnId="{DF05A5B3-1247-4CC8-B6E9-9C059F1F8ADA}">
      <dgm:prSet/>
      <dgm:spPr/>
      <dgm:t>
        <a:bodyPr/>
        <a:lstStyle/>
        <a:p>
          <a:endParaRPr lang="en-US"/>
        </a:p>
      </dgm:t>
    </dgm:pt>
    <dgm:pt modelId="{08AFECBA-4F22-4910-BCBA-E67987F6BAEB}">
      <dgm:prSet/>
      <dgm:spPr/>
      <dgm:t>
        <a:bodyPr/>
        <a:lstStyle/>
        <a:p>
          <a:r>
            <a:rPr lang="en-US"/>
            <a:t>Ejercicio
</a:t>
          </a:r>
        </a:p>
      </dgm:t>
    </dgm:pt>
    <dgm:pt modelId="{5B2D2A0A-55CD-4140-B3F5-38D6FF14CDE2}" type="parTrans" cxnId="{E14BA6DC-E089-4516-9B2E-5C713E7BD6B0}">
      <dgm:prSet/>
      <dgm:spPr/>
      <dgm:t>
        <a:bodyPr/>
        <a:lstStyle/>
        <a:p>
          <a:endParaRPr lang="en-US"/>
        </a:p>
      </dgm:t>
    </dgm:pt>
    <dgm:pt modelId="{66A497F7-1B52-4EB3-9BE5-B49D21EA4A3A}" type="sibTrans" cxnId="{E14BA6DC-E089-4516-9B2E-5C713E7BD6B0}">
      <dgm:prSet/>
      <dgm:spPr/>
      <dgm:t>
        <a:bodyPr/>
        <a:lstStyle/>
        <a:p>
          <a:endParaRPr lang="en-US"/>
        </a:p>
      </dgm:t>
    </dgm:pt>
    <dgm:pt modelId="{9C4D4B5B-52D8-40F2-ADAD-92F78BBA59CD}">
      <dgm:prSet/>
      <dgm:spPr/>
      <dgm:t>
        <a:bodyPr/>
        <a:lstStyle/>
        <a:p>
          <a:r>
            <a:rPr lang="en-US" dirty="0"/>
            <a:t>Exercise daily. </a:t>
          </a:r>
          <a:r>
            <a:rPr lang="en-US" dirty="0" err="1"/>
            <a:t>Ejercicio</a:t>
          </a:r>
          <a:r>
            <a:rPr lang="en-US" dirty="0"/>
            <a:t>
 </a:t>
          </a:r>
        </a:p>
      </dgm:t>
    </dgm:pt>
    <dgm:pt modelId="{942B1771-72AB-4580-BA68-F8E1E3B62B10}" type="parTrans" cxnId="{91CFD7C3-2F3A-4992-AF57-9E33F1F0E9E9}">
      <dgm:prSet/>
      <dgm:spPr/>
      <dgm:t>
        <a:bodyPr/>
        <a:lstStyle/>
        <a:p>
          <a:endParaRPr lang="en-US"/>
        </a:p>
      </dgm:t>
    </dgm:pt>
    <dgm:pt modelId="{F2B8BA3E-517F-4A3A-A12F-4B59BDD0E23C}" type="sibTrans" cxnId="{91CFD7C3-2F3A-4992-AF57-9E33F1F0E9E9}">
      <dgm:prSet/>
      <dgm:spPr/>
      <dgm:t>
        <a:bodyPr/>
        <a:lstStyle/>
        <a:p>
          <a:endParaRPr lang="en-US"/>
        </a:p>
      </dgm:t>
    </dgm:pt>
    <dgm:pt modelId="{7D4F3AEB-CEA9-4789-937D-FFD36B216261}">
      <dgm:prSet/>
      <dgm:spPr/>
      <dgm:t>
        <a:bodyPr/>
        <a:lstStyle/>
        <a:p>
          <a:r>
            <a:rPr lang="en-US"/>
            <a:t>Reservar
</a:t>
          </a:r>
        </a:p>
      </dgm:t>
    </dgm:pt>
    <dgm:pt modelId="{A398194E-B2CD-4275-8DA8-662EBB98F143}" type="parTrans" cxnId="{6258F65A-8F15-49B4-BAF8-01768F5EC118}">
      <dgm:prSet/>
      <dgm:spPr/>
      <dgm:t>
        <a:bodyPr/>
        <a:lstStyle/>
        <a:p>
          <a:endParaRPr lang="en-US"/>
        </a:p>
      </dgm:t>
    </dgm:pt>
    <dgm:pt modelId="{AAE70553-8BFF-494D-97C2-13FF2681474A}" type="sibTrans" cxnId="{6258F65A-8F15-49B4-BAF8-01768F5EC118}">
      <dgm:prSet/>
      <dgm:spPr/>
      <dgm:t>
        <a:bodyPr/>
        <a:lstStyle/>
        <a:p>
          <a:endParaRPr lang="en-US"/>
        </a:p>
      </dgm:t>
    </dgm:pt>
    <dgm:pt modelId="{9A92DF13-11BA-4025-8711-5730A679119E}">
      <dgm:prSet/>
      <dgm:spPr/>
      <dgm:t>
        <a:bodyPr/>
        <a:lstStyle/>
        <a:p>
          <a:r>
            <a:rPr lang="en-US"/>
            <a:t>Reserva tiempo para ti. 
</a:t>
          </a:r>
        </a:p>
      </dgm:t>
    </dgm:pt>
    <dgm:pt modelId="{7531086F-A039-4C8F-A8EE-0AB0C38DC296}" type="parTrans" cxnId="{F05D58B1-761E-4BCC-89BC-5FE3EA76F5DC}">
      <dgm:prSet/>
      <dgm:spPr/>
      <dgm:t>
        <a:bodyPr/>
        <a:lstStyle/>
        <a:p>
          <a:endParaRPr lang="en-US"/>
        </a:p>
      </dgm:t>
    </dgm:pt>
    <dgm:pt modelId="{C48E1A5B-C6E9-49AB-929E-8D8BBE65581E}" type="sibTrans" cxnId="{F05D58B1-761E-4BCC-89BC-5FE3EA76F5DC}">
      <dgm:prSet/>
      <dgm:spPr/>
      <dgm:t>
        <a:bodyPr/>
        <a:lstStyle/>
        <a:p>
          <a:endParaRPr lang="en-US"/>
        </a:p>
      </dgm:t>
    </dgm:pt>
    <dgm:pt modelId="{6810F5B9-4AFC-46B7-9864-D019C5ACDD0A}">
      <dgm:prSet/>
      <dgm:spPr/>
      <dgm:t>
        <a:bodyPr/>
        <a:lstStyle/>
        <a:p>
          <a:r>
            <a:rPr lang="en-US"/>
            <a:t>Comer
</a:t>
          </a:r>
        </a:p>
      </dgm:t>
    </dgm:pt>
    <dgm:pt modelId="{77E73272-523B-47E4-A257-78D8782FA8F8}" type="parTrans" cxnId="{17DE7FC1-0831-4D20-876E-5CCBD7947B09}">
      <dgm:prSet/>
      <dgm:spPr/>
      <dgm:t>
        <a:bodyPr/>
        <a:lstStyle/>
        <a:p>
          <a:endParaRPr lang="en-US"/>
        </a:p>
      </dgm:t>
    </dgm:pt>
    <dgm:pt modelId="{05E2EB91-EC9C-42BF-8BB2-5315ACFA78B4}" type="sibTrans" cxnId="{17DE7FC1-0831-4D20-876E-5CCBD7947B09}">
      <dgm:prSet/>
      <dgm:spPr/>
      <dgm:t>
        <a:bodyPr/>
        <a:lstStyle/>
        <a:p>
          <a:endParaRPr lang="en-US"/>
        </a:p>
      </dgm:t>
    </dgm:pt>
    <dgm:pt modelId="{4D7CCB70-0DDE-4A2F-B2F1-065F2ECC7CE7}">
      <dgm:prSet/>
      <dgm:spPr/>
      <dgm:t>
        <a:bodyPr/>
        <a:lstStyle/>
        <a:p>
          <a:r>
            <a:rPr lang="en-US"/>
            <a:t>Comer bien. 
</a:t>
          </a:r>
        </a:p>
      </dgm:t>
    </dgm:pt>
    <dgm:pt modelId="{C4DE390C-9C79-4950-8716-D52D8BB46FEF}" type="parTrans" cxnId="{C3884DD5-0A29-456E-ABD4-808DD344967A}">
      <dgm:prSet/>
      <dgm:spPr/>
      <dgm:t>
        <a:bodyPr/>
        <a:lstStyle/>
        <a:p>
          <a:endParaRPr lang="en-US"/>
        </a:p>
      </dgm:t>
    </dgm:pt>
    <dgm:pt modelId="{7DAB0A4F-64A1-41F3-86E7-95F7F67A207A}" type="sibTrans" cxnId="{C3884DD5-0A29-456E-ABD4-808DD344967A}">
      <dgm:prSet/>
      <dgm:spPr/>
      <dgm:t>
        <a:bodyPr/>
        <a:lstStyle/>
        <a:p>
          <a:endParaRPr lang="en-US"/>
        </a:p>
      </dgm:t>
    </dgm:pt>
    <dgm:pt modelId="{4A0E34AF-B5C6-4665-8012-5772421E1F0E}">
      <dgm:prSet/>
      <dgm:spPr/>
      <dgm:t>
        <a:bodyPr/>
        <a:lstStyle/>
        <a:p>
          <a:r>
            <a:rPr lang="en-US"/>
            <a:t>Obtener
</a:t>
          </a:r>
        </a:p>
      </dgm:t>
    </dgm:pt>
    <dgm:pt modelId="{A835C4B4-3DCD-47B4-A71E-6A96B2003DBF}" type="parTrans" cxnId="{04445DB0-D02D-4F8D-B6F5-40A69BD79A0A}">
      <dgm:prSet/>
      <dgm:spPr/>
      <dgm:t>
        <a:bodyPr/>
        <a:lstStyle/>
        <a:p>
          <a:endParaRPr lang="en-US"/>
        </a:p>
      </dgm:t>
    </dgm:pt>
    <dgm:pt modelId="{C1D91971-634E-4C34-912D-68DD2E569192}" type="sibTrans" cxnId="{04445DB0-D02D-4F8D-B6F5-40A69BD79A0A}">
      <dgm:prSet/>
      <dgm:spPr/>
      <dgm:t>
        <a:bodyPr/>
        <a:lstStyle/>
        <a:p>
          <a:endParaRPr lang="en-US"/>
        </a:p>
      </dgm:t>
    </dgm:pt>
    <dgm:pt modelId="{C25E3031-6D09-4A54-BCEA-416385568ED2}">
      <dgm:prSet/>
      <dgm:spPr/>
      <dgm:t>
        <a:bodyPr/>
        <a:lstStyle/>
        <a:p>
          <a:r>
            <a:rPr lang="en-US"/>
            <a:t>Duerma lo suficiente.
</a:t>
          </a:r>
        </a:p>
      </dgm:t>
    </dgm:pt>
    <dgm:pt modelId="{9B78E5D1-F555-4861-AB58-44F036726550}" type="parTrans" cxnId="{150CEAF5-8642-4FE4-8BF9-907D5EA1637E}">
      <dgm:prSet/>
      <dgm:spPr/>
      <dgm:t>
        <a:bodyPr/>
        <a:lstStyle/>
        <a:p>
          <a:endParaRPr lang="en-US"/>
        </a:p>
      </dgm:t>
    </dgm:pt>
    <dgm:pt modelId="{08D3DF1E-673E-4E4B-BA87-B64D97600FC7}" type="sibTrans" cxnId="{150CEAF5-8642-4FE4-8BF9-907D5EA1637E}">
      <dgm:prSet/>
      <dgm:spPr/>
      <dgm:t>
        <a:bodyPr/>
        <a:lstStyle/>
        <a:p>
          <a:endParaRPr lang="en-US"/>
        </a:p>
      </dgm:t>
    </dgm:pt>
    <dgm:pt modelId="{C20DFA15-EA0E-4611-B0CE-991BD3A13BEF}">
      <dgm:prSet/>
      <dgm:spPr/>
      <dgm:t>
        <a:bodyPr/>
        <a:lstStyle/>
        <a:p>
          <a:r>
            <a:rPr lang="en-US"/>
            <a:t>Evitar
</a:t>
          </a:r>
        </a:p>
      </dgm:t>
    </dgm:pt>
    <dgm:pt modelId="{42F4D394-F6B9-4480-8A0A-D7672569731A}" type="parTrans" cxnId="{51654CA9-D374-4282-A455-36AD4B28908D}">
      <dgm:prSet/>
      <dgm:spPr/>
      <dgm:t>
        <a:bodyPr/>
        <a:lstStyle/>
        <a:p>
          <a:endParaRPr lang="en-US"/>
        </a:p>
      </dgm:t>
    </dgm:pt>
    <dgm:pt modelId="{742816BA-F241-42DF-92D0-048DAC261F7C}" type="sibTrans" cxnId="{51654CA9-D374-4282-A455-36AD4B28908D}">
      <dgm:prSet/>
      <dgm:spPr/>
      <dgm:t>
        <a:bodyPr/>
        <a:lstStyle/>
        <a:p>
          <a:endParaRPr lang="en-US"/>
        </a:p>
      </dgm:t>
    </dgm:pt>
    <dgm:pt modelId="{ACD27077-6431-4B50-A92D-5AF4957816EE}">
      <dgm:prSet/>
      <dgm:spPr/>
      <dgm:t>
        <a:bodyPr/>
        <a:lstStyle/>
        <a:p>
          <a:r>
            <a:rPr lang="es-ES"/>
            <a:t>Evite el alcohol y las drogas. 
</a:t>
          </a:r>
          <a:endParaRPr lang="en-US"/>
        </a:p>
      </dgm:t>
    </dgm:pt>
    <dgm:pt modelId="{E237C4CB-3DED-4442-9A51-F564CFC03405}" type="parTrans" cxnId="{25F8DDCD-EFD6-46ED-917D-70E9FC8AD39A}">
      <dgm:prSet/>
      <dgm:spPr/>
      <dgm:t>
        <a:bodyPr/>
        <a:lstStyle/>
        <a:p>
          <a:endParaRPr lang="en-US"/>
        </a:p>
      </dgm:t>
    </dgm:pt>
    <dgm:pt modelId="{84AA8E7A-D449-4F9D-928E-324A90785305}" type="sibTrans" cxnId="{25F8DDCD-EFD6-46ED-917D-70E9FC8AD39A}">
      <dgm:prSet/>
      <dgm:spPr/>
      <dgm:t>
        <a:bodyPr/>
        <a:lstStyle/>
        <a:p>
          <a:endParaRPr lang="en-US"/>
        </a:p>
      </dgm:t>
    </dgm:pt>
    <dgm:pt modelId="{ED29F83E-5C59-4511-A8D9-712E7B3CE8D3}">
      <dgm:prSet/>
      <dgm:spPr/>
      <dgm:t>
        <a:bodyPr/>
        <a:lstStyle/>
        <a:p>
          <a:r>
            <a:rPr lang="en-US" dirty="0"/>
            <a:t>Ta</a:t>
          </a:r>
          <a:r>
            <a:rPr lang="es-ES" dirty="0"/>
            <a:t>Evite el alcohol y las drogas. 
</a:t>
          </a:r>
          <a:r>
            <a:rPr lang="en-US" dirty="0" err="1"/>
            <a:t>lk</a:t>
          </a:r>
          <a:endParaRPr lang="en-US" dirty="0"/>
        </a:p>
      </dgm:t>
    </dgm:pt>
    <dgm:pt modelId="{91D0D20F-5416-426A-BE3A-1AA82853D561}" type="parTrans" cxnId="{187D364E-F121-4544-9AB2-682EC7F6BEAC}">
      <dgm:prSet/>
      <dgm:spPr/>
      <dgm:t>
        <a:bodyPr/>
        <a:lstStyle/>
        <a:p>
          <a:endParaRPr lang="en-US"/>
        </a:p>
      </dgm:t>
    </dgm:pt>
    <dgm:pt modelId="{D74D2026-E8F3-4EB1-9065-2173EF8C5FAD}" type="sibTrans" cxnId="{187D364E-F121-4544-9AB2-682EC7F6BEAC}">
      <dgm:prSet/>
      <dgm:spPr/>
      <dgm:t>
        <a:bodyPr/>
        <a:lstStyle/>
        <a:p>
          <a:endParaRPr lang="en-US"/>
        </a:p>
      </dgm:t>
    </dgm:pt>
    <dgm:pt modelId="{9DA80BBE-979D-4160-A365-C1BAB516CBE3}">
      <dgm:prSet/>
      <dgm:spPr/>
      <dgm:t>
        <a:bodyPr/>
        <a:lstStyle/>
        <a:p>
          <a:r>
            <a:rPr lang="en-US"/>
            <a:t>Habla con alguien. 
</a:t>
          </a:r>
        </a:p>
      </dgm:t>
    </dgm:pt>
    <dgm:pt modelId="{42DEBE51-7073-4AAB-8F1E-88A1BEBFE04E}" type="parTrans" cxnId="{D49E0E7A-38C2-4610-BC08-F0C7B8F45F19}">
      <dgm:prSet/>
      <dgm:spPr/>
      <dgm:t>
        <a:bodyPr/>
        <a:lstStyle/>
        <a:p>
          <a:endParaRPr lang="en-US"/>
        </a:p>
      </dgm:t>
    </dgm:pt>
    <dgm:pt modelId="{9F787757-8A2C-420A-860E-FD004F554472}" type="sibTrans" cxnId="{D49E0E7A-38C2-4610-BC08-F0C7B8F45F19}">
      <dgm:prSet/>
      <dgm:spPr/>
      <dgm:t>
        <a:bodyPr/>
        <a:lstStyle/>
        <a:p>
          <a:endParaRPr lang="en-US"/>
        </a:p>
      </dgm:t>
    </dgm:pt>
    <dgm:pt modelId="{3C61192F-5F8D-4226-B41B-0DB09988DD51}" type="pres">
      <dgm:prSet presAssocID="{F035D9F2-FD28-40FB-8A8B-708D251D6E32}" presName="Name0" presStyleCnt="0">
        <dgm:presLayoutVars>
          <dgm:dir/>
          <dgm:animLvl val="lvl"/>
          <dgm:resizeHandles val="exact"/>
        </dgm:presLayoutVars>
      </dgm:prSet>
      <dgm:spPr/>
    </dgm:pt>
    <dgm:pt modelId="{C93987E9-CF1D-4B07-87FB-533466E64FAC}" type="pres">
      <dgm:prSet presAssocID="{7CCEC74E-C4D7-4F67-8691-9CDC247F5F87}" presName="linNode" presStyleCnt="0"/>
      <dgm:spPr/>
    </dgm:pt>
    <dgm:pt modelId="{CAEF5E82-74BD-44EC-9CD9-B64FAE749185}" type="pres">
      <dgm:prSet presAssocID="{7CCEC74E-C4D7-4F67-8691-9CDC247F5F87}" presName="parentText" presStyleLbl="solidFgAcc1" presStyleIdx="0" presStyleCnt="9">
        <dgm:presLayoutVars>
          <dgm:chMax val="1"/>
          <dgm:bulletEnabled/>
        </dgm:presLayoutVars>
      </dgm:prSet>
      <dgm:spPr/>
    </dgm:pt>
    <dgm:pt modelId="{D9FC31E9-EB91-4744-A89F-4EB14821CB70}" type="pres">
      <dgm:prSet presAssocID="{7CCEC74E-C4D7-4F67-8691-9CDC247F5F87}" presName="descendantText" presStyleLbl="alignNode1" presStyleIdx="0" presStyleCnt="9">
        <dgm:presLayoutVars>
          <dgm:bulletEnabled/>
        </dgm:presLayoutVars>
      </dgm:prSet>
      <dgm:spPr/>
    </dgm:pt>
    <dgm:pt modelId="{64DAB69F-B909-4BD5-88EE-4BEA95AAD4F5}" type="pres">
      <dgm:prSet presAssocID="{69D6E3A2-9EB0-40EE-A9C5-C8D5613C79E6}" presName="sp" presStyleCnt="0"/>
      <dgm:spPr/>
    </dgm:pt>
    <dgm:pt modelId="{68D3AC18-7F23-4B88-8ADC-9948D3ADED5A}" type="pres">
      <dgm:prSet presAssocID="{99676FE3-297A-4AA1-916F-0DF9225E03BE}" presName="linNode" presStyleCnt="0"/>
      <dgm:spPr/>
    </dgm:pt>
    <dgm:pt modelId="{8D5D3F3B-F007-41A6-917D-CCFA890D3614}" type="pres">
      <dgm:prSet presAssocID="{99676FE3-297A-4AA1-916F-0DF9225E03BE}" presName="parentText" presStyleLbl="solidFgAcc1" presStyleIdx="1" presStyleCnt="9">
        <dgm:presLayoutVars>
          <dgm:chMax val="1"/>
          <dgm:bulletEnabled/>
        </dgm:presLayoutVars>
      </dgm:prSet>
      <dgm:spPr/>
    </dgm:pt>
    <dgm:pt modelId="{E0A3078F-5B8E-4D59-AB60-406A568B6221}" type="pres">
      <dgm:prSet presAssocID="{99676FE3-297A-4AA1-916F-0DF9225E03BE}" presName="descendantText" presStyleLbl="alignNode1" presStyleIdx="1" presStyleCnt="9">
        <dgm:presLayoutVars>
          <dgm:bulletEnabled/>
        </dgm:presLayoutVars>
      </dgm:prSet>
      <dgm:spPr/>
    </dgm:pt>
    <dgm:pt modelId="{C34093E2-8063-4891-BA72-3D367BCE6B98}" type="pres">
      <dgm:prSet presAssocID="{47D50158-B781-415B-973D-5FD3767CB635}" presName="sp" presStyleCnt="0"/>
      <dgm:spPr/>
    </dgm:pt>
    <dgm:pt modelId="{69914A5C-A4B5-4BC7-AEA9-4C9C64C8929C}" type="pres">
      <dgm:prSet presAssocID="{E5A4734D-48D3-49C8-A45B-44177D3ED1C8}" presName="linNode" presStyleCnt="0"/>
      <dgm:spPr/>
    </dgm:pt>
    <dgm:pt modelId="{66430DBE-B155-4113-BF85-03DEF27DAD8E}" type="pres">
      <dgm:prSet presAssocID="{E5A4734D-48D3-49C8-A45B-44177D3ED1C8}" presName="parentText" presStyleLbl="solidFgAcc1" presStyleIdx="2" presStyleCnt="9">
        <dgm:presLayoutVars>
          <dgm:chMax val="1"/>
          <dgm:bulletEnabled/>
        </dgm:presLayoutVars>
      </dgm:prSet>
      <dgm:spPr/>
    </dgm:pt>
    <dgm:pt modelId="{A600BED9-8DED-4F95-8509-636FABCEA604}" type="pres">
      <dgm:prSet presAssocID="{E5A4734D-48D3-49C8-A45B-44177D3ED1C8}" presName="descendantText" presStyleLbl="alignNode1" presStyleIdx="2" presStyleCnt="9">
        <dgm:presLayoutVars>
          <dgm:bulletEnabled/>
        </dgm:presLayoutVars>
      </dgm:prSet>
      <dgm:spPr/>
    </dgm:pt>
    <dgm:pt modelId="{E524A73E-C2C6-439D-B149-43B5E4194D0D}" type="pres">
      <dgm:prSet presAssocID="{BFC07B20-9D9B-4B23-9A17-C17948C4E7D9}" presName="sp" presStyleCnt="0"/>
      <dgm:spPr/>
    </dgm:pt>
    <dgm:pt modelId="{9B9FEB47-DD1E-4F55-9B1B-F9252DB66299}" type="pres">
      <dgm:prSet presAssocID="{08AFECBA-4F22-4910-BCBA-E67987F6BAEB}" presName="linNode" presStyleCnt="0"/>
      <dgm:spPr/>
    </dgm:pt>
    <dgm:pt modelId="{284B31B6-18BF-40E1-A2F2-83C4CD579033}" type="pres">
      <dgm:prSet presAssocID="{08AFECBA-4F22-4910-BCBA-E67987F6BAEB}" presName="parentText" presStyleLbl="solidFgAcc1" presStyleIdx="3" presStyleCnt="9">
        <dgm:presLayoutVars>
          <dgm:chMax val="1"/>
          <dgm:bulletEnabled/>
        </dgm:presLayoutVars>
      </dgm:prSet>
      <dgm:spPr/>
    </dgm:pt>
    <dgm:pt modelId="{2EE0FC6A-49AD-4146-85F8-72136A228C24}" type="pres">
      <dgm:prSet presAssocID="{08AFECBA-4F22-4910-BCBA-E67987F6BAEB}" presName="descendantText" presStyleLbl="alignNode1" presStyleIdx="3" presStyleCnt="9">
        <dgm:presLayoutVars>
          <dgm:bulletEnabled/>
        </dgm:presLayoutVars>
      </dgm:prSet>
      <dgm:spPr/>
    </dgm:pt>
    <dgm:pt modelId="{92EDEB1B-A31A-4821-9BFA-A2643017B4CB}" type="pres">
      <dgm:prSet presAssocID="{66A497F7-1B52-4EB3-9BE5-B49D21EA4A3A}" presName="sp" presStyleCnt="0"/>
      <dgm:spPr/>
    </dgm:pt>
    <dgm:pt modelId="{418E05B7-C8D9-4BC3-8334-388FD754A7ED}" type="pres">
      <dgm:prSet presAssocID="{7D4F3AEB-CEA9-4789-937D-FFD36B216261}" presName="linNode" presStyleCnt="0"/>
      <dgm:spPr/>
    </dgm:pt>
    <dgm:pt modelId="{C609992F-057C-46C1-BF30-79A53A774426}" type="pres">
      <dgm:prSet presAssocID="{7D4F3AEB-CEA9-4789-937D-FFD36B216261}" presName="parentText" presStyleLbl="solidFgAcc1" presStyleIdx="4" presStyleCnt="9">
        <dgm:presLayoutVars>
          <dgm:chMax val="1"/>
          <dgm:bulletEnabled/>
        </dgm:presLayoutVars>
      </dgm:prSet>
      <dgm:spPr/>
    </dgm:pt>
    <dgm:pt modelId="{791E29EE-0400-4368-B166-3C7EF1FA9F32}" type="pres">
      <dgm:prSet presAssocID="{7D4F3AEB-CEA9-4789-937D-FFD36B216261}" presName="descendantText" presStyleLbl="alignNode1" presStyleIdx="4" presStyleCnt="9">
        <dgm:presLayoutVars>
          <dgm:bulletEnabled/>
        </dgm:presLayoutVars>
      </dgm:prSet>
      <dgm:spPr/>
    </dgm:pt>
    <dgm:pt modelId="{6099251A-A7BF-4537-8C1B-DC7DA46BF479}" type="pres">
      <dgm:prSet presAssocID="{AAE70553-8BFF-494D-97C2-13FF2681474A}" presName="sp" presStyleCnt="0"/>
      <dgm:spPr/>
    </dgm:pt>
    <dgm:pt modelId="{17ECB4E5-07F5-4FA6-83DF-EC6B7D18993A}" type="pres">
      <dgm:prSet presAssocID="{6810F5B9-4AFC-46B7-9864-D019C5ACDD0A}" presName="linNode" presStyleCnt="0"/>
      <dgm:spPr/>
    </dgm:pt>
    <dgm:pt modelId="{D845E976-FC74-435D-81C5-9A936AEF1F84}" type="pres">
      <dgm:prSet presAssocID="{6810F5B9-4AFC-46B7-9864-D019C5ACDD0A}" presName="parentText" presStyleLbl="solidFgAcc1" presStyleIdx="5" presStyleCnt="9">
        <dgm:presLayoutVars>
          <dgm:chMax val="1"/>
          <dgm:bulletEnabled/>
        </dgm:presLayoutVars>
      </dgm:prSet>
      <dgm:spPr/>
    </dgm:pt>
    <dgm:pt modelId="{E2B4617E-EED1-4FDF-93A1-575FED835BAE}" type="pres">
      <dgm:prSet presAssocID="{6810F5B9-4AFC-46B7-9864-D019C5ACDD0A}" presName="descendantText" presStyleLbl="alignNode1" presStyleIdx="5" presStyleCnt="9">
        <dgm:presLayoutVars>
          <dgm:bulletEnabled/>
        </dgm:presLayoutVars>
      </dgm:prSet>
      <dgm:spPr/>
    </dgm:pt>
    <dgm:pt modelId="{4C75305D-CB41-41EC-B1FA-2DE9ACABCF9F}" type="pres">
      <dgm:prSet presAssocID="{05E2EB91-EC9C-42BF-8BB2-5315ACFA78B4}" presName="sp" presStyleCnt="0"/>
      <dgm:spPr/>
    </dgm:pt>
    <dgm:pt modelId="{CE2BCFCA-B64A-451A-A337-E76D86BC9C7D}" type="pres">
      <dgm:prSet presAssocID="{4A0E34AF-B5C6-4665-8012-5772421E1F0E}" presName="linNode" presStyleCnt="0"/>
      <dgm:spPr/>
    </dgm:pt>
    <dgm:pt modelId="{2AA860C8-C6BE-41AD-A446-0472593940D4}" type="pres">
      <dgm:prSet presAssocID="{4A0E34AF-B5C6-4665-8012-5772421E1F0E}" presName="parentText" presStyleLbl="solidFgAcc1" presStyleIdx="6" presStyleCnt="9">
        <dgm:presLayoutVars>
          <dgm:chMax val="1"/>
          <dgm:bulletEnabled/>
        </dgm:presLayoutVars>
      </dgm:prSet>
      <dgm:spPr/>
    </dgm:pt>
    <dgm:pt modelId="{9326D24B-E8A4-45E6-A017-D8C5EB5CE02A}" type="pres">
      <dgm:prSet presAssocID="{4A0E34AF-B5C6-4665-8012-5772421E1F0E}" presName="descendantText" presStyleLbl="alignNode1" presStyleIdx="6" presStyleCnt="9">
        <dgm:presLayoutVars>
          <dgm:bulletEnabled/>
        </dgm:presLayoutVars>
      </dgm:prSet>
      <dgm:spPr/>
    </dgm:pt>
    <dgm:pt modelId="{E737676A-C795-4CAB-A0FF-FBC6861CA630}" type="pres">
      <dgm:prSet presAssocID="{C1D91971-634E-4C34-912D-68DD2E569192}" presName="sp" presStyleCnt="0"/>
      <dgm:spPr/>
    </dgm:pt>
    <dgm:pt modelId="{65655DE6-DE1D-4407-9493-76E2418EA23A}" type="pres">
      <dgm:prSet presAssocID="{C20DFA15-EA0E-4611-B0CE-991BD3A13BEF}" presName="linNode" presStyleCnt="0"/>
      <dgm:spPr/>
    </dgm:pt>
    <dgm:pt modelId="{0A4DB06B-BA6B-4E95-9858-20257823B787}" type="pres">
      <dgm:prSet presAssocID="{C20DFA15-EA0E-4611-B0CE-991BD3A13BEF}" presName="parentText" presStyleLbl="solidFgAcc1" presStyleIdx="7" presStyleCnt="9">
        <dgm:presLayoutVars>
          <dgm:chMax val="1"/>
          <dgm:bulletEnabled/>
        </dgm:presLayoutVars>
      </dgm:prSet>
      <dgm:spPr/>
    </dgm:pt>
    <dgm:pt modelId="{E3C2362C-2AB9-4B66-9057-87D040A74D9C}" type="pres">
      <dgm:prSet presAssocID="{C20DFA15-EA0E-4611-B0CE-991BD3A13BEF}" presName="descendantText" presStyleLbl="alignNode1" presStyleIdx="7" presStyleCnt="9">
        <dgm:presLayoutVars>
          <dgm:bulletEnabled/>
        </dgm:presLayoutVars>
      </dgm:prSet>
      <dgm:spPr/>
    </dgm:pt>
    <dgm:pt modelId="{4D4C4C82-0621-4C2E-BEBE-DC181445C87D}" type="pres">
      <dgm:prSet presAssocID="{742816BA-F241-42DF-92D0-048DAC261F7C}" presName="sp" presStyleCnt="0"/>
      <dgm:spPr/>
    </dgm:pt>
    <dgm:pt modelId="{3A9002C9-6FA0-4BE6-8084-DB6784C4AE92}" type="pres">
      <dgm:prSet presAssocID="{ED29F83E-5C59-4511-A8D9-712E7B3CE8D3}" presName="linNode" presStyleCnt="0"/>
      <dgm:spPr/>
    </dgm:pt>
    <dgm:pt modelId="{B2C224D4-20D1-433A-B658-7236FE412888}" type="pres">
      <dgm:prSet presAssocID="{ED29F83E-5C59-4511-A8D9-712E7B3CE8D3}" presName="parentText" presStyleLbl="solidFgAcc1" presStyleIdx="8" presStyleCnt="9">
        <dgm:presLayoutVars>
          <dgm:chMax val="1"/>
          <dgm:bulletEnabled/>
        </dgm:presLayoutVars>
      </dgm:prSet>
      <dgm:spPr/>
    </dgm:pt>
    <dgm:pt modelId="{D1A1A4BB-1193-4055-8269-4DB2B8A106A2}" type="pres">
      <dgm:prSet presAssocID="{ED29F83E-5C59-4511-A8D9-712E7B3CE8D3}" presName="descendantText" presStyleLbl="alignNode1" presStyleIdx="8" presStyleCnt="9">
        <dgm:presLayoutVars>
          <dgm:bulletEnabled/>
        </dgm:presLayoutVars>
      </dgm:prSet>
      <dgm:spPr/>
    </dgm:pt>
  </dgm:ptLst>
  <dgm:cxnLst>
    <dgm:cxn modelId="{3B18AF25-6D9A-46CB-9AB9-4DC1ECF5EDC2}" type="presOf" srcId="{4D7CCB70-0DDE-4A2F-B2F1-065F2ECC7CE7}" destId="{E2B4617E-EED1-4FDF-93A1-575FED835BAE}" srcOrd="0" destOrd="0" presId="urn:microsoft.com/office/officeart/2016/7/layout/VerticalHollowActionList"/>
    <dgm:cxn modelId="{61C73B2D-A696-4CE8-AA21-25B06048E907}" type="presOf" srcId="{4A0E34AF-B5C6-4665-8012-5772421E1F0E}" destId="{2AA860C8-C6BE-41AD-A446-0472593940D4}" srcOrd="0" destOrd="0" presId="urn:microsoft.com/office/officeart/2016/7/layout/VerticalHollowActionList"/>
    <dgm:cxn modelId="{54854A2E-8123-455A-B54D-773E54472994}" type="presOf" srcId="{C25E3031-6D09-4A54-BCEA-416385568ED2}" destId="{9326D24B-E8A4-45E6-A017-D8C5EB5CE02A}" srcOrd="0" destOrd="0" presId="urn:microsoft.com/office/officeart/2016/7/layout/VerticalHollowActionList"/>
    <dgm:cxn modelId="{CED1BB32-FD12-4D45-B7A1-9E77D9A27228}" srcId="{F035D9F2-FD28-40FB-8A8B-708D251D6E32}" destId="{E5A4734D-48D3-49C8-A45B-44177D3ED1C8}" srcOrd="2" destOrd="0" parTransId="{A4CF574C-424C-4C00-A581-BD396E5F6710}" sibTransId="{BFC07B20-9D9B-4B23-9A17-C17948C4E7D9}"/>
    <dgm:cxn modelId="{B15D143E-0F9B-4642-8EA1-11C96410650B}" type="presOf" srcId="{6810F5B9-4AFC-46B7-9864-D019C5ACDD0A}" destId="{D845E976-FC74-435D-81C5-9A936AEF1F84}" srcOrd="0" destOrd="0" presId="urn:microsoft.com/office/officeart/2016/7/layout/VerticalHollowActionList"/>
    <dgm:cxn modelId="{A298FC40-BAAB-419A-83F2-B48DDF9CF544}" type="presOf" srcId="{ACD27077-6431-4B50-A92D-5AF4957816EE}" destId="{E3C2362C-2AB9-4B66-9057-87D040A74D9C}" srcOrd="0" destOrd="0" presId="urn:microsoft.com/office/officeart/2016/7/layout/VerticalHollowActionList"/>
    <dgm:cxn modelId="{127FCE44-AB78-414C-9B02-0FDF47B779F9}" type="presOf" srcId="{C20DFA15-EA0E-4611-B0CE-991BD3A13BEF}" destId="{0A4DB06B-BA6B-4E95-9858-20257823B787}" srcOrd="0" destOrd="0" presId="urn:microsoft.com/office/officeart/2016/7/layout/VerticalHollowActionList"/>
    <dgm:cxn modelId="{187D364E-F121-4544-9AB2-682EC7F6BEAC}" srcId="{F035D9F2-FD28-40FB-8A8B-708D251D6E32}" destId="{ED29F83E-5C59-4511-A8D9-712E7B3CE8D3}" srcOrd="8" destOrd="0" parTransId="{91D0D20F-5416-426A-BE3A-1AA82853D561}" sibTransId="{D74D2026-E8F3-4EB1-9065-2173EF8C5FAD}"/>
    <dgm:cxn modelId="{340AAA56-450A-4DE0-9128-83FA374C77D2}" type="presOf" srcId="{FF31F9E4-5095-4E95-8DF0-DD84D183984E}" destId="{D9FC31E9-EB91-4744-A89F-4EB14821CB70}" srcOrd="0" destOrd="0" presId="urn:microsoft.com/office/officeart/2016/7/layout/VerticalHollowActionList"/>
    <dgm:cxn modelId="{D49E0E7A-38C2-4610-BC08-F0C7B8F45F19}" srcId="{ED29F83E-5C59-4511-A8D9-712E7B3CE8D3}" destId="{9DA80BBE-979D-4160-A365-C1BAB516CBE3}" srcOrd="0" destOrd="0" parTransId="{42DEBE51-7073-4AAB-8F1E-88A1BEBFE04E}" sibTransId="{9F787757-8A2C-420A-860E-FD004F554472}"/>
    <dgm:cxn modelId="{6258F65A-8F15-49B4-BAF8-01768F5EC118}" srcId="{F035D9F2-FD28-40FB-8A8B-708D251D6E32}" destId="{7D4F3AEB-CEA9-4789-937D-FFD36B216261}" srcOrd="4" destOrd="0" parTransId="{A398194E-B2CD-4275-8DA8-662EBB98F143}" sibTransId="{AAE70553-8BFF-494D-97C2-13FF2681474A}"/>
    <dgm:cxn modelId="{8115BE8D-06C3-4B2E-A317-466ABA9B1498}" srcId="{F035D9F2-FD28-40FB-8A8B-708D251D6E32}" destId="{7CCEC74E-C4D7-4F67-8691-9CDC247F5F87}" srcOrd="0" destOrd="0" parTransId="{0C42DC10-58B5-49BF-9A60-33E1A4363C47}" sibTransId="{69D6E3A2-9EB0-40EE-A9C5-C8D5613C79E6}"/>
    <dgm:cxn modelId="{C8F16091-418F-49E2-91F5-92A84EF7A557}" type="presOf" srcId="{7CCEC74E-C4D7-4F67-8691-9CDC247F5F87}" destId="{CAEF5E82-74BD-44EC-9CD9-B64FAE749185}" srcOrd="0" destOrd="0" presId="urn:microsoft.com/office/officeart/2016/7/layout/VerticalHollowActionList"/>
    <dgm:cxn modelId="{CAA5F5A3-7125-4C06-9E8A-86E0AB756D0B}" type="presOf" srcId="{CF537C9F-1C95-4C90-8612-6071BCCA3D21}" destId="{A600BED9-8DED-4F95-8509-636FABCEA604}" srcOrd="0" destOrd="0" presId="urn:microsoft.com/office/officeart/2016/7/layout/VerticalHollowActionList"/>
    <dgm:cxn modelId="{51654CA9-D374-4282-A455-36AD4B28908D}" srcId="{F035D9F2-FD28-40FB-8A8B-708D251D6E32}" destId="{C20DFA15-EA0E-4611-B0CE-991BD3A13BEF}" srcOrd="7" destOrd="0" parTransId="{42F4D394-F6B9-4480-8A0A-D7672569731A}" sibTransId="{742816BA-F241-42DF-92D0-048DAC261F7C}"/>
    <dgm:cxn modelId="{0AC667AD-15B1-45D3-B908-18BB57C45CD3}" type="presOf" srcId="{C7335CC6-68EE-48B0-87CC-DDF5AC489010}" destId="{E0A3078F-5B8E-4D59-AB60-406A568B6221}" srcOrd="0" destOrd="0" presId="urn:microsoft.com/office/officeart/2016/7/layout/VerticalHollowActionList"/>
    <dgm:cxn modelId="{E784D0AD-F1E9-46E9-A26E-F35B6BC6B74D}" type="presOf" srcId="{08AFECBA-4F22-4910-BCBA-E67987F6BAEB}" destId="{284B31B6-18BF-40E1-A2F2-83C4CD579033}" srcOrd="0" destOrd="0" presId="urn:microsoft.com/office/officeart/2016/7/layout/VerticalHollowActionList"/>
    <dgm:cxn modelId="{04445DB0-D02D-4F8D-B6F5-40A69BD79A0A}" srcId="{F035D9F2-FD28-40FB-8A8B-708D251D6E32}" destId="{4A0E34AF-B5C6-4665-8012-5772421E1F0E}" srcOrd="6" destOrd="0" parTransId="{A835C4B4-3DCD-47B4-A71E-6A96B2003DBF}" sibTransId="{C1D91971-634E-4C34-912D-68DD2E569192}"/>
    <dgm:cxn modelId="{F05D58B1-761E-4BCC-89BC-5FE3EA76F5DC}" srcId="{7D4F3AEB-CEA9-4789-937D-FFD36B216261}" destId="{9A92DF13-11BA-4025-8711-5730A679119E}" srcOrd="0" destOrd="0" parTransId="{7531086F-A039-4C8F-A8EE-0AB0C38DC296}" sibTransId="{C48E1A5B-C6E9-49AB-929E-8D8BBE65581E}"/>
    <dgm:cxn modelId="{DF05A5B3-1247-4CC8-B6E9-9C059F1F8ADA}" srcId="{E5A4734D-48D3-49C8-A45B-44177D3ED1C8}" destId="{CF537C9F-1C95-4C90-8612-6071BCCA3D21}" srcOrd="0" destOrd="0" parTransId="{54228115-615C-4626-9173-00F0466CE4E8}" sibTransId="{AA7446F0-E6B5-4782-A25E-37D942D40CAD}"/>
    <dgm:cxn modelId="{F59F72B4-083C-42EE-A482-32839E360F94}" type="presOf" srcId="{ED29F83E-5C59-4511-A8D9-712E7B3CE8D3}" destId="{B2C224D4-20D1-433A-B658-7236FE412888}" srcOrd="0" destOrd="0" presId="urn:microsoft.com/office/officeart/2016/7/layout/VerticalHollowActionList"/>
    <dgm:cxn modelId="{17DE7FC1-0831-4D20-876E-5CCBD7947B09}" srcId="{F035D9F2-FD28-40FB-8A8B-708D251D6E32}" destId="{6810F5B9-4AFC-46B7-9864-D019C5ACDD0A}" srcOrd="5" destOrd="0" parTransId="{77E73272-523B-47E4-A257-78D8782FA8F8}" sibTransId="{05E2EB91-EC9C-42BF-8BB2-5315ACFA78B4}"/>
    <dgm:cxn modelId="{91CFD7C3-2F3A-4992-AF57-9E33F1F0E9E9}" srcId="{08AFECBA-4F22-4910-BCBA-E67987F6BAEB}" destId="{9C4D4B5B-52D8-40F2-ADAD-92F78BBA59CD}" srcOrd="0" destOrd="0" parTransId="{942B1771-72AB-4580-BA68-F8E1E3B62B10}" sibTransId="{F2B8BA3E-517F-4A3A-A12F-4B59BDD0E23C}"/>
    <dgm:cxn modelId="{EE1CC6C4-EF57-49F9-9B84-EE28CBE3A164}" type="presOf" srcId="{99676FE3-297A-4AA1-916F-0DF9225E03BE}" destId="{8D5D3F3B-F007-41A6-917D-CCFA890D3614}" srcOrd="0" destOrd="0" presId="urn:microsoft.com/office/officeart/2016/7/layout/VerticalHollowActionList"/>
    <dgm:cxn modelId="{6AAC38CB-5D97-43D0-B5E5-B5C496A3D6C1}" srcId="{F035D9F2-FD28-40FB-8A8B-708D251D6E32}" destId="{99676FE3-297A-4AA1-916F-0DF9225E03BE}" srcOrd="1" destOrd="0" parTransId="{264992AF-9B94-4BA7-9328-B4DAAC3DD39A}" sibTransId="{47D50158-B781-415B-973D-5FD3767CB635}"/>
    <dgm:cxn modelId="{25F8DDCD-EFD6-46ED-917D-70E9FC8AD39A}" srcId="{C20DFA15-EA0E-4611-B0CE-991BD3A13BEF}" destId="{ACD27077-6431-4B50-A92D-5AF4957816EE}" srcOrd="0" destOrd="0" parTransId="{E237C4CB-3DED-4442-9A51-F564CFC03405}" sibTransId="{84AA8E7A-D449-4F9D-928E-324A90785305}"/>
    <dgm:cxn modelId="{018BD5CE-9C28-4D56-8819-749DCA61F3DF}" type="presOf" srcId="{7D4F3AEB-CEA9-4789-937D-FFD36B216261}" destId="{C609992F-057C-46C1-BF30-79A53A774426}" srcOrd="0" destOrd="0" presId="urn:microsoft.com/office/officeart/2016/7/layout/VerticalHollowActionList"/>
    <dgm:cxn modelId="{5D4136D5-95CA-494E-A146-337A3771578D}" srcId="{99676FE3-297A-4AA1-916F-0DF9225E03BE}" destId="{C7335CC6-68EE-48B0-87CC-DDF5AC489010}" srcOrd="0" destOrd="0" parTransId="{F43FEE6F-3A09-43B7-82A2-CEC79A06AC1C}" sibTransId="{2EBBAEFC-FC37-4183-B9AB-ADF4DF6E4F2F}"/>
    <dgm:cxn modelId="{C3884DD5-0A29-456E-ABD4-808DD344967A}" srcId="{6810F5B9-4AFC-46B7-9864-D019C5ACDD0A}" destId="{4D7CCB70-0DDE-4A2F-B2F1-065F2ECC7CE7}" srcOrd="0" destOrd="0" parTransId="{C4DE390C-9C79-4950-8716-D52D8BB46FEF}" sibTransId="{7DAB0A4F-64A1-41F3-86E7-95F7F67A207A}"/>
    <dgm:cxn modelId="{281505DB-B47D-478A-B327-0AC277FD51EC}" type="presOf" srcId="{E5A4734D-48D3-49C8-A45B-44177D3ED1C8}" destId="{66430DBE-B155-4113-BF85-03DEF27DAD8E}" srcOrd="0" destOrd="0" presId="urn:microsoft.com/office/officeart/2016/7/layout/VerticalHollowActionList"/>
    <dgm:cxn modelId="{E14BA6DC-E089-4516-9B2E-5C713E7BD6B0}" srcId="{F035D9F2-FD28-40FB-8A8B-708D251D6E32}" destId="{08AFECBA-4F22-4910-BCBA-E67987F6BAEB}" srcOrd="3" destOrd="0" parTransId="{5B2D2A0A-55CD-4140-B3F5-38D6FF14CDE2}" sibTransId="{66A497F7-1B52-4EB3-9BE5-B49D21EA4A3A}"/>
    <dgm:cxn modelId="{8B481CE3-0F6B-4A14-878D-604793194052}" type="presOf" srcId="{9C4D4B5B-52D8-40F2-ADAD-92F78BBA59CD}" destId="{2EE0FC6A-49AD-4146-85F8-72136A228C24}" srcOrd="0" destOrd="0" presId="urn:microsoft.com/office/officeart/2016/7/layout/VerticalHollowActionList"/>
    <dgm:cxn modelId="{8903D9E5-7DC5-4078-A623-7903FF774096}" srcId="{7CCEC74E-C4D7-4F67-8691-9CDC247F5F87}" destId="{FF31F9E4-5095-4E95-8DF0-DD84D183984E}" srcOrd="0" destOrd="0" parTransId="{C4E498ED-9052-4EF8-B14B-445AE04DBDD9}" sibTransId="{DB02F077-D095-4CA2-AE0C-7CC8669CF838}"/>
    <dgm:cxn modelId="{FC8F95EA-4539-4FD1-AACB-3E7CEA2530E6}" type="presOf" srcId="{F035D9F2-FD28-40FB-8A8B-708D251D6E32}" destId="{3C61192F-5F8D-4226-B41B-0DB09988DD51}" srcOrd="0" destOrd="0" presId="urn:microsoft.com/office/officeart/2016/7/layout/VerticalHollowActionList"/>
    <dgm:cxn modelId="{2D6BC0EF-560B-4BB2-BF50-4F9DF2BE1A35}" type="presOf" srcId="{9DA80BBE-979D-4160-A365-C1BAB516CBE3}" destId="{D1A1A4BB-1193-4055-8269-4DB2B8A106A2}" srcOrd="0" destOrd="0" presId="urn:microsoft.com/office/officeart/2016/7/layout/VerticalHollowActionList"/>
    <dgm:cxn modelId="{9526C4F4-9FA8-4E9E-A3C9-212EC1D5D111}" type="presOf" srcId="{9A92DF13-11BA-4025-8711-5730A679119E}" destId="{791E29EE-0400-4368-B166-3C7EF1FA9F32}" srcOrd="0" destOrd="0" presId="urn:microsoft.com/office/officeart/2016/7/layout/VerticalHollowActionList"/>
    <dgm:cxn modelId="{150CEAF5-8642-4FE4-8BF9-907D5EA1637E}" srcId="{4A0E34AF-B5C6-4665-8012-5772421E1F0E}" destId="{C25E3031-6D09-4A54-BCEA-416385568ED2}" srcOrd="0" destOrd="0" parTransId="{9B78E5D1-F555-4861-AB58-44F036726550}" sibTransId="{08D3DF1E-673E-4E4B-BA87-B64D97600FC7}"/>
    <dgm:cxn modelId="{D908D505-ECE9-4235-B405-10E572D30D31}" type="presParOf" srcId="{3C61192F-5F8D-4226-B41B-0DB09988DD51}" destId="{C93987E9-CF1D-4B07-87FB-533466E64FAC}" srcOrd="0" destOrd="0" presId="urn:microsoft.com/office/officeart/2016/7/layout/VerticalHollowActionList"/>
    <dgm:cxn modelId="{DAA64951-F841-4942-8026-AA4097833FFE}" type="presParOf" srcId="{C93987E9-CF1D-4B07-87FB-533466E64FAC}" destId="{CAEF5E82-74BD-44EC-9CD9-B64FAE749185}" srcOrd="0" destOrd="0" presId="urn:microsoft.com/office/officeart/2016/7/layout/VerticalHollowActionList"/>
    <dgm:cxn modelId="{91862FF1-B46D-4E2E-BD1C-281F47533507}" type="presParOf" srcId="{C93987E9-CF1D-4B07-87FB-533466E64FAC}" destId="{D9FC31E9-EB91-4744-A89F-4EB14821CB70}" srcOrd="1" destOrd="0" presId="urn:microsoft.com/office/officeart/2016/7/layout/VerticalHollowActionList"/>
    <dgm:cxn modelId="{97181F24-C04E-4760-B1D9-6DE3706BCBA2}" type="presParOf" srcId="{3C61192F-5F8D-4226-B41B-0DB09988DD51}" destId="{64DAB69F-B909-4BD5-88EE-4BEA95AAD4F5}" srcOrd="1" destOrd="0" presId="urn:microsoft.com/office/officeart/2016/7/layout/VerticalHollowActionList"/>
    <dgm:cxn modelId="{DE63F41A-6728-4788-B757-86C4A9A7DA8D}" type="presParOf" srcId="{3C61192F-5F8D-4226-B41B-0DB09988DD51}" destId="{68D3AC18-7F23-4B88-8ADC-9948D3ADED5A}" srcOrd="2" destOrd="0" presId="urn:microsoft.com/office/officeart/2016/7/layout/VerticalHollowActionList"/>
    <dgm:cxn modelId="{3DD1F3D3-104D-4908-A29D-A3EAB9174CCE}" type="presParOf" srcId="{68D3AC18-7F23-4B88-8ADC-9948D3ADED5A}" destId="{8D5D3F3B-F007-41A6-917D-CCFA890D3614}" srcOrd="0" destOrd="0" presId="urn:microsoft.com/office/officeart/2016/7/layout/VerticalHollowActionList"/>
    <dgm:cxn modelId="{43E918D7-DD93-4D44-AA96-876146CC3677}" type="presParOf" srcId="{68D3AC18-7F23-4B88-8ADC-9948D3ADED5A}" destId="{E0A3078F-5B8E-4D59-AB60-406A568B6221}" srcOrd="1" destOrd="0" presId="urn:microsoft.com/office/officeart/2016/7/layout/VerticalHollowActionList"/>
    <dgm:cxn modelId="{7A71612C-D912-45FF-9085-2932ED3E345D}" type="presParOf" srcId="{3C61192F-5F8D-4226-B41B-0DB09988DD51}" destId="{C34093E2-8063-4891-BA72-3D367BCE6B98}" srcOrd="3" destOrd="0" presId="urn:microsoft.com/office/officeart/2016/7/layout/VerticalHollowActionList"/>
    <dgm:cxn modelId="{62317E3E-6048-476C-97B8-AFF1EED2EDE4}" type="presParOf" srcId="{3C61192F-5F8D-4226-B41B-0DB09988DD51}" destId="{69914A5C-A4B5-4BC7-AEA9-4C9C64C8929C}" srcOrd="4" destOrd="0" presId="urn:microsoft.com/office/officeart/2016/7/layout/VerticalHollowActionList"/>
    <dgm:cxn modelId="{7A93AFA9-5947-4D98-8FC2-79F3AA2A3DED}" type="presParOf" srcId="{69914A5C-A4B5-4BC7-AEA9-4C9C64C8929C}" destId="{66430DBE-B155-4113-BF85-03DEF27DAD8E}" srcOrd="0" destOrd="0" presId="urn:microsoft.com/office/officeart/2016/7/layout/VerticalHollowActionList"/>
    <dgm:cxn modelId="{3C4857F1-72BD-446D-8186-134F470A9A11}" type="presParOf" srcId="{69914A5C-A4B5-4BC7-AEA9-4C9C64C8929C}" destId="{A600BED9-8DED-4F95-8509-636FABCEA604}" srcOrd="1" destOrd="0" presId="urn:microsoft.com/office/officeart/2016/7/layout/VerticalHollowActionList"/>
    <dgm:cxn modelId="{90B2B64C-7133-4323-9337-A4D31618C436}" type="presParOf" srcId="{3C61192F-5F8D-4226-B41B-0DB09988DD51}" destId="{E524A73E-C2C6-439D-B149-43B5E4194D0D}" srcOrd="5" destOrd="0" presId="urn:microsoft.com/office/officeart/2016/7/layout/VerticalHollowActionList"/>
    <dgm:cxn modelId="{59FC1EA9-8100-4CEC-AC13-9646DD308C40}" type="presParOf" srcId="{3C61192F-5F8D-4226-B41B-0DB09988DD51}" destId="{9B9FEB47-DD1E-4F55-9B1B-F9252DB66299}" srcOrd="6" destOrd="0" presId="urn:microsoft.com/office/officeart/2016/7/layout/VerticalHollowActionList"/>
    <dgm:cxn modelId="{26932609-E382-46A8-8569-6F824D970217}" type="presParOf" srcId="{9B9FEB47-DD1E-4F55-9B1B-F9252DB66299}" destId="{284B31B6-18BF-40E1-A2F2-83C4CD579033}" srcOrd="0" destOrd="0" presId="urn:microsoft.com/office/officeart/2016/7/layout/VerticalHollowActionList"/>
    <dgm:cxn modelId="{7CF7C3A4-919A-4C11-B8C5-9A71139EF6B3}" type="presParOf" srcId="{9B9FEB47-DD1E-4F55-9B1B-F9252DB66299}" destId="{2EE0FC6A-49AD-4146-85F8-72136A228C24}" srcOrd="1" destOrd="0" presId="urn:microsoft.com/office/officeart/2016/7/layout/VerticalHollowActionList"/>
    <dgm:cxn modelId="{5E6C1848-44E7-4E7D-BF34-098B44FDD123}" type="presParOf" srcId="{3C61192F-5F8D-4226-B41B-0DB09988DD51}" destId="{92EDEB1B-A31A-4821-9BFA-A2643017B4CB}" srcOrd="7" destOrd="0" presId="urn:microsoft.com/office/officeart/2016/7/layout/VerticalHollowActionList"/>
    <dgm:cxn modelId="{6261E717-03A4-4162-8CCA-EDC20557EB6C}" type="presParOf" srcId="{3C61192F-5F8D-4226-B41B-0DB09988DD51}" destId="{418E05B7-C8D9-4BC3-8334-388FD754A7ED}" srcOrd="8" destOrd="0" presId="urn:microsoft.com/office/officeart/2016/7/layout/VerticalHollowActionList"/>
    <dgm:cxn modelId="{29EDC015-D98A-48DB-B8FB-7BEBC6708A30}" type="presParOf" srcId="{418E05B7-C8D9-4BC3-8334-388FD754A7ED}" destId="{C609992F-057C-46C1-BF30-79A53A774426}" srcOrd="0" destOrd="0" presId="urn:microsoft.com/office/officeart/2016/7/layout/VerticalHollowActionList"/>
    <dgm:cxn modelId="{92154A41-0099-4D0E-A64B-7413315A7FB7}" type="presParOf" srcId="{418E05B7-C8D9-4BC3-8334-388FD754A7ED}" destId="{791E29EE-0400-4368-B166-3C7EF1FA9F32}" srcOrd="1" destOrd="0" presId="urn:microsoft.com/office/officeart/2016/7/layout/VerticalHollowActionList"/>
    <dgm:cxn modelId="{083359E8-20AE-4188-BDDF-B7C43A9EE47E}" type="presParOf" srcId="{3C61192F-5F8D-4226-B41B-0DB09988DD51}" destId="{6099251A-A7BF-4537-8C1B-DC7DA46BF479}" srcOrd="9" destOrd="0" presId="urn:microsoft.com/office/officeart/2016/7/layout/VerticalHollowActionList"/>
    <dgm:cxn modelId="{E95DE33C-3254-4978-B085-570F53644E2D}" type="presParOf" srcId="{3C61192F-5F8D-4226-B41B-0DB09988DD51}" destId="{17ECB4E5-07F5-4FA6-83DF-EC6B7D18993A}" srcOrd="10" destOrd="0" presId="urn:microsoft.com/office/officeart/2016/7/layout/VerticalHollowActionList"/>
    <dgm:cxn modelId="{889E0736-236E-482B-BE6F-27B070B26B4A}" type="presParOf" srcId="{17ECB4E5-07F5-4FA6-83DF-EC6B7D18993A}" destId="{D845E976-FC74-435D-81C5-9A936AEF1F84}" srcOrd="0" destOrd="0" presId="urn:microsoft.com/office/officeart/2016/7/layout/VerticalHollowActionList"/>
    <dgm:cxn modelId="{53D3AC1D-C647-46E1-B09C-D1B8403C046D}" type="presParOf" srcId="{17ECB4E5-07F5-4FA6-83DF-EC6B7D18993A}" destId="{E2B4617E-EED1-4FDF-93A1-575FED835BAE}" srcOrd="1" destOrd="0" presId="urn:microsoft.com/office/officeart/2016/7/layout/VerticalHollowActionList"/>
    <dgm:cxn modelId="{C8C357BF-2AA5-4266-8832-55589F16F1C7}" type="presParOf" srcId="{3C61192F-5F8D-4226-B41B-0DB09988DD51}" destId="{4C75305D-CB41-41EC-B1FA-2DE9ACABCF9F}" srcOrd="11" destOrd="0" presId="urn:microsoft.com/office/officeart/2016/7/layout/VerticalHollowActionList"/>
    <dgm:cxn modelId="{06BB113A-D30C-4E95-9B10-6500ECA3FEA5}" type="presParOf" srcId="{3C61192F-5F8D-4226-B41B-0DB09988DD51}" destId="{CE2BCFCA-B64A-451A-A337-E76D86BC9C7D}" srcOrd="12" destOrd="0" presId="urn:microsoft.com/office/officeart/2016/7/layout/VerticalHollowActionList"/>
    <dgm:cxn modelId="{C3131755-2B48-453C-A29F-FA9228C8BA5D}" type="presParOf" srcId="{CE2BCFCA-B64A-451A-A337-E76D86BC9C7D}" destId="{2AA860C8-C6BE-41AD-A446-0472593940D4}" srcOrd="0" destOrd="0" presId="urn:microsoft.com/office/officeart/2016/7/layout/VerticalHollowActionList"/>
    <dgm:cxn modelId="{A35FFD05-59B1-49C5-A3D5-74EB9B180C20}" type="presParOf" srcId="{CE2BCFCA-B64A-451A-A337-E76D86BC9C7D}" destId="{9326D24B-E8A4-45E6-A017-D8C5EB5CE02A}" srcOrd="1" destOrd="0" presId="urn:microsoft.com/office/officeart/2016/7/layout/VerticalHollowActionList"/>
    <dgm:cxn modelId="{ED10E354-81D5-488E-AD47-7C753A640675}" type="presParOf" srcId="{3C61192F-5F8D-4226-B41B-0DB09988DD51}" destId="{E737676A-C795-4CAB-A0FF-FBC6861CA630}" srcOrd="13" destOrd="0" presId="urn:microsoft.com/office/officeart/2016/7/layout/VerticalHollowActionList"/>
    <dgm:cxn modelId="{87FA8D2A-801E-451C-A724-DB29537B0FA2}" type="presParOf" srcId="{3C61192F-5F8D-4226-B41B-0DB09988DD51}" destId="{65655DE6-DE1D-4407-9493-76E2418EA23A}" srcOrd="14" destOrd="0" presId="urn:microsoft.com/office/officeart/2016/7/layout/VerticalHollowActionList"/>
    <dgm:cxn modelId="{43F83042-538D-467D-82A9-4F6492050CA1}" type="presParOf" srcId="{65655DE6-DE1D-4407-9493-76E2418EA23A}" destId="{0A4DB06B-BA6B-4E95-9858-20257823B787}" srcOrd="0" destOrd="0" presId="urn:microsoft.com/office/officeart/2016/7/layout/VerticalHollowActionList"/>
    <dgm:cxn modelId="{33BA5D6A-327A-4AE8-AAF4-6A36A6A56F2B}" type="presParOf" srcId="{65655DE6-DE1D-4407-9493-76E2418EA23A}" destId="{E3C2362C-2AB9-4B66-9057-87D040A74D9C}" srcOrd="1" destOrd="0" presId="urn:microsoft.com/office/officeart/2016/7/layout/VerticalHollowActionList"/>
    <dgm:cxn modelId="{EB9FC044-6946-4680-976D-B16DF4BCDF08}" type="presParOf" srcId="{3C61192F-5F8D-4226-B41B-0DB09988DD51}" destId="{4D4C4C82-0621-4C2E-BEBE-DC181445C87D}" srcOrd="15" destOrd="0" presId="urn:microsoft.com/office/officeart/2016/7/layout/VerticalHollowActionList"/>
    <dgm:cxn modelId="{0D98071F-8E8B-41C8-8824-C27F8E8A96F8}" type="presParOf" srcId="{3C61192F-5F8D-4226-B41B-0DB09988DD51}" destId="{3A9002C9-6FA0-4BE6-8084-DB6784C4AE92}" srcOrd="16" destOrd="0" presId="urn:microsoft.com/office/officeart/2016/7/layout/VerticalHollowActionList"/>
    <dgm:cxn modelId="{619F5C70-3A30-4FE0-BCA4-769B29495C45}" type="presParOf" srcId="{3A9002C9-6FA0-4BE6-8084-DB6784C4AE92}" destId="{B2C224D4-20D1-433A-B658-7236FE412888}" srcOrd="0" destOrd="0" presId="urn:microsoft.com/office/officeart/2016/7/layout/VerticalHollowActionList"/>
    <dgm:cxn modelId="{FDD5669E-8FB9-4C5D-BFCB-7F98F36DB8FD}" type="presParOf" srcId="{3A9002C9-6FA0-4BE6-8084-DB6784C4AE92}" destId="{D1A1A4BB-1193-4055-8269-4DB2B8A106A2}" srcOrd="1" destOrd="0" presId="urn:microsoft.com/office/officeart/2016/7/layout/VerticalHollowAction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C732397-1113-4F36-8C2C-DCB2025E50F9}"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270DCDDC-6750-4E62-9435-9046E6053C5C}">
      <dgm:prSet/>
      <dgm:spPr/>
      <dgm:t>
        <a:bodyPr/>
        <a:lstStyle/>
        <a:p>
          <a:r>
            <a:rPr lang="es-ES" dirty="0"/>
            <a:t>Tomarse el tiempo para hacer cosas que lo ayuden a vivir bien y mejorar tanto su salud física como su salud mental</a:t>
          </a:r>
          <a:r>
            <a:rPr lang="en-US" b="0" i="0" dirty="0"/>
            <a:t>. </a:t>
          </a:r>
          <a:endParaRPr lang="en-US" dirty="0"/>
        </a:p>
      </dgm:t>
    </dgm:pt>
    <dgm:pt modelId="{67F7A366-19BA-471A-86C3-32EB2D740BF0}" type="parTrans" cxnId="{E33D8469-D6EC-4798-862E-372DAFBA8C00}">
      <dgm:prSet/>
      <dgm:spPr/>
      <dgm:t>
        <a:bodyPr/>
        <a:lstStyle/>
        <a:p>
          <a:endParaRPr lang="en-US"/>
        </a:p>
      </dgm:t>
    </dgm:pt>
    <dgm:pt modelId="{510D3E7C-32A4-4D79-A73F-082FC75C0D11}" type="sibTrans" cxnId="{E33D8469-D6EC-4798-862E-372DAFBA8C00}">
      <dgm:prSet/>
      <dgm:spPr/>
      <dgm:t>
        <a:bodyPr/>
        <a:lstStyle/>
        <a:p>
          <a:endParaRPr lang="en-US"/>
        </a:p>
      </dgm:t>
    </dgm:pt>
    <dgm:pt modelId="{B58E2C4D-2E4E-456A-84A0-11BEA76DB8EA}">
      <dgm:prSet/>
      <dgm:spPr/>
      <dgm:t>
        <a:bodyPr/>
        <a:lstStyle/>
        <a:p>
          <a:r>
            <a:rPr lang="es-ES" b="0" i="0" dirty="0"/>
            <a:t>Cuando se trata de su salud mental, el cuidado personal puede ayudarlo a controlar el estrés, reducir el riesgo de enfermedad y aumentar su energía. 
</a:t>
          </a:r>
          <a:endParaRPr lang="en-US" dirty="0"/>
        </a:p>
      </dgm:t>
    </dgm:pt>
    <dgm:pt modelId="{D55FFB20-5DE7-4952-9B61-AF51F294C479}" type="parTrans" cxnId="{7BC8F4C4-4C9C-43CC-9AF4-268611F0A312}">
      <dgm:prSet/>
      <dgm:spPr/>
      <dgm:t>
        <a:bodyPr/>
        <a:lstStyle/>
        <a:p>
          <a:endParaRPr lang="en-US"/>
        </a:p>
      </dgm:t>
    </dgm:pt>
    <dgm:pt modelId="{93307429-D58F-4380-9E78-F6AF7AE6669F}" type="sibTrans" cxnId="{7BC8F4C4-4C9C-43CC-9AF4-268611F0A312}">
      <dgm:prSet/>
      <dgm:spPr/>
      <dgm:t>
        <a:bodyPr/>
        <a:lstStyle/>
        <a:p>
          <a:endParaRPr lang="en-US"/>
        </a:p>
      </dgm:t>
    </dgm:pt>
    <dgm:pt modelId="{17F13C3F-1E06-4512-8207-82E3A57E155A}">
      <dgm:prSet/>
      <dgm:spPr/>
      <dgm:t>
        <a:bodyPr/>
        <a:lstStyle/>
        <a:p>
          <a:r>
            <a:rPr lang="es-ES" b="0" i="0" dirty="0"/>
            <a:t>Incluso pequeños actos de autocuidado en su vida diaria pueden tener un gran impacto.
</a:t>
          </a:r>
          <a:endParaRPr lang="en-US" dirty="0"/>
        </a:p>
      </dgm:t>
    </dgm:pt>
    <dgm:pt modelId="{31BE66DB-6285-4234-8BA1-1E2214BE3FBB}" type="parTrans" cxnId="{C907F7B6-858D-44E7-9250-91B3F04CCD40}">
      <dgm:prSet/>
      <dgm:spPr/>
      <dgm:t>
        <a:bodyPr/>
        <a:lstStyle/>
        <a:p>
          <a:endParaRPr lang="en-US"/>
        </a:p>
      </dgm:t>
    </dgm:pt>
    <dgm:pt modelId="{217A2947-799D-47E9-8729-DCEC00ADE07F}" type="sibTrans" cxnId="{C907F7B6-858D-44E7-9250-91B3F04CCD40}">
      <dgm:prSet/>
      <dgm:spPr/>
      <dgm:t>
        <a:bodyPr/>
        <a:lstStyle/>
        <a:p>
          <a:endParaRPr lang="en-US"/>
        </a:p>
      </dgm:t>
    </dgm:pt>
    <dgm:pt modelId="{774C7F3C-39AE-4123-96C1-1C82CAF60387}" type="pres">
      <dgm:prSet presAssocID="{4C732397-1113-4F36-8C2C-DCB2025E50F9}" presName="linear" presStyleCnt="0">
        <dgm:presLayoutVars>
          <dgm:animLvl val="lvl"/>
          <dgm:resizeHandles val="exact"/>
        </dgm:presLayoutVars>
      </dgm:prSet>
      <dgm:spPr/>
    </dgm:pt>
    <dgm:pt modelId="{950EADD4-E717-4C67-ACE0-6C0903049FD8}" type="pres">
      <dgm:prSet presAssocID="{270DCDDC-6750-4E62-9435-9046E6053C5C}" presName="parentText" presStyleLbl="node1" presStyleIdx="0" presStyleCnt="3">
        <dgm:presLayoutVars>
          <dgm:chMax val="0"/>
          <dgm:bulletEnabled val="1"/>
        </dgm:presLayoutVars>
      </dgm:prSet>
      <dgm:spPr/>
    </dgm:pt>
    <dgm:pt modelId="{948A2135-3AA6-4CFF-9812-0D5793301715}" type="pres">
      <dgm:prSet presAssocID="{510D3E7C-32A4-4D79-A73F-082FC75C0D11}" presName="spacer" presStyleCnt="0"/>
      <dgm:spPr/>
    </dgm:pt>
    <dgm:pt modelId="{62D51C50-5936-4481-943B-5BD5EA14CD3B}" type="pres">
      <dgm:prSet presAssocID="{B58E2C4D-2E4E-456A-84A0-11BEA76DB8EA}" presName="parentText" presStyleLbl="node1" presStyleIdx="1" presStyleCnt="3">
        <dgm:presLayoutVars>
          <dgm:chMax val="0"/>
          <dgm:bulletEnabled val="1"/>
        </dgm:presLayoutVars>
      </dgm:prSet>
      <dgm:spPr/>
    </dgm:pt>
    <dgm:pt modelId="{8513EADF-14C6-44A1-A9CA-71910304D678}" type="pres">
      <dgm:prSet presAssocID="{93307429-D58F-4380-9E78-F6AF7AE6669F}" presName="spacer" presStyleCnt="0"/>
      <dgm:spPr/>
    </dgm:pt>
    <dgm:pt modelId="{16837928-1184-4DCB-AEEC-65668DBDC4A8}" type="pres">
      <dgm:prSet presAssocID="{17F13C3F-1E06-4512-8207-82E3A57E155A}" presName="parentText" presStyleLbl="node1" presStyleIdx="2" presStyleCnt="3">
        <dgm:presLayoutVars>
          <dgm:chMax val="0"/>
          <dgm:bulletEnabled val="1"/>
        </dgm:presLayoutVars>
      </dgm:prSet>
      <dgm:spPr/>
    </dgm:pt>
  </dgm:ptLst>
  <dgm:cxnLst>
    <dgm:cxn modelId="{9526C130-5D53-48B2-9026-FBB9CE528B05}" type="presOf" srcId="{B58E2C4D-2E4E-456A-84A0-11BEA76DB8EA}" destId="{62D51C50-5936-4481-943B-5BD5EA14CD3B}" srcOrd="0" destOrd="0" presId="urn:microsoft.com/office/officeart/2005/8/layout/vList2"/>
    <dgm:cxn modelId="{25D2465D-0F02-4B1C-AF4B-B40C496B4CC1}" type="presOf" srcId="{17F13C3F-1E06-4512-8207-82E3A57E155A}" destId="{16837928-1184-4DCB-AEEC-65668DBDC4A8}" srcOrd="0" destOrd="0" presId="urn:microsoft.com/office/officeart/2005/8/layout/vList2"/>
    <dgm:cxn modelId="{E33D8469-D6EC-4798-862E-372DAFBA8C00}" srcId="{4C732397-1113-4F36-8C2C-DCB2025E50F9}" destId="{270DCDDC-6750-4E62-9435-9046E6053C5C}" srcOrd="0" destOrd="0" parTransId="{67F7A366-19BA-471A-86C3-32EB2D740BF0}" sibTransId="{510D3E7C-32A4-4D79-A73F-082FC75C0D11}"/>
    <dgm:cxn modelId="{B5FD3458-CBA5-444B-B06A-89B9095BCD88}" type="presOf" srcId="{4C732397-1113-4F36-8C2C-DCB2025E50F9}" destId="{774C7F3C-39AE-4123-96C1-1C82CAF60387}" srcOrd="0" destOrd="0" presId="urn:microsoft.com/office/officeart/2005/8/layout/vList2"/>
    <dgm:cxn modelId="{D8543B93-1948-496D-B9B8-BB32F841458A}" type="presOf" srcId="{270DCDDC-6750-4E62-9435-9046E6053C5C}" destId="{950EADD4-E717-4C67-ACE0-6C0903049FD8}" srcOrd="0" destOrd="0" presId="urn:microsoft.com/office/officeart/2005/8/layout/vList2"/>
    <dgm:cxn modelId="{C907F7B6-858D-44E7-9250-91B3F04CCD40}" srcId="{4C732397-1113-4F36-8C2C-DCB2025E50F9}" destId="{17F13C3F-1E06-4512-8207-82E3A57E155A}" srcOrd="2" destOrd="0" parTransId="{31BE66DB-6285-4234-8BA1-1E2214BE3FBB}" sibTransId="{217A2947-799D-47E9-8729-DCEC00ADE07F}"/>
    <dgm:cxn modelId="{7BC8F4C4-4C9C-43CC-9AF4-268611F0A312}" srcId="{4C732397-1113-4F36-8C2C-DCB2025E50F9}" destId="{B58E2C4D-2E4E-456A-84A0-11BEA76DB8EA}" srcOrd="1" destOrd="0" parTransId="{D55FFB20-5DE7-4952-9B61-AF51F294C479}" sibTransId="{93307429-D58F-4380-9E78-F6AF7AE6669F}"/>
    <dgm:cxn modelId="{7EF0032F-10C5-4450-B1CB-74B916A3E6C9}" type="presParOf" srcId="{774C7F3C-39AE-4123-96C1-1C82CAF60387}" destId="{950EADD4-E717-4C67-ACE0-6C0903049FD8}" srcOrd="0" destOrd="0" presId="urn:microsoft.com/office/officeart/2005/8/layout/vList2"/>
    <dgm:cxn modelId="{45539074-D7EC-4568-906C-9A1A739B9030}" type="presParOf" srcId="{774C7F3C-39AE-4123-96C1-1C82CAF60387}" destId="{948A2135-3AA6-4CFF-9812-0D5793301715}" srcOrd="1" destOrd="0" presId="urn:microsoft.com/office/officeart/2005/8/layout/vList2"/>
    <dgm:cxn modelId="{B1305808-C304-49E0-9409-C09B3617CD6E}" type="presParOf" srcId="{774C7F3C-39AE-4123-96C1-1C82CAF60387}" destId="{62D51C50-5936-4481-943B-5BD5EA14CD3B}" srcOrd="2" destOrd="0" presId="urn:microsoft.com/office/officeart/2005/8/layout/vList2"/>
    <dgm:cxn modelId="{C0AC42F6-2F33-43F5-8580-655DB83F863F}" type="presParOf" srcId="{774C7F3C-39AE-4123-96C1-1C82CAF60387}" destId="{8513EADF-14C6-44A1-A9CA-71910304D678}" srcOrd="3" destOrd="0" presId="urn:microsoft.com/office/officeart/2005/8/layout/vList2"/>
    <dgm:cxn modelId="{C2BCFB2A-4967-4490-BC39-327CB81E955C}" type="presParOf" srcId="{774C7F3C-39AE-4123-96C1-1C82CAF60387}" destId="{16837928-1184-4DCB-AEEC-65668DBDC4A8}"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EDF9698-3CAC-4C5E-BC65-92AEE8F97F82}" type="doc">
      <dgm:prSet loTypeId="urn:microsoft.com/office/officeart/2005/8/layout/vList2" loCatId="list" qsTypeId="urn:microsoft.com/office/officeart/2005/8/quickstyle/simple1" qsCatId="simple" csTypeId="urn:microsoft.com/office/officeart/2005/8/colors/colorful2" csCatId="colorful"/>
      <dgm:spPr/>
      <dgm:t>
        <a:bodyPr/>
        <a:lstStyle/>
        <a:p>
          <a:endParaRPr lang="en-US"/>
        </a:p>
      </dgm:t>
    </dgm:pt>
    <dgm:pt modelId="{E4C55D08-6D9E-4727-8DAF-2DC212188B5D}">
      <dgm:prSet/>
      <dgm:spPr/>
      <dgm:t>
        <a:bodyPr/>
        <a:lstStyle/>
        <a:p>
          <a:r>
            <a:rPr lang="en-US" b="0" i="0"/>
            <a:t>Explore Online Stress Management Programs</a:t>
          </a:r>
          <a:endParaRPr lang="en-US"/>
        </a:p>
      </dgm:t>
    </dgm:pt>
    <dgm:pt modelId="{979154BB-38C5-4968-9F10-46A08C0976BB}" type="parTrans" cxnId="{943DC108-CA03-458B-B765-472D4A15A4B8}">
      <dgm:prSet/>
      <dgm:spPr/>
      <dgm:t>
        <a:bodyPr/>
        <a:lstStyle/>
        <a:p>
          <a:endParaRPr lang="en-US"/>
        </a:p>
      </dgm:t>
    </dgm:pt>
    <dgm:pt modelId="{E6B1698F-41A9-4711-8DAD-30DBE6135BB7}" type="sibTrans" cxnId="{943DC108-CA03-458B-B765-472D4A15A4B8}">
      <dgm:prSet/>
      <dgm:spPr/>
      <dgm:t>
        <a:bodyPr/>
        <a:lstStyle/>
        <a:p>
          <a:endParaRPr lang="en-US"/>
        </a:p>
      </dgm:t>
    </dgm:pt>
    <dgm:pt modelId="{A7A41433-6FEC-4C59-BB15-3210600930A4}">
      <dgm:prSet/>
      <dgm:spPr/>
      <dgm:t>
        <a:bodyPr/>
        <a:lstStyle/>
        <a:p>
          <a:r>
            <a:rPr lang="en-US" b="0" i="0" u="sng">
              <a:hlinkClick xmlns:r="http://schemas.openxmlformats.org/officeDocument/2006/relationships" r:id="rId1"/>
            </a:rPr>
            <a:t>Depression Center Toolkit</a:t>
          </a:r>
          <a:r>
            <a:rPr lang="en-US" b="0" i="0"/>
            <a:t> (by University of Michigan Depression Center)</a:t>
          </a:r>
          <a:endParaRPr lang="en-US"/>
        </a:p>
      </dgm:t>
    </dgm:pt>
    <dgm:pt modelId="{C8934DBE-26A6-47A5-94AE-13EA751CE2AB}" type="parTrans" cxnId="{CAAE83E9-96E1-4817-A293-5A0266A77C85}">
      <dgm:prSet/>
      <dgm:spPr/>
      <dgm:t>
        <a:bodyPr/>
        <a:lstStyle/>
        <a:p>
          <a:endParaRPr lang="en-US"/>
        </a:p>
      </dgm:t>
    </dgm:pt>
    <dgm:pt modelId="{7AAD4575-3556-424D-9ACE-5A4690077E23}" type="sibTrans" cxnId="{CAAE83E9-96E1-4817-A293-5A0266A77C85}">
      <dgm:prSet/>
      <dgm:spPr/>
      <dgm:t>
        <a:bodyPr/>
        <a:lstStyle/>
        <a:p>
          <a:endParaRPr lang="en-US"/>
        </a:p>
      </dgm:t>
    </dgm:pt>
    <dgm:pt modelId="{438E4197-1839-4EF9-B748-B7C3F179B5CF}">
      <dgm:prSet/>
      <dgm:spPr/>
      <dgm:t>
        <a:bodyPr/>
        <a:lstStyle/>
        <a:p>
          <a:r>
            <a:rPr lang="en-US" b="0" i="0" u="sng">
              <a:hlinkClick xmlns:r="http://schemas.openxmlformats.org/officeDocument/2006/relationships" r:id="rId2"/>
            </a:rPr>
            <a:t>Live Your Life Well</a:t>
          </a:r>
          <a:r>
            <a:rPr lang="en-US" b="0" i="0"/>
            <a:t> (by Mental Health America)</a:t>
          </a:r>
          <a:endParaRPr lang="en-US"/>
        </a:p>
      </dgm:t>
    </dgm:pt>
    <dgm:pt modelId="{290A5F24-4A68-4366-8ECE-FD95828C1DBF}" type="parTrans" cxnId="{E8AB166C-B422-413A-A0AC-A734F8A88532}">
      <dgm:prSet/>
      <dgm:spPr/>
      <dgm:t>
        <a:bodyPr/>
        <a:lstStyle/>
        <a:p>
          <a:endParaRPr lang="en-US"/>
        </a:p>
      </dgm:t>
    </dgm:pt>
    <dgm:pt modelId="{A9B6CA24-8B4B-4B07-AB62-654F9DD024A6}" type="sibTrans" cxnId="{E8AB166C-B422-413A-A0AC-A734F8A88532}">
      <dgm:prSet/>
      <dgm:spPr/>
      <dgm:t>
        <a:bodyPr/>
        <a:lstStyle/>
        <a:p>
          <a:endParaRPr lang="en-US"/>
        </a:p>
      </dgm:t>
    </dgm:pt>
    <dgm:pt modelId="{62E646B4-F18B-4663-B0DA-8E15B9E3A154}">
      <dgm:prSet/>
      <dgm:spPr/>
      <dgm:t>
        <a:bodyPr/>
        <a:lstStyle/>
        <a:p>
          <a:r>
            <a:rPr lang="en-US" b="0" i="0" u="sng">
              <a:hlinkClick xmlns:r="http://schemas.openxmlformats.org/officeDocument/2006/relationships" r:id="rId3"/>
            </a:rPr>
            <a:t>Greater Good Science Center</a:t>
          </a:r>
          <a:r>
            <a:rPr lang="en-US" b="0" i="0"/>
            <a:t>  (a research-based collection of articles, practices, and expert opinions on positive practices)</a:t>
          </a:r>
          <a:endParaRPr lang="en-US"/>
        </a:p>
      </dgm:t>
    </dgm:pt>
    <dgm:pt modelId="{ADFF4066-43B6-4670-910C-865BC5F4568D}" type="parTrans" cxnId="{FAA76530-F025-483C-96FB-9C82744A64C2}">
      <dgm:prSet/>
      <dgm:spPr/>
      <dgm:t>
        <a:bodyPr/>
        <a:lstStyle/>
        <a:p>
          <a:endParaRPr lang="en-US"/>
        </a:p>
      </dgm:t>
    </dgm:pt>
    <dgm:pt modelId="{2286B07D-EE7B-4E9C-AABD-CAC0E2A50C38}" type="sibTrans" cxnId="{FAA76530-F025-483C-96FB-9C82744A64C2}">
      <dgm:prSet/>
      <dgm:spPr/>
      <dgm:t>
        <a:bodyPr/>
        <a:lstStyle/>
        <a:p>
          <a:endParaRPr lang="en-US"/>
        </a:p>
      </dgm:t>
    </dgm:pt>
    <dgm:pt modelId="{C5343677-43FF-4AF3-A6D7-AC782B877DA2}" type="pres">
      <dgm:prSet presAssocID="{AEDF9698-3CAC-4C5E-BC65-92AEE8F97F82}" presName="linear" presStyleCnt="0">
        <dgm:presLayoutVars>
          <dgm:animLvl val="lvl"/>
          <dgm:resizeHandles val="exact"/>
        </dgm:presLayoutVars>
      </dgm:prSet>
      <dgm:spPr/>
    </dgm:pt>
    <dgm:pt modelId="{BC5717D4-0F32-42A5-A97F-B2222B81A2B7}" type="pres">
      <dgm:prSet presAssocID="{E4C55D08-6D9E-4727-8DAF-2DC212188B5D}" presName="parentText" presStyleLbl="node1" presStyleIdx="0" presStyleCnt="4">
        <dgm:presLayoutVars>
          <dgm:chMax val="0"/>
          <dgm:bulletEnabled val="1"/>
        </dgm:presLayoutVars>
      </dgm:prSet>
      <dgm:spPr/>
    </dgm:pt>
    <dgm:pt modelId="{106128A1-1835-481B-9F8A-5D3B69ACBDDB}" type="pres">
      <dgm:prSet presAssocID="{E6B1698F-41A9-4711-8DAD-30DBE6135BB7}" presName="spacer" presStyleCnt="0"/>
      <dgm:spPr/>
    </dgm:pt>
    <dgm:pt modelId="{45378FD9-2F60-4B6C-8F80-14ED0E2ECEA7}" type="pres">
      <dgm:prSet presAssocID="{A7A41433-6FEC-4C59-BB15-3210600930A4}" presName="parentText" presStyleLbl="node1" presStyleIdx="1" presStyleCnt="4">
        <dgm:presLayoutVars>
          <dgm:chMax val="0"/>
          <dgm:bulletEnabled val="1"/>
        </dgm:presLayoutVars>
      </dgm:prSet>
      <dgm:spPr/>
    </dgm:pt>
    <dgm:pt modelId="{5B5F3FD6-B480-4153-B302-05AC785EA832}" type="pres">
      <dgm:prSet presAssocID="{7AAD4575-3556-424D-9ACE-5A4690077E23}" presName="spacer" presStyleCnt="0"/>
      <dgm:spPr/>
    </dgm:pt>
    <dgm:pt modelId="{1FED050E-4A12-4718-8E8B-373F339F38F4}" type="pres">
      <dgm:prSet presAssocID="{438E4197-1839-4EF9-B748-B7C3F179B5CF}" presName="parentText" presStyleLbl="node1" presStyleIdx="2" presStyleCnt="4">
        <dgm:presLayoutVars>
          <dgm:chMax val="0"/>
          <dgm:bulletEnabled val="1"/>
        </dgm:presLayoutVars>
      </dgm:prSet>
      <dgm:spPr/>
    </dgm:pt>
    <dgm:pt modelId="{64509F1C-295A-4DF1-897E-4D1C8FCBA97D}" type="pres">
      <dgm:prSet presAssocID="{A9B6CA24-8B4B-4B07-AB62-654F9DD024A6}" presName="spacer" presStyleCnt="0"/>
      <dgm:spPr/>
    </dgm:pt>
    <dgm:pt modelId="{2884984A-D58D-4EE2-A17C-8FC56B38A6D7}" type="pres">
      <dgm:prSet presAssocID="{62E646B4-F18B-4663-B0DA-8E15B9E3A154}" presName="parentText" presStyleLbl="node1" presStyleIdx="3" presStyleCnt="4">
        <dgm:presLayoutVars>
          <dgm:chMax val="0"/>
          <dgm:bulletEnabled val="1"/>
        </dgm:presLayoutVars>
      </dgm:prSet>
      <dgm:spPr/>
    </dgm:pt>
  </dgm:ptLst>
  <dgm:cxnLst>
    <dgm:cxn modelId="{943DC108-CA03-458B-B765-472D4A15A4B8}" srcId="{AEDF9698-3CAC-4C5E-BC65-92AEE8F97F82}" destId="{E4C55D08-6D9E-4727-8DAF-2DC212188B5D}" srcOrd="0" destOrd="0" parTransId="{979154BB-38C5-4968-9F10-46A08C0976BB}" sibTransId="{E6B1698F-41A9-4711-8DAD-30DBE6135BB7}"/>
    <dgm:cxn modelId="{FAA76530-F025-483C-96FB-9C82744A64C2}" srcId="{AEDF9698-3CAC-4C5E-BC65-92AEE8F97F82}" destId="{62E646B4-F18B-4663-B0DA-8E15B9E3A154}" srcOrd="3" destOrd="0" parTransId="{ADFF4066-43B6-4670-910C-865BC5F4568D}" sibTransId="{2286B07D-EE7B-4E9C-AABD-CAC0E2A50C38}"/>
    <dgm:cxn modelId="{A6DBD134-715F-4ED7-B760-E74DCE6EDF6C}" type="presOf" srcId="{A7A41433-6FEC-4C59-BB15-3210600930A4}" destId="{45378FD9-2F60-4B6C-8F80-14ED0E2ECEA7}" srcOrd="0" destOrd="0" presId="urn:microsoft.com/office/officeart/2005/8/layout/vList2"/>
    <dgm:cxn modelId="{E8AB166C-B422-413A-A0AC-A734F8A88532}" srcId="{AEDF9698-3CAC-4C5E-BC65-92AEE8F97F82}" destId="{438E4197-1839-4EF9-B748-B7C3F179B5CF}" srcOrd="2" destOrd="0" parTransId="{290A5F24-4A68-4366-8ECE-FD95828C1DBF}" sibTransId="{A9B6CA24-8B4B-4B07-AB62-654F9DD024A6}"/>
    <dgm:cxn modelId="{9898CA72-9555-496A-A319-CABDC83CC1C5}" type="presOf" srcId="{AEDF9698-3CAC-4C5E-BC65-92AEE8F97F82}" destId="{C5343677-43FF-4AF3-A6D7-AC782B877DA2}" srcOrd="0" destOrd="0" presId="urn:microsoft.com/office/officeart/2005/8/layout/vList2"/>
    <dgm:cxn modelId="{B50CD056-AC2C-4225-9C87-CB20DAC0353B}" type="presOf" srcId="{438E4197-1839-4EF9-B748-B7C3F179B5CF}" destId="{1FED050E-4A12-4718-8E8B-373F339F38F4}" srcOrd="0" destOrd="0" presId="urn:microsoft.com/office/officeart/2005/8/layout/vList2"/>
    <dgm:cxn modelId="{544AE1C0-0EC7-4E4B-AE6E-325772E8C83F}" type="presOf" srcId="{62E646B4-F18B-4663-B0DA-8E15B9E3A154}" destId="{2884984A-D58D-4EE2-A17C-8FC56B38A6D7}" srcOrd="0" destOrd="0" presId="urn:microsoft.com/office/officeart/2005/8/layout/vList2"/>
    <dgm:cxn modelId="{E87CADC3-CA64-4991-B8BE-F4A6045495DA}" type="presOf" srcId="{E4C55D08-6D9E-4727-8DAF-2DC212188B5D}" destId="{BC5717D4-0F32-42A5-A97F-B2222B81A2B7}" srcOrd="0" destOrd="0" presId="urn:microsoft.com/office/officeart/2005/8/layout/vList2"/>
    <dgm:cxn modelId="{CAAE83E9-96E1-4817-A293-5A0266A77C85}" srcId="{AEDF9698-3CAC-4C5E-BC65-92AEE8F97F82}" destId="{A7A41433-6FEC-4C59-BB15-3210600930A4}" srcOrd="1" destOrd="0" parTransId="{C8934DBE-26A6-47A5-94AE-13EA751CE2AB}" sibTransId="{7AAD4575-3556-424D-9ACE-5A4690077E23}"/>
    <dgm:cxn modelId="{7E1351EF-B287-477E-8C48-905981BE6D4B}" type="presParOf" srcId="{C5343677-43FF-4AF3-A6D7-AC782B877DA2}" destId="{BC5717D4-0F32-42A5-A97F-B2222B81A2B7}" srcOrd="0" destOrd="0" presId="urn:microsoft.com/office/officeart/2005/8/layout/vList2"/>
    <dgm:cxn modelId="{0DA452B1-4136-42EA-985A-51B1F323A0E0}" type="presParOf" srcId="{C5343677-43FF-4AF3-A6D7-AC782B877DA2}" destId="{106128A1-1835-481B-9F8A-5D3B69ACBDDB}" srcOrd="1" destOrd="0" presId="urn:microsoft.com/office/officeart/2005/8/layout/vList2"/>
    <dgm:cxn modelId="{F69F632A-C6FE-47A9-864E-8D7921E4D579}" type="presParOf" srcId="{C5343677-43FF-4AF3-A6D7-AC782B877DA2}" destId="{45378FD9-2F60-4B6C-8F80-14ED0E2ECEA7}" srcOrd="2" destOrd="0" presId="urn:microsoft.com/office/officeart/2005/8/layout/vList2"/>
    <dgm:cxn modelId="{89BD5E53-5D20-4B60-ABF2-83610B894B41}" type="presParOf" srcId="{C5343677-43FF-4AF3-A6D7-AC782B877DA2}" destId="{5B5F3FD6-B480-4153-B302-05AC785EA832}" srcOrd="3" destOrd="0" presId="urn:microsoft.com/office/officeart/2005/8/layout/vList2"/>
    <dgm:cxn modelId="{A6586438-D447-46D1-A88E-1C23981BE1FC}" type="presParOf" srcId="{C5343677-43FF-4AF3-A6D7-AC782B877DA2}" destId="{1FED050E-4A12-4718-8E8B-373F339F38F4}" srcOrd="4" destOrd="0" presId="urn:microsoft.com/office/officeart/2005/8/layout/vList2"/>
    <dgm:cxn modelId="{329F1801-352F-42F1-B1A5-D16B979728AC}" type="presParOf" srcId="{C5343677-43FF-4AF3-A6D7-AC782B877DA2}" destId="{64509F1C-295A-4DF1-897E-4D1C8FCBA97D}" srcOrd="5" destOrd="0" presId="urn:microsoft.com/office/officeart/2005/8/layout/vList2"/>
    <dgm:cxn modelId="{2185FF70-F6C2-4680-B641-5F9EAC2CD396}" type="presParOf" srcId="{C5343677-43FF-4AF3-A6D7-AC782B877DA2}" destId="{2884984A-D58D-4EE2-A17C-8FC56B38A6D7}"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56BF1C-E624-4CF3-9FF7-9EF365EAECF1}">
      <dsp:nvSpPr>
        <dsp:cNvPr id="0" name=""/>
        <dsp:cNvSpPr/>
      </dsp:nvSpPr>
      <dsp:spPr>
        <a:xfrm>
          <a:off x="0" y="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C3E07E-B6D6-4528-A73C-31B1D393EEC2}">
      <dsp:nvSpPr>
        <dsp:cNvPr id="0" name=""/>
        <dsp:cNvSpPr/>
      </dsp:nvSpPr>
      <dsp:spPr>
        <a:xfrm>
          <a:off x="0" y="0"/>
          <a:ext cx="5641974" cy="124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El alumno aprenderá qué es el estrés.
</a:t>
          </a:r>
          <a:endParaRPr lang="en-US" sz="2500" kern="1200" dirty="0"/>
        </a:p>
      </dsp:txBody>
      <dsp:txXfrm>
        <a:off x="0" y="0"/>
        <a:ext cx="5641974" cy="1248662"/>
      </dsp:txXfrm>
    </dsp:sp>
    <dsp:sp modelId="{20EB8572-0280-47AD-BB6F-0DE7F15F94B1}">
      <dsp:nvSpPr>
        <dsp:cNvPr id="0" name=""/>
        <dsp:cNvSpPr/>
      </dsp:nvSpPr>
      <dsp:spPr>
        <a:xfrm>
          <a:off x="0" y="1248662"/>
          <a:ext cx="5641974" cy="0"/>
        </a:xfrm>
        <a:prstGeom prst="line">
          <a:avLst/>
        </a:prstGeom>
        <a:solidFill>
          <a:schemeClr val="accent2">
            <a:hueOff val="-441124"/>
            <a:satOff val="497"/>
            <a:lumOff val="1177"/>
            <a:alphaOff val="0"/>
          </a:schemeClr>
        </a:solidFill>
        <a:ln w="15875" cap="flat" cmpd="sng" algn="ctr">
          <a:solidFill>
            <a:schemeClr val="accent2">
              <a:hueOff val="-441124"/>
              <a:satOff val="497"/>
              <a:lumOff val="117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4E9A8A-D024-4131-80DC-A492CC09CFBB}">
      <dsp:nvSpPr>
        <dsp:cNvPr id="0" name=""/>
        <dsp:cNvSpPr/>
      </dsp:nvSpPr>
      <dsp:spPr>
        <a:xfrm>
          <a:off x="0" y="1248662"/>
          <a:ext cx="5641974" cy="124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El alumno aprenderá sobre el manejo del estrés
</a:t>
          </a:r>
          <a:endParaRPr lang="en-US" sz="2500" kern="1200" dirty="0"/>
        </a:p>
      </dsp:txBody>
      <dsp:txXfrm>
        <a:off x="0" y="1248662"/>
        <a:ext cx="5641974" cy="1248662"/>
      </dsp:txXfrm>
    </dsp:sp>
    <dsp:sp modelId="{B63C1C2A-E719-444B-AD6A-7D8338369A3D}">
      <dsp:nvSpPr>
        <dsp:cNvPr id="0" name=""/>
        <dsp:cNvSpPr/>
      </dsp:nvSpPr>
      <dsp:spPr>
        <a:xfrm>
          <a:off x="0" y="2497324"/>
          <a:ext cx="5641974" cy="0"/>
        </a:xfrm>
        <a:prstGeom prst="line">
          <a:avLst/>
        </a:prstGeom>
        <a:solidFill>
          <a:schemeClr val="accent2">
            <a:hueOff val="-882249"/>
            <a:satOff val="995"/>
            <a:lumOff val="2353"/>
            <a:alphaOff val="0"/>
          </a:schemeClr>
        </a:solidFill>
        <a:ln w="15875" cap="flat" cmpd="sng" algn="ctr">
          <a:solidFill>
            <a:schemeClr val="accent2">
              <a:hueOff val="-882249"/>
              <a:satOff val="995"/>
              <a:lumOff val="235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8F06935-9002-4491-90AB-00501923CBFB}">
      <dsp:nvSpPr>
        <dsp:cNvPr id="0" name=""/>
        <dsp:cNvSpPr/>
      </dsp:nvSpPr>
      <dsp:spPr>
        <a:xfrm>
          <a:off x="0" y="2497324"/>
          <a:ext cx="5641974" cy="124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El alumno aprenderá sobre la salud mental
</a:t>
          </a:r>
          <a:endParaRPr lang="en-US" sz="2500" kern="1200" dirty="0"/>
        </a:p>
      </dsp:txBody>
      <dsp:txXfrm>
        <a:off x="0" y="2497324"/>
        <a:ext cx="5641974" cy="1248662"/>
      </dsp:txXfrm>
    </dsp:sp>
    <dsp:sp modelId="{3327F4AD-18AF-4FB9-A546-556C93E8BC1C}">
      <dsp:nvSpPr>
        <dsp:cNvPr id="0" name=""/>
        <dsp:cNvSpPr/>
      </dsp:nvSpPr>
      <dsp:spPr>
        <a:xfrm>
          <a:off x="0" y="3745986"/>
          <a:ext cx="5641974" cy="0"/>
        </a:xfrm>
        <a:prstGeom prst="line">
          <a:avLst/>
        </a:prstGeom>
        <a:solidFill>
          <a:schemeClr val="accent2">
            <a:hueOff val="-1323373"/>
            <a:satOff val="1492"/>
            <a:lumOff val="3530"/>
            <a:alphaOff val="0"/>
          </a:schemeClr>
        </a:solidFill>
        <a:ln w="15875" cap="flat" cmpd="sng" algn="ctr">
          <a:solidFill>
            <a:schemeClr val="accent2">
              <a:hueOff val="-1323373"/>
              <a:satOff val="1492"/>
              <a:lumOff val="353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61E9AA7-8650-4B08-A0EB-0D3C204CDD48}">
      <dsp:nvSpPr>
        <dsp:cNvPr id="0" name=""/>
        <dsp:cNvSpPr/>
      </dsp:nvSpPr>
      <dsp:spPr>
        <a:xfrm>
          <a:off x="0" y="3745986"/>
          <a:ext cx="5641974" cy="124866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s-ES" sz="2500" kern="1200" dirty="0"/>
            <a:t>El alumno aprenderá sobre el cuidado personal
</a:t>
          </a:r>
          <a:endParaRPr lang="en-US" sz="2500" kern="1200" dirty="0"/>
        </a:p>
      </dsp:txBody>
      <dsp:txXfrm>
        <a:off x="0" y="3745986"/>
        <a:ext cx="5641974" cy="124866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C31E9-EB91-4744-A89F-4EB14821CB70}">
      <dsp:nvSpPr>
        <dsp:cNvPr id="0" name=""/>
        <dsp:cNvSpPr/>
      </dsp:nvSpPr>
      <dsp:spPr>
        <a:xfrm>
          <a:off x="1944052" y="314"/>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dirty="0" err="1"/>
            <a:t>acepta</a:t>
          </a:r>
          <a:r>
            <a:rPr lang="en-US" sz="1100" kern="1200" dirty="0"/>
            <a:t> </a:t>
          </a:r>
          <a:r>
            <a:rPr lang="en-US" sz="1100" kern="1200" dirty="0" err="1"/>
            <a:t>tus</a:t>
          </a:r>
          <a:r>
            <a:rPr lang="en-US" sz="1100" kern="1200" dirty="0"/>
            <a:t> </a:t>
          </a:r>
          <a:r>
            <a:rPr lang="en-US" sz="1100" kern="1200" dirty="0" err="1"/>
            <a:t>necesidades</a:t>
          </a:r>
          <a:r>
            <a:rPr lang="en-US" sz="1100" kern="1200" dirty="0"/>
            <a:t>. 
</a:t>
          </a:r>
        </a:p>
      </dsp:txBody>
      <dsp:txXfrm>
        <a:off x="1944052" y="314"/>
        <a:ext cx="7776209" cy="424271"/>
      </dsp:txXfrm>
    </dsp:sp>
    <dsp:sp modelId="{CAEF5E82-74BD-44EC-9CD9-B64FAE749185}">
      <dsp:nvSpPr>
        <dsp:cNvPr id="0" name=""/>
        <dsp:cNvSpPr/>
      </dsp:nvSpPr>
      <dsp:spPr>
        <a:xfrm>
          <a:off x="0" y="314"/>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dirty="0" err="1"/>
            <a:t>Aceptar</a:t>
          </a:r>
          <a:r>
            <a:rPr lang="en-US" sz="1400" kern="1200" dirty="0"/>
            <a:t>
</a:t>
          </a:r>
        </a:p>
      </dsp:txBody>
      <dsp:txXfrm>
        <a:off x="0" y="314"/>
        <a:ext cx="1944052" cy="424271"/>
      </dsp:txXfrm>
    </dsp:sp>
    <dsp:sp modelId="{E0A3078F-5B8E-4D59-AB60-406A568B6221}">
      <dsp:nvSpPr>
        <dsp:cNvPr id="0" name=""/>
        <dsp:cNvSpPr/>
      </dsp:nvSpPr>
      <dsp:spPr>
        <a:xfrm>
          <a:off x="1944052" y="450042"/>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dirty="0" err="1"/>
            <a:t>Gestiona</a:t>
          </a:r>
          <a:r>
            <a:rPr lang="en-US" sz="1100" kern="1200" dirty="0"/>
            <a:t> </a:t>
          </a:r>
          <a:r>
            <a:rPr lang="en-US" sz="1100" kern="1200" dirty="0" err="1"/>
            <a:t>tu</a:t>
          </a:r>
          <a:r>
            <a:rPr lang="en-US" sz="1100" kern="1200" dirty="0"/>
            <a:t> </a:t>
          </a:r>
          <a:r>
            <a:rPr lang="en-US" sz="1100" kern="1200" dirty="0" err="1"/>
            <a:t>tiempo</a:t>
          </a:r>
          <a:r>
            <a:rPr lang="en-US" sz="1100" kern="1200" dirty="0"/>
            <a:t>. 
</a:t>
          </a:r>
        </a:p>
      </dsp:txBody>
      <dsp:txXfrm>
        <a:off x="1944052" y="450042"/>
        <a:ext cx="7776209" cy="424271"/>
      </dsp:txXfrm>
    </dsp:sp>
    <dsp:sp modelId="{8D5D3F3B-F007-41A6-917D-CCFA890D3614}">
      <dsp:nvSpPr>
        <dsp:cNvPr id="0" name=""/>
        <dsp:cNvSpPr/>
      </dsp:nvSpPr>
      <dsp:spPr>
        <a:xfrm>
          <a:off x="0" y="450042"/>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dirty="0" err="1"/>
            <a:t>Gestionar</a:t>
          </a:r>
          <a:r>
            <a:rPr lang="en-US" sz="1400" kern="1200" dirty="0"/>
            <a:t>
</a:t>
          </a:r>
        </a:p>
      </dsp:txBody>
      <dsp:txXfrm>
        <a:off x="0" y="450042"/>
        <a:ext cx="1944052" cy="424271"/>
      </dsp:txXfrm>
    </dsp:sp>
    <dsp:sp modelId="{A600BED9-8DED-4F95-8509-636FABCEA604}">
      <dsp:nvSpPr>
        <dsp:cNvPr id="0" name=""/>
        <dsp:cNvSpPr/>
      </dsp:nvSpPr>
      <dsp:spPr>
        <a:xfrm>
          <a:off x="1944052" y="899770"/>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a:t>Practica la relajación.
</a:t>
          </a:r>
        </a:p>
      </dsp:txBody>
      <dsp:txXfrm>
        <a:off x="1944052" y="899770"/>
        <a:ext cx="7776209" cy="424271"/>
      </dsp:txXfrm>
    </dsp:sp>
    <dsp:sp modelId="{66430DBE-B155-4113-BF85-03DEF27DAD8E}">
      <dsp:nvSpPr>
        <dsp:cNvPr id="0" name=""/>
        <dsp:cNvSpPr/>
      </dsp:nvSpPr>
      <dsp:spPr>
        <a:xfrm>
          <a:off x="0" y="899770"/>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a:t>Practicar
</a:t>
          </a:r>
        </a:p>
      </dsp:txBody>
      <dsp:txXfrm>
        <a:off x="0" y="899770"/>
        <a:ext cx="1944052" cy="424271"/>
      </dsp:txXfrm>
    </dsp:sp>
    <dsp:sp modelId="{2EE0FC6A-49AD-4146-85F8-72136A228C24}">
      <dsp:nvSpPr>
        <dsp:cNvPr id="0" name=""/>
        <dsp:cNvSpPr/>
      </dsp:nvSpPr>
      <dsp:spPr>
        <a:xfrm>
          <a:off x="1944052" y="1349498"/>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dirty="0"/>
            <a:t>Exercise daily. </a:t>
          </a:r>
          <a:r>
            <a:rPr lang="en-US" sz="1100" kern="1200" dirty="0" err="1"/>
            <a:t>Ejercicio</a:t>
          </a:r>
          <a:r>
            <a:rPr lang="en-US" sz="1100" kern="1200" dirty="0"/>
            <a:t>
 </a:t>
          </a:r>
        </a:p>
      </dsp:txBody>
      <dsp:txXfrm>
        <a:off x="1944052" y="1349498"/>
        <a:ext cx="7776209" cy="424271"/>
      </dsp:txXfrm>
    </dsp:sp>
    <dsp:sp modelId="{284B31B6-18BF-40E1-A2F2-83C4CD579033}">
      <dsp:nvSpPr>
        <dsp:cNvPr id="0" name=""/>
        <dsp:cNvSpPr/>
      </dsp:nvSpPr>
      <dsp:spPr>
        <a:xfrm>
          <a:off x="0" y="1349498"/>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a:t>Ejercicio
</a:t>
          </a:r>
        </a:p>
      </dsp:txBody>
      <dsp:txXfrm>
        <a:off x="0" y="1349498"/>
        <a:ext cx="1944052" cy="424271"/>
      </dsp:txXfrm>
    </dsp:sp>
    <dsp:sp modelId="{791E29EE-0400-4368-B166-3C7EF1FA9F32}">
      <dsp:nvSpPr>
        <dsp:cNvPr id="0" name=""/>
        <dsp:cNvSpPr/>
      </dsp:nvSpPr>
      <dsp:spPr>
        <a:xfrm>
          <a:off x="1944052" y="1799226"/>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a:t>Reserva tiempo para ti. 
</a:t>
          </a:r>
        </a:p>
      </dsp:txBody>
      <dsp:txXfrm>
        <a:off x="1944052" y="1799226"/>
        <a:ext cx="7776209" cy="424271"/>
      </dsp:txXfrm>
    </dsp:sp>
    <dsp:sp modelId="{C609992F-057C-46C1-BF30-79A53A774426}">
      <dsp:nvSpPr>
        <dsp:cNvPr id="0" name=""/>
        <dsp:cNvSpPr/>
      </dsp:nvSpPr>
      <dsp:spPr>
        <a:xfrm>
          <a:off x="0" y="1799226"/>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a:t>Reservar
</a:t>
          </a:r>
        </a:p>
      </dsp:txBody>
      <dsp:txXfrm>
        <a:off x="0" y="1799226"/>
        <a:ext cx="1944052" cy="424271"/>
      </dsp:txXfrm>
    </dsp:sp>
    <dsp:sp modelId="{E2B4617E-EED1-4FDF-93A1-575FED835BAE}">
      <dsp:nvSpPr>
        <dsp:cNvPr id="0" name=""/>
        <dsp:cNvSpPr/>
      </dsp:nvSpPr>
      <dsp:spPr>
        <a:xfrm>
          <a:off x="1944052" y="2248954"/>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a:t>Comer bien. 
</a:t>
          </a:r>
        </a:p>
      </dsp:txBody>
      <dsp:txXfrm>
        <a:off x="1944052" y="2248954"/>
        <a:ext cx="7776209" cy="424271"/>
      </dsp:txXfrm>
    </dsp:sp>
    <dsp:sp modelId="{D845E976-FC74-435D-81C5-9A936AEF1F84}">
      <dsp:nvSpPr>
        <dsp:cNvPr id="0" name=""/>
        <dsp:cNvSpPr/>
      </dsp:nvSpPr>
      <dsp:spPr>
        <a:xfrm>
          <a:off x="0" y="2248954"/>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a:t>Comer
</a:t>
          </a:r>
        </a:p>
      </dsp:txBody>
      <dsp:txXfrm>
        <a:off x="0" y="2248954"/>
        <a:ext cx="1944052" cy="424271"/>
      </dsp:txXfrm>
    </dsp:sp>
    <dsp:sp modelId="{9326D24B-E8A4-45E6-A017-D8C5EB5CE02A}">
      <dsp:nvSpPr>
        <dsp:cNvPr id="0" name=""/>
        <dsp:cNvSpPr/>
      </dsp:nvSpPr>
      <dsp:spPr>
        <a:xfrm>
          <a:off x="1944052" y="2698682"/>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a:t>Duerma lo suficiente.
</a:t>
          </a:r>
        </a:p>
      </dsp:txBody>
      <dsp:txXfrm>
        <a:off x="1944052" y="2698682"/>
        <a:ext cx="7776209" cy="424271"/>
      </dsp:txXfrm>
    </dsp:sp>
    <dsp:sp modelId="{2AA860C8-C6BE-41AD-A446-0472593940D4}">
      <dsp:nvSpPr>
        <dsp:cNvPr id="0" name=""/>
        <dsp:cNvSpPr/>
      </dsp:nvSpPr>
      <dsp:spPr>
        <a:xfrm>
          <a:off x="0" y="2698682"/>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a:t>Obtener
</a:t>
          </a:r>
        </a:p>
      </dsp:txBody>
      <dsp:txXfrm>
        <a:off x="0" y="2698682"/>
        <a:ext cx="1944052" cy="424271"/>
      </dsp:txXfrm>
    </dsp:sp>
    <dsp:sp modelId="{E3C2362C-2AB9-4B66-9057-87D040A74D9C}">
      <dsp:nvSpPr>
        <dsp:cNvPr id="0" name=""/>
        <dsp:cNvSpPr/>
      </dsp:nvSpPr>
      <dsp:spPr>
        <a:xfrm>
          <a:off x="1944052" y="3148410"/>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s-ES" sz="1100" kern="1200"/>
            <a:t>Evite el alcohol y las drogas. 
</a:t>
          </a:r>
          <a:endParaRPr lang="en-US" sz="1100" kern="1200"/>
        </a:p>
      </dsp:txBody>
      <dsp:txXfrm>
        <a:off x="1944052" y="3148410"/>
        <a:ext cx="7776209" cy="424271"/>
      </dsp:txXfrm>
    </dsp:sp>
    <dsp:sp modelId="{0A4DB06B-BA6B-4E95-9858-20257823B787}">
      <dsp:nvSpPr>
        <dsp:cNvPr id="0" name=""/>
        <dsp:cNvSpPr/>
      </dsp:nvSpPr>
      <dsp:spPr>
        <a:xfrm>
          <a:off x="0" y="3148410"/>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a:t>Evitar
</a:t>
          </a:r>
        </a:p>
      </dsp:txBody>
      <dsp:txXfrm>
        <a:off x="0" y="3148410"/>
        <a:ext cx="1944052" cy="424271"/>
      </dsp:txXfrm>
    </dsp:sp>
    <dsp:sp modelId="{D1A1A4BB-1193-4055-8269-4DB2B8A106A2}">
      <dsp:nvSpPr>
        <dsp:cNvPr id="0" name=""/>
        <dsp:cNvSpPr/>
      </dsp:nvSpPr>
      <dsp:spPr>
        <a:xfrm>
          <a:off x="1944052" y="3598138"/>
          <a:ext cx="7776209" cy="424271"/>
        </a:xfrm>
        <a:prstGeom prst="rect">
          <a:avLst/>
        </a:prstGeom>
        <a:solidFill>
          <a:schemeClr val="accen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0880" tIns="107765" rIns="150880" bIns="107765" numCol="1" spcCol="1270" anchor="ctr" anchorCtr="0">
          <a:noAutofit/>
        </a:bodyPr>
        <a:lstStyle/>
        <a:p>
          <a:pPr marL="0" lvl="0" indent="0" algn="l" defTabSz="488950">
            <a:lnSpc>
              <a:spcPct val="90000"/>
            </a:lnSpc>
            <a:spcBef>
              <a:spcPct val="0"/>
            </a:spcBef>
            <a:spcAft>
              <a:spcPct val="35000"/>
            </a:spcAft>
            <a:buNone/>
          </a:pPr>
          <a:r>
            <a:rPr lang="en-US" sz="1100" kern="1200"/>
            <a:t>Habla con alguien. 
</a:t>
          </a:r>
        </a:p>
      </dsp:txBody>
      <dsp:txXfrm>
        <a:off x="1944052" y="3598138"/>
        <a:ext cx="7776209" cy="424271"/>
      </dsp:txXfrm>
    </dsp:sp>
    <dsp:sp modelId="{B2C224D4-20D1-433A-B658-7236FE412888}">
      <dsp:nvSpPr>
        <dsp:cNvPr id="0" name=""/>
        <dsp:cNvSpPr/>
      </dsp:nvSpPr>
      <dsp:spPr>
        <a:xfrm>
          <a:off x="0" y="3598138"/>
          <a:ext cx="1944052" cy="424271"/>
        </a:xfrm>
        <a:prstGeom prst="rect">
          <a:avLst/>
        </a:prstGeom>
        <a:solidFill>
          <a:schemeClr val="lt1">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2873" tIns="41909" rIns="102873" bIns="41909" numCol="1" spcCol="1270" anchor="ctr" anchorCtr="0">
          <a:noAutofit/>
        </a:bodyPr>
        <a:lstStyle/>
        <a:p>
          <a:pPr marL="0" lvl="0" indent="0" algn="ctr" defTabSz="622300">
            <a:lnSpc>
              <a:spcPct val="90000"/>
            </a:lnSpc>
            <a:spcBef>
              <a:spcPct val="0"/>
            </a:spcBef>
            <a:spcAft>
              <a:spcPct val="35000"/>
            </a:spcAft>
            <a:buNone/>
          </a:pPr>
          <a:r>
            <a:rPr lang="en-US" sz="1400" kern="1200" dirty="0"/>
            <a:t>Ta</a:t>
          </a:r>
          <a:r>
            <a:rPr lang="es-ES" sz="1400" kern="1200" dirty="0"/>
            <a:t>Evite el alcohol y las drogas. 
</a:t>
          </a:r>
          <a:r>
            <a:rPr lang="en-US" sz="1400" kern="1200" dirty="0" err="1"/>
            <a:t>lk</a:t>
          </a:r>
          <a:endParaRPr lang="en-US" sz="1400" kern="1200" dirty="0"/>
        </a:p>
      </dsp:txBody>
      <dsp:txXfrm>
        <a:off x="0" y="3598138"/>
        <a:ext cx="1944052" cy="42427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0EADD4-E717-4C67-ACE0-6C0903049FD8}">
      <dsp:nvSpPr>
        <dsp:cNvPr id="0" name=""/>
        <dsp:cNvSpPr/>
      </dsp:nvSpPr>
      <dsp:spPr>
        <a:xfrm>
          <a:off x="0" y="434381"/>
          <a:ext cx="5641974" cy="1314348"/>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kern="1200" dirty="0"/>
            <a:t>Tomarse el tiempo para hacer cosas que lo ayuden a vivir bien y mejorar tanto su salud física como su salud mental</a:t>
          </a:r>
          <a:r>
            <a:rPr lang="en-US" sz="1900" b="0" i="0" kern="1200" dirty="0"/>
            <a:t>. </a:t>
          </a:r>
          <a:endParaRPr lang="en-US" sz="1900" kern="1200" dirty="0"/>
        </a:p>
      </dsp:txBody>
      <dsp:txXfrm>
        <a:off x="64161" y="498542"/>
        <a:ext cx="5513652" cy="1186026"/>
      </dsp:txXfrm>
    </dsp:sp>
    <dsp:sp modelId="{62D51C50-5936-4481-943B-5BD5EA14CD3B}">
      <dsp:nvSpPr>
        <dsp:cNvPr id="0" name=""/>
        <dsp:cNvSpPr/>
      </dsp:nvSpPr>
      <dsp:spPr>
        <a:xfrm>
          <a:off x="0" y="1803450"/>
          <a:ext cx="5641974" cy="1314348"/>
        </a:xfrm>
        <a:prstGeom prst="roundRect">
          <a:avLst/>
        </a:prstGeom>
        <a:solidFill>
          <a:schemeClr val="accent2">
            <a:hueOff val="-661686"/>
            <a:satOff val="746"/>
            <a:lumOff val="1765"/>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b="0" i="0" kern="1200" dirty="0"/>
            <a:t>Cuando se trata de su salud mental, el cuidado personal puede ayudarlo a controlar el estrés, reducir el riesgo de enfermedad y aumentar su energía. 
</a:t>
          </a:r>
          <a:endParaRPr lang="en-US" sz="1900" kern="1200" dirty="0"/>
        </a:p>
      </dsp:txBody>
      <dsp:txXfrm>
        <a:off x="64161" y="1867611"/>
        <a:ext cx="5513652" cy="1186026"/>
      </dsp:txXfrm>
    </dsp:sp>
    <dsp:sp modelId="{16837928-1184-4DCB-AEEC-65668DBDC4A8}">
      <dsp:nvSpPr>
        <dsp:cNvPr id="0" name=""/>
        <dsp:cNvSpPr/>
      </dsp:nvSpPr>
      <dsp:spPr>
        <a:xfrm>
          <a:off x="0" y="3172519"/>
          <a:ext cx="5641974" cy="1314348"/>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2390" tIns="72390" rIns="72390" bIns="72390" numCol="1" spcCol="1270" anchor="ctr" anchorCtr="0">
          <a:noAutofit/>
        </a:bodyPr>
        <a:lstStyle/>
        <a:p>
          <a:pPr marL="0" lvl="0" indent="0" algn="l" defTabSz="844550">
            <a:lnSpc>
              <a:spcPct val="90000"/>
            </a:lnSpc>
            <a:spcBef>
              <a:spcPct val="0"/>
            </a:spcBef>
            <a:spcAft>
              <a:spcPct val="35000"/>
            </a:spcAft>
            <a:buNone/>
          </a:pPr>
          <a:r>
            <a:rPr lang="es-ES" sz="1900" b="0" i="0" kern="1200" dirty="0"/>
            <a:t>Incluso pequeños actos de autocuidado en su vida diaria pueden tener un gran impacto.
</a:t>
          </a:r>
          <a:endParaRPr lang="en-US" sz="1900" kern="1200" dirty="0"/>
        </a:p>
      </dsp:txBody>
      <dsp:txXfrm>
        <a:off x="64161" y="3236680"/>
        <a:ext cx="5513652" cy="118602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C5717D4-0F32-42A5-A97F-B2222B81A2B7}">
      <dsp:nvSpPr>
        <dsp:cNvPr id="0" name=""/>
        <dsp:cNvSpPr/>
      </dsp:nvSpPr>
      <dsp:spPr>
        <a:xfrm>
          <a:off x="0" y="61406"/>
          <a:ext cx="5641974" cy="1149929"/>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kern="1200"/>
            <a:t>Explore Online Stress Management Programs</a:t>
          </a:r>
          <a:endParaRPr lang="en-US" sz="2300" kern="1200"/>
        </a:p>
      </dsp:txBody>
      <dsp:txXfrm>
        <a:off x="56135" y="117541"/>
        <a:ext cx="5529704" cy="1037659"/>
      </dsp:txXfrm>
    </dsp:sp>
    <dsp:sp modelId="{45378FD9-2F60-4B6C-8F80-14ED0E2ECEA7}">
      <dsp:nvSpPr>
        <dsp:cNvPr id="0" name=""/>
        <dsp:cNvSpPr/>
      </dsp:nvSpPr>
      <dsp:spPr>
        <a:xfrm>
          <a:off x="0" y="1277575"/>
          <a:ext cx="5641974" cy="1149929"/>
        </a:xfrm>
        <a:prstGeom prst="roundRect">
          <a:avLst/>
        </a:prstGeom>
        <a:solidFill>
          <a:schemeClr val="accent2">
            <a:hueOff val="-441124"/>
            <a:satOff val="497"/>
            <a:lumOff val="1177"/>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u="sng" kern="1200">
              <a:hlinkClick xmlns:r="http://schemas.openxmlformats.org/officeDocument/2006/relationships" r:id="rId1"/>
            </a:rPr>
            <a:t>Depression Center Toolkit</a:t>
          </a:r>
          <a:r>
            <a:rPr lang="en-US" sz="2300" b="0" i="0" kern="1200"/>
            <a:t> (by University of Michigan Depression Center)</a:t>
          </a:r>
          <a:endParaRPr lang="en-US" sz="2300" kern="1200"/>
        </a:p>
      </dsp:txBody>
      <dsp:txXfrm>
        <a:off x="56135" y="1333710"/>
        <a:ext cx="5529704" cy="1037659"/>
      </dsp:txXfrm>
    </dsp:sp>
    <dsp:sp modelId="{1FED050E-4A12-4718-8E8B-373F339F38F4}">
      <dsp:nvSpPr>
        <dsp:cNvPr id="0" name=""/>
        <dsp:cNvSpPr/>
      </dsp:nvSpPr>
      <dsp:spPr>
        <a:xfrm>
          <a:off x="0" y="2493745"/>
          <a:ext cx="5641974" cy="1149929"/>
        </a:xfrm>
        <a:prstGeom prst="roundRect">
          <a:avLst/>
        </a:prstGeom>
        <a:solidFill>
          <a:schemeClr val="accent2">
            <a:hueOff val="-882249"/>
            <a:satOff val="995"/>
            <a:lumOff val="2353"/>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u="sng" kern="1200">
              <a:hlinkClick xmlns:r="http://schemas.openxmlformats.org/officeDocument/2006/relationships" r:id="rId2"/>
            </a:rPr>
            <a:t>Live Your Life Well</a:t>
          </a:r>
          <a:r>
            <a:rPr lang="en-US" sz="2300" b="0" i="0" kern="1200"/>
            <a:t> (by Mental Health America)</a:t>
          </a:r>
          <a:endParaRPr lang="en-US" sz="2300" kern="1200"/>
        </a:p>
      </dsp:txBody>
      <dsp:txXfrm>
        <a:off x="56135" y="2549880"/>
        <a:ext cx="5529704" cy="1037659"/>
      </dsp:txXfrm>
    </dsp:sp>
    <dsp:sp modelId="{2884984A-D58D-4EE2-A17C-8FC56B38A6D7}">
      <dsp:nvSpPr>
        <dsp:cNvPr id="0" name=""/>
        <dsp:cNvSpPr/>
      </dsp:nvSpPr>
      <dsp:spPr>
        <a:xfrm>
          <a:off x="0" y="3709914"/>
          <a:ext cx="5641974" cy="1149929"/>
        </a:xfrm>
        <a:prstGeom prst="roundRect">
          <a:avLst/>
        </a:prstGeom>
        <a:solidFill>
          <a:schemeClr val="accent2">
            <a:hueOff val="-1323373"/>
            <a:satOff val="1492"/>
            <a:lumOff val="353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l" defTabSz="1022350">
            <a:lnSpc>
              <a:spcPct val="90000"/>
            </a:lnSpc>
            <a:spcBef>
              <a:spcPct val="0"/>
            </a:spcBef>
            <a:spcAft>
              <a:spcPct val="35000"/>
            </a:spcAft>
            <a:buNone/>
          </a:pPr>
          <a:r>
            <a:rPr lang="en-US" sz="2300" b="0" i="0" u="sng" kern="1200">
              <a:hlinkClick xmlns:r="http://schemas.openxmlformats.org/officeDocument/2006/relationships" r:id="rId3"/>
            </a:rPr>
            <a:t>Greater Good Science Center</a:t>
          </a:r>
          <a:r>
            <a:rPr lang="en-US" sz="2300" b="0" i="0" kern="1200"/>
            <a:t>  (a research-based collection of articles, practices, and expert opinions on positive practices)</a:t>
          </a:r>
          <a:endParaRPr lang="en-US" sz="2300" kern="1200"/>
        </a:p>
      </dsp:txBody>
      <dsp:txXfrm>
        <a:off x="56135" y="3766049"/>
        <a:ext cx="5529704" cy="103765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0BC4F2-6A87-450D-AD53-D2188421BC53}" type="datetimeFigureOut">
              <a:rPr lang="en-US" smtClean="0"/>
              <a:t>6/3/2022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C3B2649-7BD8-4005-A99E-30D13769A8BD}" type="slidenum">
              <a:rPr lang="en-US" smtClean="0"/>
              <a:t>‹#›</a:t>
            </a:fld>
            <a:endParaRPr lang="en-US"/>
          </a:p>
        </p:txBody>
      </p:sp>
    </p:spTree>
    <p:extLst>
      <p:ext uri="{BB962C8B-B14F-4D97-AF65-F5344CB8AC3E}">
        <p14:creationId xmlns:p14="http://schemas.microsoft.com/office/powerpoint/2010/main" val="2444811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303401A8-3220-413E-B964-4A8659985FD3}" type="slidenum">
              <a:rPr lang="en-US" smtClean="0"/>
              <a:t>1</a:t>
            </a:fld>
            <a:endParaRPr lang="en-US"/>
          </a:p>
        </p:txBody>
      </p:sp>
    </p:spTree>
    <p:extLst>
      <p:ext uri="{BB962C8B-B14F-4D97-AF65-F5344CB8AC3E}">
        <p14:creationId xmlns:p14="http://schemas.microsoft.com/office/powerpoint/2010/main" val="3724187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t">
              <a:buFont typeface="Arial" panose="020B0604020202020204" pitchFamily="34" charset="0"/>
              <a:buChar char="•"/>
            </a:pPr>
            <a:r>
              <a:rPr lang="es-ES" b="1" i="0" u="none" strike="noStrike" dirty="0">
                <a:solidFill>
                  <a:srgbClr val="353535"/>
                </a:solidFill>
                <a:effectLst/>
                <a:latin typeface="ProximaNova-Regular"/>
              </a:rPr>
              <a:t>acepta tus necesidades. Reconoce cuáles son tus desencadenantes. ¿Qué situaciones te hacen sentir física y mentalmente agitado? Una vez que sepa esto, puede evitarlos cuando sea razonable y hacer frente cuando no pueda.
Gestiona tu tiempo. Priorizar sus actividades puede ayudarlo a usar bien su tiempo. Hacer un horario diario ayuda a garantizar que no se sienta abrumado por las tareas y los plazos cotidianos.
Practica la relajación. La respiración profunda, la meditación y la relajación muscular progresiva son buenas maneras de calmarse. Tomar un descanso para reenfocarse puede tener beneficios más allá del momento inmediato.
Haga ejercicio todos los días. Programe tiempo para caminar afuera, andar en bicicleta o unirse a una clase de baile. Hagas lo que hagas, asegúrate de que sea divertido. El ejercicio diario produce naturalmente hormonas para aliviar el estrés en su cuerpo y mejora su salud física en general.
Reserva tiempo para ti. Programe algo que lo haga sentir bien. Puede ser leer un libro, ir al cine, recibir un masaje o sacar a pasear a tu perro.
Comer bien. Comer alimentos no procesados, como granos enteros, verduras y frutas frescas es la base para un cuerpo y una mente saludables. Comer bien también puede ayudar a estabilizar su estado de ánimo.
Duerma lo suficiente. Los síntomas de algunas afecciones de salud mental, como la manía en el trastorno bipolar, pueden desencadenarse al dormir muy poco.
Evite el alcohol y las drogas. En realidad, no reducen el estrés: de hecho, a menudo lo empeoran. Si está luchando contra el abuso de sustancias, edúquese y obtenga ayuda.
Habla con alguien. Ya sea con amigos, familiares, un consejero o un grupo de apoyo, ventilar y hablar puede ayudar. Considere asistir a un Grupo de Apoyo de Recuperación de Conexión NAMI.
</a:t>
            </a:r>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19</a:t>
            </a:fld>
            <a:endParaRPr lang="en-US"/>
          </a:p>
        </p:txBody>
      </p:sp>
    </p:spTree>
    <p:extLst>
      <p:ext uri="{BB962C8B-B14F-4D97-AF65-F5344CB8AC3E}">
        <p14:creationId xmlns:p14="http://schemas.microsoft.com/office/powerpoint/2010/main" val="36835292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C3B2649-7BD8-4005-A99E-30D13769A8BD}" type="slidenum">
              <a:rPr lang="en-US" smtClean="0"/>
              <a:t>33</a:t>
            </a:fld>
            <a:endParaRPr lang="en-US"/>
          </a:p>
        </p:txBody>
      </p:sp>
    </p:spTree>
    <p:extLst>
      <p:ext uri="{BB962C8B-B14F-4D97-AF65-F5344CB8AC3E}">
        <p14:creationId xmlns:p14="http://schemas.microsoft.com/office/powerpoint/2010/main" val="19974952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pPr algn="r"/>
            <a:r>
              <a:rPr lang="en-US"/>
              <a:t>3/1/20XX</a:t>
            </a:r>
            <a:endParaRPr lang="en-US" dirty="0"/>
          </a:p>
        </p:txBody>
      </p:sp>
      <p:sp>
        <p:nvSpPr>
          <p:cNvPr id="5" name="Footer Placeholder 4"/>
          <p:cNvSpPr>
            <a:spLocks noGrp="1"/>
          </p:cNvSpPr>
          <p:nvPr>
            <p:ph type="ftr" sz="quarter" idx="11"/>
          </p:nvPr>
        </p:nvSpPr>
        <p:spPr/>
        <p:txBody>
          <a:bodyPr/>
          <a:lstStyle/>
          <a:p>
            <a:r>
              <a:rPr lang="en-US" sz="1000"/>
              <a:t>Sample footer text</a:t>
            </a:r>
            <a:endParaRPr lang="en-US" sz="1000" dirty="0"/>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9257423"/>
      </p:ext>
    </p:extLst>
  </p:cSld>
  <p:clrMapOvr>
    <a:masterClrMapping/>
  </p:clrMapOvr>
  <p:hf hdr="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r>
              <a:rPr lang="en-US"/>
              <a:t>3/1/20XX</a:t>
            </a:r>
            <a:endParaRPr lang="en-US" dirty="0"/>
          </a:p>
        </p:txBody>
      </p:sp>
      <p:sp>
        <p:nvSpPr>
          <p:cNvPr id="5" name="Footer Placeholder 4"/>
          <p:cNvSpPr>
            <a:spLocks noGrp="1"/>
          </p:cNvSpPr>
          <p:nvPr>
            <p:ph type="ftr" sz="quarter" idx="11"/>
          </p:nvPr>
        </p:nvSpPr>
        <p:spPr/>
        <p:txBody>
          <a:bodyPr/>
          <a:lstStyle/>
          <a:p>
            <a:r>
              <a:rPr lang="en-US" sz="1000"/>
              <a:t>Sample footer text</a:t>
            </a:r>
            <a:endParaRPr lang="en-US" sz="1000" dirty="0"/>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57937454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r>
              <a:rPr lang="en-US"/>
              <a:t>3/1/20XX</a:t>
            </a:r>
            <a:endParaRPr lang="en-US" dirty="0"/>
          </a:p>
        </p:txBody>
      </p:sp>
      <p:sp>
        <p:nvSpPr>
          <p:cNvPr id="5" name="Footer Placeholder 4"/>
          <p:cNvSpPr>
            <a:spLocks noGrp="1"/>
          </p:cNvSpPr>
          <p:nvPr>
            <p:ph type="ftr" sz="quarter" idx="11"/>
          </p:nvPr>
        </p:nvSpPr>
        <p:spPr/>
        <p:txBody>
          <a:bodyPr/>
          <a:lstStyle/>
          <a:p>
            <a:r>
              <a:rPr lang="en-US" sz="1000"/>
              <a:t>Sample footer text</a:t>
            </a:r>
            <a:endParaRPr lang="en-US" sz="1000" dirty="0"/>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dirty="0"/>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89372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51A4182-6276-41ED-8EAF-0C6A4D8FF0A8}"/>
              </a:ext>
              <a:ext uri="{C183D7F6-B498-43B3-948B-1728B52AA6E4}">
                <adec:decorative xmlns:adec="http://schemas.microsoft.com/office/drawing/2017/decorative" val="1"/>
              </a:ext>
            </a:extLst>
          </p:cNvPr>
          <p:cNvSpPr/>
          <p:nvPr userDrawn="1"/>
        </p:nvSpPr>
        <p:spPr>
          <a:xfrm>
            <a:off x="0" y="0"/>
            <a:ext cx="12192000" cy="6099048"/>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EF4B644F-A23D-409C-9540-B41AC18DB546}"/>
              </a:ext>
              <a:ext uri="{C183D7F6-B498-43B3-948B-1728B52AA6E4}">
                <adec:decorative xmlns:adec="http://schemas.microsoft.com/office/drawing/2017/decorative" val="1"/>
              </a:ext>
            </a:extLst>
          </p:cNvPr>
          <p:cNvSpPr/>
          <p:nvPr userDrawn="1"/>
        </p:nvSpPr>
        <p:spPr>
          <a:xfrm>
            <a:off x="0" y="0"/>
            <a:ext cx="5334003" cy="617561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18">
            <a:extLst>
              <a:ext uri="{FF2B5EF4-FFF2-40B4-BE49-F238E27FC236}">
                <a16:creationId xmlns:a16="http://schemas.microsoft.com/office/drawing/2014/main" id="{580AE1ED-3577-4808-86BF-CCD12234928D}"/>
              </a:ext>
            </a:extLst>
          </p:cNvPr>
          <p:cNvSpPr>
            <a:spLocks noGrp="1"/>
          </p:cNvSpPr>
          <p:nvPr>
            <p:ph type="ctrTitle" hasCustomPrompt="1"/>
          </p:nvPr>
        </p:nvSpPr>
        <p:spPr>
          <a:xfrm>
            <a:off x="762000" y="839336"/>
            <a:ext cx="4123899" cy="3475513"/>
          </a:xfrm>
        </p:spPr>
        <p:txBody>
          <a:bodyPr anchor="ctr">
            <a:normAutofit/>
          </a:bodyPr>
          <a:lstStyle>
            <a:lvl1pPr>
              <a:defRPr sz="5200"/>
            </a:lvl1pPr>
          </a:lstStyle>
          <a:p>
            <a:pPr algn="l"/>
            <a:r>
              <a:rPr lang="en-US" sz="4800" dirty="0"/>
              <a:t>Click to add title</a:t>
            </a:r>
          </a:p>
        </p:txBody>
      </p:sp>
      <p:sp>
        <p:nvSpPr>
          <p:cNvPr id="9" name="Subtitle 19">
            <a:extLst>
              <a:ext uri="{FF2B5EF4-FFF2-40B4-BE49-F238E27FC236}">
                <a16:creationId xmlns:a16="http://schemas.microsoft.com/office/drawing/2014/main" id="{E8F46CAD-D4FF-4BBC-937E-CBBD034A180B}"/>
              </a:ext>
            </a:extLst>
          </p:cNvPr>
          <p:cNvSpPr>
            <a:spLocks noGrp="1"/>
          </p:cNvSpPr>
          <p:nvPr>
            <p:ph type="subTitle" idx="1" hasCustomPrompt="1"/>
          </p:nvPr>
        </p:nvSpPr>
        <p:spPr>
          <a:xfrm>
            <a:off x="762000" y="4570807"/>
            <a:ext cx="4123899" cy="1524000"/>
          </a:xfrm>
        </p:spPr>
        <p:txBody>
          <a:bodyPr/>
          <a:lstStyle>
            <a:lvl1pPr marL="0" indent="0">
              <a:buNone/>
              <a:defRPr/>
            </a:lvl1pPr>
          </a:lstStyle>
          <a:p>
            <a:pPr algn="l"/>
            <a:r>
              <a:rPr lang="en-US" dirty="0"/>
              <a:t>Click to add subtitle</a:t>
            </a:r>
          </a:p>
        </p:txBody>
      </p:sp>
      <p:sp>
        <p:nvSpPr>
          <p:cNvPr id="15" name="Picture Placeholder 14">
            <a:extLst>
              <a:ext uri="{FF2B5EF4-FFF2-40B4-BE49-F238E27FC236}">
                <a16:creationId xmlns:a16="http://schemas.microsoft.com/office/drawing/2014/main" id="{A2750E7C-D01B-4533-A0B8-2E7EF2B168DC}"/>
              </a:ext>
            </a:extLst>
          </p:cNvPr>
          <p:cNvSpPr>
            <a:spLocks noGrp="1"/>
          </p:cNvSpPr>
          <p:nvPr>
            <p:ph type="pic" sz="quarter" idx="13"/>
          </p:nvPr>
        </p:nvSpPr>
        <p:spPr>
          <a:xfrm>
            <a:off x="5330952" y="754711"/>
            <a:ext cx="6099048" cy="5340096"/>
          </a:xfrm>
          <a:solidFill>
            <a:schemeClr val="accent6"/>
          </a:solidFill>
        </p:spPr>
        <p:txBody>
          <a:bodyPr/>
          <a:lstStyle/>
          <a:p>
            <a:r>
              <a:rPr lang="en-US"/>
              <a:t>Click icon to add picture</a:t>
            </a:r>
            <a:endParaRPr lang="en-US" dirty="0"/>
          </a:p>
        </p:txBody>
      </p:sp>
    </p:spTree>
    <p:extLst>
      <p:ext uri="{BB962C8B-B14F-4D97-AF65-F5344CB8AC3E}">
        <p14:creationId xmlns:p14="http://schemas.microsoft.com/office/powerpoint/2010/main" val="30608625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Agenda">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FAC5ABB9-3EAC-446C-B128-CFDB09B2476A}"/>
              </a:ext>
              <a:ext uri="{C183D7F6-B498-43B3-948B-1728B52AA6E4}">
                <adec:decorative xmlns:adec="http://schemas.microsoft.com/office/drawing/2017/decorative" val="1"/>
              </a:ext>
            </a:extLst>
          </p:cNvPr>
          <p:cNvSpPr/>
          <p:nvPr userDrawn="1"/>
        </p:nvSpPr>
        <p:spPr>
          <a:xfrm>
            <a:off x="0" y="2"/>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0DED2D7-7BC9-473D-8241-8289B5821CF4}"/>
              </a:ext>
              <a:ext uri="{C183D7F6-B498-43B3-948B-1728B52AA6E4}">
                <adec:decorative xmlns:adec="http://schemas.microsoft.com/office/drawing/2017/decorative" val="1"/>
              </a:ext>
            </a:extLst>
          </p:cNvPr>
          <p:cNvSpPr/>
          <p:nvPr userDrawn="1"/>
        </p:nvSpPr>
        <p:spPr>
          <a:xfrm>
            <a:off x="0" y="0"/>
            <a:ext cx="12192000" cy="6858001"/>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 name="Rectangle 6">
            <a:extLst>
              <a:ext uri="{FF2B5EF4-FFF2-40B4-BE49-F238E27FC236}">
                <a16:creationId xmlns:a16="http://schemas.microsoft.com/office/drawing/2014/main" id="{19C2616F-4436-4A60-BB08-54EC762C53BE}"/>
              </a:ext>
              <a:ext uri="{C183D7F6-B498-43B3-948B-1728B52AA6E4}">
                <adec:decorative xmlns:adec="http://schemas.microsoft.com/office/drawing/2017/decorative" val="1"/>
              </a:ext>
            </a:extLst>
          </p:cNvPr>
          <p:cNvSpPr/>
          <p:nvPr userDrawn="1"/>
        </p:nvSpPr>
        <p:spPr>
          <a:xfrm>
            <a:off x="0" y="762001"/>
            <a:ext cx="12192000" cy="6095999"/>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2">
            <a:extLst>
              <a:ext uri="{FF2B5EF4-FFF2-40B4-BE49-F238E27FC236}">
                <a16:creationId xmlns:a16="http://schemas.microsoft.com/office/drawing/2014/main" id="{D6F9523F-1BD5-4832-8B13-FA0BE3E6F732}"/>
              </a:ext>
            </a:extLst>
          </p:cNvPr>
          <p:cNvSpPr>
            <a:spLocks noGrp="1"/>
          </p:cNvSpPr>
          <p:nvPr>
            <p:ph type="title"/>
          </p:nvPr>
        </p:nvSpPr>
        <p:spPr>
          <a:xfrm>
            <a:off x="5431940" y="1517652"/>
            <a:ext cx="5998059" cy="1344613"/>
          </a:xfrm>
        </p:spPr>
        <p:txBody>
          <a:bodyPr/>
          <a:lstStyle/>
          <a:p>
            <a:r>
              <a:rPr lang="en-US"/>
              <a:t>Click to edit Master title style</a:t>
            </a:r>
            <a:endParaRPr lang="en-US" dirty="0"/>
          </a:p>
        </p:txBody>
      </p:sp>
      <p:sp>
        <p:nvSpPr>
          <p:cNvPr id="17" name="Picture Placeholder 16">
            <a:extLst>
              <a:ext uri="{FF2B5EF4-FFF2-40B4-BE49-F238E27FC236}">
                <a16:creationId xmlns:a16="http://schemas.microsoft.com/office/drawing/2014/main" id="{FA83160D-9929-4C5C-B741-192DF7639B60}"/>
              </a:ext>
            </a:extLst>
          </p:cNvPr>
          <p:cNvSpPr>
            <a:spLocks noGrp="1"/>
          </p:cNvSpPr>
          <p:nvPr>
            <p:ph type="pic" sz="quarter" idx="13"/>
          </p:nvPr>
        </p:nvSpPr>
        <p:spPr>
          <a:xfrm>
            <a:off x="768293" y="1517652"/>
            <a:ext cx="1947672" cy="2295144"/>
          </a:xfrm>
          <a:solidFill>
            <a:schemeClr val="accent6"/>
          </a:solidFill>
        </p:spPr>
        <p:txBody>
          <a:bodyPr/>
          <a:lstStyle/>
          <a:p>
            <a:r>
              <a:rPr lang="en-US"/>
              <a:t>Click icon to add picture</a:t>
            </a:r>
            <a:endParaRPr lang="en-US" dirty="0"/>
          </a:p>
        </p:txBody>
      </p:sp>
      <p:sp>
        <p:nvSpPr>
          <p:cNvPr id="18" name="Picture Placeholder 16">
            <a:extLst>
              <a:ext uri="{FF2B5EF4-FFF2-40B4-BE49-F238E27FC236}">
                <a16:creationId xmlns:a16="http://schemas.microsoft.com/office/drawing/2014/main" id="{D97EB8C6-CD91-4F0C-A719-5079DB8D325C}"/>
              </a:ext>
            </a:extLst>
          </p:cNvPr>
          <p:cNvSpPr>
            <a:spLocks noGrp="1"/>
          </p:cNvSpPr>
          <p:nvPr>
            <p:ph type="pic" sz="quarter" idx="14"/>
          </p:nvPr>
        </p:nvSpPr>
        <p:spPr>
          <a:xfrm>
            <a:off x="2715768" y="1517904"/>
            <a:ext cx="1947672" cy="2295144"/>
          </a:xfrm>
          <a:solidFill>
            <a:schemeClr val="accent6"/>
          </a:solidFill>
        </p:spPr>
        <p:txBody>
          <a:bodyPr/>
          <a:lstStyle/>
          <a:p>
            <a:r>
              <a:rPr lang="en-US"/>
              <a:t>Click icon to add picture</a:t>
            </a:r>
            <a:endParaRPr lang="en-US" dirty="0"/>
          </a:p>
        </p:txBody>
      </p:sp>
      <p:sp>
        <p:nvSpPr>
          <p:cNvPr id="20" name="Picture Placeholder 19">
            <a:extLst>
              <a:ext uri="{FF2B5EF4-FFF2-40B4-BE49-F238E27FC236}">
                <a16:creationId xmlns:a16="http://schemas.microsoft.com/office/drawing/2014/main" id="{A7347AC5-7F3A-4E62-AE18-744B6A756E4C}"/>
              </a:ext>
            </a:extLst>
          </p:cNvPr>
          <p:cNvSpPr>
            <a:spLocks noGrp="1"/>
          </p:cNvSpPr>
          <p:nvPr>
            <p:ph type="pic" sz="quarter" idx="15"/>
          </p:nvPr>
        </p:nvSpPr>
        <p:spPr>
          <a:xfrm>
            <a:off x="768096" y="3800858"/>
            <a:ext cx="3895344" cy="2295144"/>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CC904223-D55A-40A9-AA1D-5687C89BE8E3}"/>
              </a:ext>
            </a:extLst>
          </p:cNvPr>
          <p:cNvSpPr>
            <a:spLocks noGrp="1"/>
          </p:cNvSpPr>
          <p:nvPr>
            <p:ph idx="1"/>
          </p:nvPr>
        </p:nvSpPr>
        <p:spPr>
          <a:xfrm>
            <a:off x="5431940" y="2970215"/>
            <a:ext cx="5998059" cy="3125787"/>
          </a:xfrm>
        </p:spPr>
        <p:txBody>
          <a:bodyPr>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1314918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Quot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58EDA639-2F5C-4255-BE42-C41A5ABBC24D}"/>
              </a:ext>
              <a:ext uri="{C183D7F6-B498-43B3-948B-1728B52AA6E4}">
                <adec:decorative xmlns:adec="http://schemas.microsoft.com/office/drawing/2017/decorative" val="1"/>
              </a:ext>
            </a:extLst>
          </p:cNvPr>
          <p:cNvSpPr/>
          <p:nvPr userDrawn="1"/>
        </p:nvSpPr>
        <p:spPr>
          <a:xfrm>
            <a:off x="0" y="0"/>
            <a:ext cx="12192000" cy="6867524"/>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useBgFill="1">
        <p:nvSpPr>
          <p:cNvPr id="6" name="Rectangle 5">
            <a:extLst>
              <a:ext uri="{FF2B5EF4-FFF2-40B4-BE49-F238E27FC236}">
                <a16:creationId xmlns:a16="http://schemas.microsoft.com/office/drawing/2014/main" id="{E96D6DC8-1218-45DD-BCD3-DF21DFA5B10A}"/>
              </a:ext>
              <a:ext uri="{C183D7F6-B498-43B3-948B-1728B52AA6E4}">
                <adec:decorative xmlns:adec="http://schemas.microsoft.com/office/drawing/2017/decorative" val="1"/>
              </a:ext>
            </a:extLst>
          </p:cNvPr>
          <p:cNvSpPr/>
          <p:nvPr userDrawn="1"/>
        </p:nvSpPr>
        <p:spPr>
          <a:xfrm>
            <a:off x="762000" y="766762"/>
            <a:ext cx="10668000" cy="533400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Picture Placeholder 11">
            <a:extLst>
              <a:ext uri="{FF2B5EF4-FFF2-40B4-BE49-F238E27FC236}">
                <a16:creationId xmlns:a16="http://schemas.microsoft.com/office/drawing/2014/main" id="{8A58F504-65F1-4BFD-A987-54F78AD52D41}"/>
              </a:ext>
            </a:extLst>
          </p:cNvPr>
          <p:cNvSpPr>
            <a:spLocks noGrp="1"/>
          </p:cNvSpPr>
          <p:nvPr>
            <p:ph type="pic" sz="quarter" idx="13"/>
          </p:nvPr>
        </p:nvSpPr>
        <p:spPr>
          <a:xfrm>
            <a:off x="758952" y="749808"/>
            <a:ext cx="10744200" cy="5394960"/>
          </a:xfrm>
          <a:solidFill>
            <a:schemeClr val="accent6"/>
          </a:solidFill>
        </p:spPr>
        <p:txBody>
          <a:bodyPr/>
          <a:lstStyle/>
          <a:p>
            <a:r>
              <a:rPr lang="en-US"/>
              <a:t>Click icon to add picture</a:t>
            </a:r>
            <a:endParaRPr lang="en-US" dirty="0"/>
          </a:p>
        </p:txBody>
      </p:sp>
      <p:sp>
        <p:nvSpPr>
          <p:cNvPr id="13" name="Title 16">
            <a:extLst>
              <a:ext uri="{FF2B5EF4-FFF2-40B4-BE49-F238E27FC236}">
                <a16:creationId xmlns:a16="http://schemas.microsoft.com/office/drawing/2014/main" id="{0B9261BF-90C7-41A0-8711-97168C7479D9}"/>
              </a:ext>
            </a:extLst>
          </p:cNvPr>
          <p:cNvSpPr>
            <a:spLocks noGrp="1"/>
          </p:cNvSpPr>
          <p:nvPr>
            <p:ph type="ctrTitle"/>
          </p:nvPr>
        </p:nvSpPr>
        <p:spPr>
          <a:xfrm>
            <a:off x="6611112" y="1517904"/>
            <a:ext cx="4480560" cy="2796945"/>
          </a:xfrm>
        </p:spPr>
        <p:txBody>
          <a:bodyPr anchor="ctr">
            <a:normAutofit/>
          </a:bodyPr>
          <a:lstStyle>
            <a:lvl1pPr>
              <a:defRPr sz="4400"/>
            </a:lvl1pPr>
          </a:lstStyle>
          <a:p>
            <a:pPr algn="l"/>
            <a:r>
              <a:rPr lang="en-US"/>
              <a:t>Click to edit Master title style</a:t>
            </a:r>
            <a:endParaRPr lang="en-US" dirty="0"/>
          </a:p>
        </p:txBody>
      </p:sp>
      <p:sp>
        <p:nvSpPr>
          <p:cNvPr id="14" name="Subtitle 17">
            <a:extLst>
              <a:ext uri="{FF2B5EF4-FFF2-40B4-BE49-F238E27FC236}">
                <a16:creationId xmlns:a16="http://schemas.microsoft.com/office/drawing/2014/main" id="{305C0D07-994F-4143-B88E-32EED69E7F65}"/>
              </a:ext>
            </a:extLst>
          </p:cNvPr>
          <p:cNvSpPr>
            <a:spLocks noGrp="1"/>
          </p:cNvSpPr>
          <p:nvPr>
            <p:ph type="subTitle" idx="1"/>
          </p:nvPr>
        </p:nvSpPr>
        <p:spPr>
          <a:xfrm>
            <a:off x="6611112" y="4425696"/>
            <a:ext cx="4059936" cy="1189912"/>
          </a:xfrm>
        </p:spPr>
        <p:txBody>
          <a:bodyPr/>
          <a:lstStyle>
            <a:lvl1pPr marL="0" indent="0">
              <a:buNone/>
              <a:defRPr/>
            </a:lvl1pPr>
          </a:lstStyle>
          <a:p>
            <a:pPr algn="l"/>
            <a:r>
              <a:rPr lang="en-US"/>
              <a:t>Click to edit Master subtitle style</a:t>
            </a:r>
            <a:endParaRPr lang="en-US" dirty="0"/>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lvl1pPr>
              <a:defRPr>
                <a:solidFill>
                  <a:schemeClr val="bg1"/>
                </a:solidFill>
              </a:defRPr>
            </a:lvl1pPr>
          </a:lstStyle>
          <a:p>
            <a:r>
              <a:rPr lang="en-US"/>
              <a:t>Sample footer text</a:t>
            </a:r>
            <a:endParaRPr lang="en-US" dirty="0"/>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lvl1pPr>
              <a:defRPr>
                <a:solidFill>
                  <a:schemeClr val="bg1"/>
                </a:solidFill>
              </a:defRPr>
            </a:lvl1p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lvl1pPr>
              <a:defRPr>
                <a:solidFill>
                  <a:schemeClr val="bg1"/>
                </a:solidFill>
              </a:defRPr>
            </a:lvl1pPr>
          </a:lstStyle>
          <a:p>
            <a:fld id="{CB1E4CB7-CB13-4810-BF18-BE31AFC64F93}" type="slidenum">
              <a:rPr lang="en-US" smtClean="0"/>
              <a:pPr/>
              <a:t>‹#›</a:t>
            </a:fld>
            <a:endParaRPr lang="en-US"/>
          </a:p>
        </p:txBody>
      </p:sp>
    </p:spTree>
    <p:extLst>
      <p:ext uri="{BB962C8B-B14F-4D97-AF65-F5344CB8AC3E}">
        <p14:creationId xmlns:p14="http://schemas.microsoft.com/office/powerpoint/2010/main" val="21613896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Summary">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85388F8-94ED-41CA-A4EE-E0FA1CAC03B2}"/>
              </a:ext>
              <a:ext uri="{C183D7F6-B498-43B3-948B-1728B52AA6E4}">
                <adec:decorative xmlns:adec="http://schemas.microsoft.com/office/drawing/2017/decorative" val="1"/>
              </a:ext>
            </a:extLst>
          </p:cNvPr>
          <p:cNvSpPr/>
          <p:nvPr userDrawn="1"/>
        </p:nvSpPr>
        <p:spPr>
          <a:xfrm>
            <a:off x="0" y="-1"/>
            <a:ext cx="12192000" cy="6099050"/>
          </a:xfrm>
          <a:prstGeom prst="rect">
            <a:avLst/>
          </a:pr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6" name="Rectangle 5">
            <a:extLst>
              <a:ext uri="{FF2B5EF4-FFF2-40B4-BE49-F238E27FC236}">
                <a16:creationId xmlns:a16="http://schemas.microsoft.com/office/drawing/2014/main" id="{62753702-3230-4BA6-A3F8-5783540BC1F6}"/>
              </a:ext>
              <a:ext uri="{C183D7F6-B498-43B3-948B-1728B52AA6E4}">
                <adec:decorative xmlns:adec="http://schemas.microsoft.com/office/drawing/2017/decorative" val="1"/>
              </a:ext>
            </a:extLst>
          </p:cNvPr>
          <p:cNvSpPr/>
          <p:nvPr userDrawn="1"/>
        </p:nvSpPr>
        <p:spPr>
          <a:xfrm>
            <a:off x="762000" y="758951"/>
            <a:ext cx="10668000" cy="5550410"/>
          </a:xfrm>
          <a:prstGeom prst="rect">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2">
            <a:extLst>
              <a:ext uri="{FF2B5EF4-FFF2-40B4-BE49-F238E27FC236}">
                <a16:creationId xmlns:a16="http://schemas.microsoft.com/office/drawing/2014/main" id="{22B9C48D-0714-4941-A2BB-36340F697D5E}"/>
              </a:ext>
            </a:extLst>
          </p:cNvPr>
          <p:cNvSpPr>
            <a:spLocks noGrp="1"/>
          </p:cNvSpPr>
          <p:nvPr>
            <p:ph type="title"/>
          </p:nvPr>
        </p:nvSpPr>
        <p:spPr>
          <a:xfrm>
            <a:off x="5411874" y="1517903"/>
            <a:ext cx="5250030" cy="1345115"/>
          </a:xfrm>
        </p:spPr>
        <p:txBody>
          <a:bodyPr/>
          <a:lstStyle/>
          <a:p>
            <a:r>
              <a:rPr lang="en-US"/>
              <a:t>Click to edit Master title style</a:t>
            </a:r>
            <a:endParaRPr lang="en-US" dirty="0"/>
          </a:p>
        </p:txBody>
      </p:sp>
      <p:sp>
        <p:nvSpPr>
          <p:cNvPr id="14" name="Picture Placeholder 13">
            <a:extLst>
              <a:ext uri="{FF2B5EF4-FFF2-40B4-BE49-F238E27FC236}">
                <a16:creationId xmlns:a16="http://schemas.microsoft.com/office/drawing/2014/main" id="{3A478133-AD69-45A3-8FE5-EBD28FD2FACB}"/>
              </a:ext>
            </a:extLst>
          </p:cNvPr>
          <p:cNvSpPr>
            <a:spLocks noGrp="1"/>
          </p:cNvSpPr>
          <p:nvPr>
            <p:ph type="pic" sz="quarter" idx="13"/>
          </p:nvPr>
        </p:nvSpPr>
        <p:spPr>
          <a:xfrm>
            <a:off x="758952" y="758952"/>
            <a:ext cx="1947672" cy="2670048"/>
          </a:xfrm>
          <a:solidFill>
            <a:schemeClr val="accent6"/>
          </a:solidFill>
        </p:spPr>
        <p:txBody>
          <a:bodyPr/>
          <a:lstStyle/>
          <a:p>
            <a:r>
              <a:rPr lang="en-US"/>
              <a:t>Click icon to add picture</a:t>
            </a:r>
            <a:endParaRPr lang="en-US" dirty="0"/>
          </a:p>
        </p:txBody>
      </p:sp>
      <p:sp>
        <p:nvSpPr>
          <p:cNvPr id="16" name="Picture Placeholder 13">
            <a:extLst>
              <a:ext uri="{FF2B5EF4-FFF2-40B4-BE49-F238E27FC236}">
                <a16:creationId xmlns:a16="http://schemas.microsoft.com/office/drawing/2014/main" id="{F2E72FA7-6D23-4F38-9A7B-A0EB41E53416}"/>
              </a:ext>
            </a:extLst>
          </p:cNvPr>
          <p:cNvSpPr>
            <a:spLocks noGrp="1"/>
          </p:cNvSpPr>
          <p:nvPr>
            <p:ph type="pic" sz="quarter" idx="15"/>
          </p:nvPr>
        </p:nvSpPr>
        <p:spPr>
          <a:xfrm>
            <a:off x="758952" y="3424237"/>
            <a:ext cx="1947672" cy="2679192"/>
          </a:xfrm>
          <a:solidFill>
            <a:schemeClr val="accent6"/>
          </a:solidFill>
        </p:spPr>
        <p:txBody>
          <a:bodyPr/>
          <a:lstStyle/>
          <a:p>
            <a:r>
              <a:rPr lang="en-US"/>
              <a:t>Click icon to add picture</a:t>
            </a:r>
          </a:p>
        </p:txBody>
      </p:sp>
      <p:sp>
        <p:nvSpPr>
          <p:cNvPr id="15" name="Picture Placeholder 13">
            <a:extLst>
              <a:ext uri="{FF2B5EF4-FFF2-40B4-BE49-F238E27FC236}">
                <a16:creationId xmlns:a16="http://schemas.microsoft.com/office/drawing/2014/main" id="{27DAE17D-48FA-4EE7-9630-D65727343897}"/>
              </a:ext>
            </a:extLst>
          </p:cNvPr>
          <p:cNvSpPr>
            <a:spLocks noGrp="1"/>
          </p:cNvSpPr>
          <p:nvPr>
            <p:ph type="pic" sz="quarter" idx="14"/>
          </p:nvPr>
        </p:nvSpPr>
        <p:spPr>
          <a:xfrm>
            <a:off x="2706624" y="758952"/>
            <a:ext cx="1947672" cy="2670048"/>
          </a:xfrm>
          <a:solidFill>
            <a:schemeClr val="accent6"/>
          </a:solidFill>
        </p:spPr>
        <p:txBody>
          <a:bodyPr/>
          <a:lstStyle/>
          <a:p>
            <a:r>
              <a:rPr lang="en-US"/>
              <a:t>Click icon to add picture</a:t>
            </a:r>
          </a:p>
        </p:txBody>
      </p:sp>
      <p:sp>
        <p:nvSpPr>
          <p:cNvPr id="17" name="Picture Placeholder 13">
            <a:extLst>
              <a:ext uri="{FF2B5EF4-FFF2-40B4-BE49-F238E27FC236}">
                <a16:creationId xmlns:a16="http://schemas.microsoft.com/office/drawing/2014/main" id="{093DB7BE-4947-4B5D-B8E4-59505E49A06A}"/>
              </a:ext>
            </a:extLst>
          </p:cNvPr>
          <p:cNvSpPr>
            <a:spLocks noGrp="1"/>
          </p:cNvSpPr>
          <p:nvPr>
            <p:ph type="pic" sz="quarter" idx="16"/>
          </p:nvPr>
        </p:nvSpPr>
        <p:spPr>
          <a:xfrm>
            <a:off x="2706624" y="3424237"/>
            <a:ext cx="1947672" cy="2679192"/>
          </a:xfrm>
          <a:solidFill>
            <a:schemeClr val="accent6"/>
          </a:solidFill>
        </p:spPr>
        <p:txBody>
          <a:bodyPr/>
          <a:lstStyle/>
          <a:p>
            <a:r>
              <a:rPr lang="en-US"/>
              <a:t>Click icon to add picture</a:t>
            </a:r>
          </a:p>
        </p:txBody>
      </p:sp>
      <p:sp>
        <p:nvSpPr>
          <p:cNvPr id="12" name="Content Placeholder 13">
            <a:extLst>
              <a:ext uri="{FF2B5EF4-FFF2-40B4-BE49-F238E27FC236}">
                <a16:creationId xmlns:a16="http://schemas.microsoft.com/office/drawing/2014/main" id="{D0C77CEA-908E-4A02-B347-F376CEC25E57}"/>
              </a:ext>
            </a:extLst>
          </p:cNvPr>
          <p:cNvSpPr>
            <a:spLocks noGrp="1"/>
          </p:cNvSpPr>
          <p:nvPr>
            <p:ph idx="1"/>
          </p:nvPr>
        </p:nvSpPr>
        <p:spPr>
          <a:xfrm>
            <a:off x="5411874" y="2970222"/>
            <a:ext cx="5250030" cy="3128826"/>
          </a:xfrm>
        </p:spPr>
        <p:txBody>
          <a:bodyPr>
            <a:normAutofit/>
          </a:bodyPr>
          <a:lstStyle>
            <a:lvl1pPr marL="0" indent="0">
              <a:lnSpc>
                <a:spcPct val="100000"/>
              </a:lnSpc>
              <a:spcBef>
                <a:spcPts val="0"/>
              </a:spcBef>
              <a:buNone/>
              <a:defRPr sz="2200"/>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426941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ection break">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1D03AAFC-F6FA-4A24-BE1D-34AE6AD64CD3}"/>
              </a:ext>
              <a:ext uri="{C183D7F6-B498-43B3-948B-1728B52AA6E4}">
                <adec:decorative xmlns:adec="http://schemas.microsoft.com/office/drawing/2017/decorative" val="1"/>
              </a:ext>
            </a:extLst>
          </p:cNvPr>
          <p:cNvSpPr/>
          <p:nvPr userDrawn="1"/>
        </p:nvSpPr>
        <p:spPr>
          <a:xfrm>
            <a:off x="0" y="0"/>
            <a:ext cx="12192000" cy="6105524"/>
          </a:xfrm>
          <a:custGeom>
            <a:avLst/>
            <a:gdLst>
              <a:gd name="connsiteX0" fmla="*/ 0 w 12192000"/>
              <a:gd name="connsiteY0" fmla="*/ 0 h 6105524"/>
              <a:gd name="connsiteX1" fmla="*/ 12192000 w 12192000"/>
              <a:gd name="connsiteY1" fmla="*/ 0 h 6105524"/>
              <a:gd name="connsiteX2" fmla="*/ 12192000 w 12192000"/>
              <a:gd name="connsiteY2" fmla="*/ 6105524 h 6105524"/>
              <a:gd name="connsiteX3" fmla="*/ 11435080 w 12192000"/>
              <a:gd name="connsiteY3" fmla="*/ 6105524 h 6105524"/>
              <a:gd name="connsiteX4" fmla="*/ 11435080 w 12192000"/>
              <a:gd name="connsiteY4" fmla="*/ 771523 h 6105524"/>
              <a:gd name="connsiteX5" fmla="*/ 767080 w 12192000"/>
              <a:gd name="connsiteY5" fmla="*/ 771523 h 6105524"/>
              <a:gd name="connsiteX6" fmla="*/ 767080 w 12192000"/>
              <a:gd name="connsiteY6" fmla="*/ 6105524 h 6105524"/>
              <a:gd name="connsiteX7" fmla="*/ 0 w 12192000"/>
              <a:gd name="connsiteY7" fmla="*/ 6105524 h 61055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105524">
                <a:moveTo>
                  <a:pt x="0" y="0"/>
                </a:moveTo>
                <a:lnTo>
                  <a:pt x="12192000" y="0"/>
                </a:lnTo>
                <a:lnTo>
                  <a:pt x="12192000" y="6105524"/>
                </a:lnTo>
                <a:lnTo>
                  <a:pt x="11435080" y="6105524"/>
                </a:lnTo>
                <a:lnTo>
                  <a:pt x="11435080" y="771523"/>
                </a:lnTo>
                <a:lnTo>
                  <a:pt x="767080" y="771523"/>
                </a:lnTo>
                <a:lnTo>
                  <a:pt x="767080" y="6105524"/>
                </a:lnTo>
                <a:lnTo>
                  <a:pt x="0" y="6105524"/>
                </a:lnTo>
                <a:close/>
              </a:path>
            </a:pathLst>
          </a:custGeom>
          <a:gradFill flip="none" rotWithShape="1">
            <a:gsLst>
              <a:gs pos="10000">
                <a:schemeClr val="accent5"/>
              </a:gs>
              <a:gs pos="90000">
                <a:schemeClr val="accent1"/>
              </a:gs>
              <a:gs pos="70000">
                <a:schemeClr val="accent2"/>
              </a:gs>
              <a:gs pos="30000">
                <a:schemeClr val="accent4"/>
              </a:gs>
              <a:gs pos="50000">
                <a:schemeClr val="accent3">
                  <a:lumMod val="60000"/>
                  <a:lumOff val="40000"/>
                </a:schemeClr>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Picture Placeholder 11">
            <a:extLst>
              <a:ext uri="{FF2B5EF4-FFF2-40B4-BE49-F238E27FC236}">
                <a16:creationId xmlns:a16="http://schemas.microsoft.com/office/drawing/2014/main" id="{82190B39-D040-425A-9AD6-58A7533FEA6D}"/>
              </a:ext>
            </a:extLst>
          </p:cNvPr>
          <p:cNvSpPr>
            <a:spLocks noGrp="1"/>
          </p:cNvSpPr>
          <p:nvPr>
            <p:ph type="pic" sz="quarter" idx="13"/>
          </p:nvPr>
        </p:nvSpPr>
        <p:spPr>
          <a:xfrm>
            <a:off x="746760" y="756284"/>
            <a:ext cx="10698480" cy="5349240"/>
          </a:xfrm>
          <a:solidFill>
            <a:schemeClr val="accent6"/>
          </a:solidFill>
        </p:spPr>
        <p:txBody>
          <a:bodyPr/>
          <a:lstStyle/>
          <a:p>
            <a:r>
              <a:rPr lang="en-US"/>
              <a:t>Click icon to add picture</a:t>
            </a:r>
            <a:endParaRPr lang="en-US" dirty="0"/>
          </a:p>
        </p:txBody>
      </p:sp>
      <p:sp>
        <p:nvSpPr>
          <p:cNvPr id="15" name="Title 16">
            <a:extLst>
              <a:ext uri="{FF2B5EF4-FFF2-40B4-BE49-F238E27FC236}">
                <a16:creationId xmlns:a16="http://schemas.microsoft.com/office/drawing/2014/main" id="{8950CCE3-163E-46A1-B489-395F3F75FE34}"/>
              </a:ext>
            </a:extLst>
          </p:cNvPr>
          <p:cNvSpPr>
            <a:spLocks noGrp="1"/>
          </p:cNvSpPr>
          <p:nvPr>
            <p:ph type="ctrTitle"/>
          </p:nvPr>
        </p:nvSpPr>
        <p:spPr>
          <a:xfrm>
            <a:off x="7333488" y="1517904"/>
            <a:ext cx="3749040" cy="2796945"/>
          </a:xfrm>
        </p:spPr>
        <p:txBody>
          <a:bodyPr anchor="ctr">
            <a:normAutofit/>
          </a:bodyPr>
          <a:lstStyle>
            <a:lvl1pPr>
              <a:defRPr sz="6000"/>
            </a:lvl1pPr>
          </a:lstStyle>
          <a:p>
            <a:pPr algn="l"/>
            <a:r>
              <a:rPr lang="en-US"/>
              <a:t>Click to edit Master title style</a:t>
            </a:r>
            <a:endParaRPr lang="en-US" dirty="0"/>
          </a:p>
        </p:txBody>
      </p:sp>
      <p:sp>
        <p:nvSpPr>
          <p:cNvPr id="16" name="Subtitle 17">
            <a:extLst>
              <a:ext uri="{FF2B5EF4-FFF2-40B4-BE49-F238E27FC236}">
                <a16:creationId xmlns:a16="http://schemas.microsoft.com/office/drawing/2014/main" id="{81E38157-454C-44D5-8D2B-A220A53D780E}"/>
              </a:ext>
            </a:extLst>
          </p:cNvPr>
          <p:cNvSpPr>
            <a:spLocks noGrp="1"/>
          </p:cNvSpPr>
          <p:nvPr>
            <p:ph type="subTitle" idx="1"/>
          </p:nvPr>
        </p:nvSpPr>
        <p:spPr>
          <a:xfrm>
            <a:off x="7333488" y="4479368"/>
            <a:ext cx="3666744" cy="1616631"/>
          </a:xfrm>
        </p:spPr>
        <p:txBody>
          <a:bodyPr/>
          <a:lstStyle>
            <a:lvl1pPr marL="0" indent="0">
              <a:buNone/>
              <a:defRPr/>
            </a:lvl1pPr>
          </a:lstStyle>
          <a:p>
            <a:pPr algn="l"/>
            <a:r>
              <a:rPr lang="en-US"/>
              <a:t>Click to edit Master subtitle style</a:t>
            </a:r>
            <a:endParaRPr lang="en-US" dirty="0"/>
          </a:p>
        </p:txBody>
      </p:sp>
    </p:spTree>
    <p:extLst>
      <p:ext uri="{BB962C8B-B14F-4D97-AF65-F5344CB8AC3E}">
        <p14:creationId xmlns:p14="http://schemas.microsoft.com/office/powerpoint/2010/main" val="5756571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53A25B7-A924-4C03-8022-000A9EA88D1A}"/>
              </a:ext>
              <a:ext uri="{C183D7F6-B498-43B3-948B-1728B52AA6E4}">
                <adec:decorative xmlns:adec="http://schemas.microsoft.com/office/drawing/2017/decorative" val="1"/>
              </a:ext>
            </a:extLst>
          </p:cNvPr>
          <p:cNvSpPr/>
          <p:nvPr userDrawn="1"/>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E3A68D8-CB71-4A41-B029-626BD6912875}"/>
              </a:ext>
              <a:ext uri="{C183D7F6-B498-43B3-948B-1728B52AA6E4}">
                <adec:decorative xmlns:adec="http://schemas.microsoft.com/office/drawing/2017/decorative" val="1"/>
              </a:ext>
            </a:extLst>
          </p:cNvPr>
          <p:cNvSpPr/>
          <p:nvPr userDrawn="1"/>
        </p:nvSpPr>
        <p:spPr>
          <a:xfrm>
            <a:off x="-1" y="-9524"/>
            <a:ext cx="12192000" cy="6105524"/>
          </a:xfrm>
          <a:prstGeom prst="rect">
            <a:avLst/>
          </a:prstGeom>
          <a:gradFill flip="none" rotWithShape="1">
            <a:gsLst>
              <a:gs pos="10000">
                <a:schemeClr val="accent5"/>
              </a:gs>
              <a:gs pos="90000">
                <a:schemeClr val="accent1"/>
              </a:gs>
              <a:gs pos="70000">
                <a:schemeClr val="accent2"/>
              </a:gs>
              <a:gs pos="30000">
                <a:schemeClr val="accent4"/>
              </a:gs>
              <a:gs pos="50000">
                <a:srgbClr val="FCEA37"/>
              </a:gs>
            </a:gsLst>
            <a:lin ang="7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4" name="Freeform: Shape 13">
            <a:extLst>
              <a:ext uri="{FF2B5EF4-FFF2-40B4-BE49-F238E27FC236}">
                <a16:creationId xmlns:a16="http://schemas.microsoft.com/office/drawing/2014/main" id="{9ECFC55D-2CEE-47A4-9ACA-D6C78D236982}"/>
              </a:ext>
              <a:ext uri="{C183D7F6-B498-43B3-948B-1728B52AA6E4}">
                <adec:decorative xmlns:adec="http://schemas.microsoft.com/office/drawing/2017/decorative" val="1"/>
              </a:ext>
            </a:extLst>
          </p:cNvPr>
          <p:cNvSpPr/>
          <p:nvPr userDrawn="1"/>
        </p:nvSpPr>
        <p:spPr>
          <a:xfrm>
            <a:off x="-2" y="-9523"/>
            <a:ext cx="11430001" cy="6105523"/>
          </a:xfrm>
          <a:custGeom>
            <a:avLst/>
            <a:gdLst>
              <a:gd name="connsiteX0" fmla="*/ 0 w 11430001"/>
              <a:gd name="connsiteY0" fmla="*/ 0 h 6105523"/>
              <a:gd name="connsiteX1" fmla="*/ 7874003 w 11430001"/>
              <a:gd name="connsiteY1" fmla="*/ 0 h 6105523"/>
              <a:gd name="connsiteX2" fmla="*/ 7874003 w 11430001"/>
              <a:gd name="connsiteY2" fmla="*/ 771522 h 6105523"/>
              <a:gd name="connsiteX3" fmla="*/ 11430001 w 11430001"/>
              <a:gd name="connsiteY3" fmla="*/ 771522 h 6105523"/>
              <a:gd name="connsiteX4" fmla="*/ 11430001 w 11430001"/>
              <a:gd name="connsiteY4" fmla="*/ 6105523 h 6105523"/>
              <a:gd name="connsiteX5" fmla="*/ 7874003 w 11430001"/>
              <a:gd name="connsiteY5" fmla="*/ 6105523 h 6105523"/>
              <a:gd name="connsiteX6" fmla="*/ 5334002 w 11430001"/>
              <a:gd name="connsiteY6" fmla="*/ 6105523 h 6105523"/>
              <a:gd name="connsiteX7" fmla="*/ 0 w 11430001"/>
              <a:gd name="connsiteY7" fmla="*/ 6105523 h 6105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30001" h="6105523">
                <a:moveTo>
                  <a:pt x="0" y="0"/>
                </a:moveTo>
                <a:lnTo>
                  <a:pt x="7874003" y="0"/>
                </a:lnTo>
                <a:lnTo>
                  <a:pt x="7874003" y="771522"/>
                </a:lnTo>
                <a:lnTo>
                  <a:pt x="11430001" y="771522"/>
                </a:lnTo>
                <a:lnTo>
                  <a:pt x="11430001" y="6105523"/>
                </a:lnTo>
                <a:lnTo>
                  <a:pt x="7874003" y="6105523"/>
                </a:lnTo>
                <a:lnTo>
                  <a:pt x="5334002" y="6105523"/>
                </a:lnTo>
                <a:lnTo>
                  <a:pt x="0" y="6105523"/>
                </a:lnTo>
                <a:close/>
              </a:path>
            </a:pathLst>
          </a:custGeom>
          <a:ln w="508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Title 5">
            <a:extLst>
              <a:ext uri="{FF2B5EF4-FFF2-40B4-BE49-F238E27FC236}">
                <a16:creationId xmlns:a16="http://schemas.microsoft.com/office/drawing/2014/main" id="{00406F9C-B330-46B3-A03C-15F85CD76061}"/>
              </a:ext>
            </a:extLst>
          </p:cNvPr>
          <p:cNvSpPr>
            <a:spLocks noGrp="1"/>
          </p:cNvSpPr>
          <p:nvPr>
            <p:ph type="title"/>
          </p:nvPr>
        </p:nvSpPr>
        <p:spPr>
          <a:xfrm>
            <a:off x="762000" y="3822282"/>
            <a:ext cx="5012266" cy="2273710"/>
          </a:xfrm>
        </p:spPr>
        <p:txBody>
          <a:bodyPr anchor="t"/>
          <a:lstStyle>
            <a:lvl1pPr>
              <a:defRPr sz="4200"/>
            </a:lvl1pPr>
          </a:lstStyle>
          <a:p>
            <a:r>
              <a:rPr lang="en-US"/>
              <a:t>Click to edit Master title style</a:t>
            </a:r>
            <a:endParaRPr lang="en-US" dirty="0"/>
          </a:p>
        </p:txBody>
      </p:sp>
      <p:sp>
        <p:nvSpPr>
          <p:cNvPr id="21" name="Picture Placeholder 20">
            <a:extLst>
              <a:ext uri="{FF2B5EF4-FFF2-40B4-BE49-F238E27FC236}">
                <a16:creationId xmlns:a16="http://schemas.microsoft.com/office/drawing/2014/main" id="{34FC9061-555D-4FE2-ABE9-07A195BC022E}"/>
              </a:ext>
            </a:extLst>
          </p:cNvPr>
          <p:cNvSpPr>
            <a:spLocks noGrp="1"/>
          </p:cNvSpPr>
          <p:nvPr>
            <p:ph type="pic" sz="quarter" idx="13"/>
          </p:nvPr>
        </p:nvSpPr>
        <p:spPr>
          <a:xfrm>
            <a:off x="758952" y="761988"/>
            <a:ext cx="3566160" cy="2660904"/>
          </a:xfrm>
          <a:solidFill>
            <a:schemeClr val="accent6"/>
          </a:solidFill>
        </p:spPr>
        <p:txBody>
          <a:bodyPr/>
          <a:lstStyle/>
          <a:p>
            <a:r>
              <a:rPr lang="en-US"/>
              <a:t>Click icon to add picture</a:t>
            </a:r>
          </a:p>
        </p:txBody>
      </p:sp>
      <p:sp>
        <p:nvSpPr>
          <p:cNvPr id="22" name="Picture Placeholder 20">
            <a:extLst>
              <a:ext uri="{FF2B5EF4-FFF2-40B4-BE49-F238E27FC236}">
                <a16:creationId xmlns:a16="http://schemas.microsoft.com/office/drawing/2014/main" id="{7C8788B5-2964-4199-A168-84BDEBE3E9A7}"/>
              </a:ext>
            </a:extLst>
          </p:cNvPr>
          <p:cNvSpPr>
            <a:spLocks noGrp="1"/>
          </p:cNvSpPr>
          <p:nvPr>
            <p:ph type="pic" sz="quarter" idx="14"/>
          </p:nvPr>
        </p:nvSpPr>
        <p:spPr>
          <a:xfrm>
            <a:off x="4294632" y="761980"/>
            <a:ext cx="3566160" cy="2660904"/>
          </a:xfrm>
          <a:solidFill>
            <a:schemeClr val="accent6"/>
          </a:solidFill>
        </p:spPr>
        <p:txBody>
          <a:bodyPr/>
          <a:lstStyle/>
          <a:p>
            <a:r>
              <a:rPr lang="en-US"/>
              <a:t>Click icon to add picture</a:t>
            </a:r>
          </a:p>
        </p:txBody>
      </p:sp>
      <p:sp>
        <p:nvSpPr>
          <p:cNvPr id="23" name="Picture Placeholder 20">
            <a:extLst>
              <a:ext uri="{FF2B5EF4-FFF2-40B4-BE49-F238E27FC236}">
                <a16:creationId xmlns:a16="http://schemas.microsoft.com/office/drawing/2014/main" id="{D4B5D4A5-C34C-4703-AFB6-DA982B6FF83B}"/>
              </a:ext>
            </a:extLst>
          </p:cNvPr>
          <p:cNvSpPr>
            <a:spLocks noGrp="1"/>
          </p:cNvSpPr>
          <p:nvPr>
            <p:ph type="pic" sz="quarter" idx="15"/>
          </p:nvPr>
        </p:nvSpPr>
        <p:spPr>
          <a:xfrm>
            <a:off x="7859598" y="761980"/>
            <a:ext cx="3566160" cy="2660904"/>
          </a:xfrm>
          <a:solidFill>
            <a:schemeClr val="accent6"/>
          </a:solidFill>
        </p:spPr>
        <p:txBody>
          <a:bodyPr/>
          <a:lstStyle/>
          <a:p>
            <a:r>
              <a:rPr lang="en-US"/>
              <a:t>Click icon to add picture</a:t>
            </a:r>
            <a:endParaRPr lang="en-US" dirty="0"/>
          </a:p>
        </p:txBody>
      </p:sp>
      <p:sp>
        <p:nvSpPr>
          <p:cNvPr id="19" name="Content Placeholder 1">
            <a:extLst>
              <a:ext uri="{FF2B5EF4-FFF2-40B4-BE49-F238E27FC236}">
                <a16:creationId xmlns:a16="http://schemas.microsoft.com/office/drawing/2014/main" id="{8CA9663F-19C9-4799-8B97-333815BF6A4F}"/>
              </a:ext>
            </a:extLst>
          </p:cNvPr>
          <p:cNvSpPr>
            <a:spLocks noGrp="1"/>
          </p:cNvSpPr>
          <p:nvPr>
            <p:ph idx="1"/>
          </p:nvPr>
        </p:nvSpPr>
        <p:spPr>
          <a:xfrm>
            <a:off x="6417734" y="3822282"/>
            <a:ext cx="4607484" cy="2273710"/>
          </a:xfrm>
        </p:spPr>
        <p:txBody>
          <a:bodyPr anchor="t">
            <a:normAutofit/>
          </a:bodyPr>
          <a:lstStyle>
            <a:lvl1pPr marL="0" indent="0">
              <a:buNone/>
              <a:defRPr/>
            </a:lvl1pPr>
          </a:lstStyle>
          <a:p>
            <a:pPr lvl="0"/>
            <a:r>
              <a:rPr lang="en-US"/>
              <a:t>Click to edit Master text styles</a:t>
            </a:r>
          </a:p>
        </p:txBody>
      </p:sp>
      <p:sp>
        <p:nvSpPr>
          <p:cNvPr id="3" name="Footer Placeholder 2">
            <a:extLst>
              <a:ext uri="{FF2B5EF4-FFF2-40B4-BE49-F238E27FC236}">
                <a16:creationId xmlns:a16="http://schemas.microsoft.com/office/drawing/2014/main" id="{452CFE08-03FE-487B-8963-9FAD3049CFFA}"/>
              </a:ext>
            </a:extLst>
          </p:cNvPr>
          <p:cNvSpPr>
            <a:spLocks noGrp="1"/>
          </p:cNvSpPr>
          <p:nvPr>
            <p:ph type="ftr" sz="quarter" idx="11"/>
          </p:nvPr>
        </p:nvSpPr>
        <p:spPr/>
        <p:txBody>
          <a:bodyPr/>
          <a:lstStyle/>
          <a:p>
            <a:r>
              <a:rPr lang="en-US"/>
              <a:t>Sample footer text</a:t>
            </a:r>
          </a:p>
        </p:txBody>
      </p:sp>
      <p:sp>
        <p:nvSpPr>
          <p:cNvPr id="2" name="Date Placeholder 1">
            <a:extLst>
              <a:ext uri="{FF2B5EF4-FFF2-40B4-BE49-F238E27FC236}">
                <a16:creationId xmlns:a16="http://schemas.microsoft.com/office/drawing/2014/main" id="{B7862271-51F6-4122-9709-D279042F8846}"/>
              </a:ext>
            </a:extLst>
          </p:cNvPr>
          <p:cNvSpPr>
            <a:spLocks noGrp="1"/>
          </p:cNvSpPr>
          <p:nvPr>
            <p:ph type="dt" sz="half" idx="10"/>
          </p:nvPr>
        </p:nvSpPr>
        <p:spPr/>
        <p:txBody>
          <a:bodyPr/>
          <a:lstStyle/>
          <a:p>
            <a:r>
              <a:rPr lang="en-US"/>
              <a:t>3/1/20XX</a:t>
            </a:r>
          </a:p>
        </p:txBody>
      </p:sp>
      <p:sp>
        <p:nvSpPr>
          <p:cNvPr id="4" name="Slide Number Placeholder 3">
            <a:extLst>
              <a:ext uri="{FF2B5EF4-FFF2-40B4-BE49-F238E27FC236}">
                <a16:creationId xmlns:a16="http://schemas.microsoft.com/office/drawing/2014/main" id="{CA935A50-18AE-4CB1-BB10-1CBDD8A7C2C4}"/>
              </a:ext>
            </a:extLst>
          </p:cNvPr>
          <p:cNvSpPr>
            <a:spLocks noGrp="1"/>
          </p:cNvSpPr>
          <p:nvPr>
            <p:ph type="sldNum" sz="quarter" idx="12"/>
          </p:nvPr>
        </p:nvSpPr>
        <p:spPr/>
        <p:txBody>
          <a:bodyPr/>
          <a:lstStyle/>
          <a:p>
            <a:fld id="{CB1E4CB7-CB13-4810-BF18-BE31AFC64F93}" type="slidenum">
              <a:rPr lang="en-US" smtClean="0"/>
              <a:t>‹#›</a:t>
            </a:fld>
            <a:endParaRPr lang="en-US"/>
          </a:p>
        </p:txBody>
      </p:sp>
    </p:spTree>
    <p:extLst>
      <p:ext uri="{BB962C8B-B14F-4D97-AF65-F5344CB8AC3E}">
        <p14:creationId xmlns:p14="http://schemas.microsoft.com/office/powerpoint/2010/main" val="32418429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lgn="r"/>
            <a:r>
              <a:rPr lang="en-US"/>
              <a:t>3/1/20XX</a:t>
            </a:r>
            <a:endParaRPr lang="en-US" dirty="0"/>
          </a:p>
        </p:txBody>
      </p:sp>
      <p:sp>
        <p:nvSpPr>
          <p:cNvPr id="5" name="Footer Placeholder 4"/>
          <p:cNvSpPr>
            <a:spLocks noGrp="1"/>
          </p:cNvSpPr>
          <p:nvPr>
            <p:ph type="ftr" sz="quarter" idx="11"/>
          </p:nvPr>
        </p:nvSpPr>
        <p:spPr/>
        <p:txBody>
          <a:bodyPr/>
          <a:lstStyle/>
          <a:p>
            <a:r>
              <a:rPr lang="en-US" sz="1000"/>
              <a:t>Sample footer text</a:t>
            </a:r>
            <a:endParaRPr lang="en-US" sz="1000" dirty="0"/>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780416484"/>
      </p:ext>
    </p:extLst>
  </p:cSld>
  <p:clrMapOvr>
    <a:masterClrMapping/>
  </p:clrMapOvr>
  <p:hf hdr="0"/>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lgn="r"/>
            <a:r>
              <a:rPr lang="en-US"/>
              <a:t>3/1/20XX</a:t>
            </a:r>
            <a:endParaRPr lang="en-US" dirty="0"/>
          </a:p>
        </p:txBody>
      </p:sp>
      <p:sp>
        <p:nvSpPr>
          <p:cNvPr id="5" name="Footer Placeholder 4"/>
          <p:cNvSpPr>
            <a:spLocks noGrp="1"/>
          </p:cNvSpPr>
          <p:nvPr>
            <p:ph type="ftr" sz="quarter" idx="11"/>
          </p:nvPr>
        </p:nvSpPr>
        <p:spPr/>
        <p:txBody>
          <a:bodyPr/>
          <a:lstStyle/>
          <a:p>
            <a:r>
              <a:rPr lang="en-US" sz="1000"/>
              <a:t>Sample footer text</a:t>
            </a:r>
            <a:endParaRPr lang="en-US" sz="1000" dirty="0"/>
          </a:p>
        </p:txBody>
      </p:sp>
      <p:sp>
        <p:nvSpPr>
          <p:cNvPr id="6" name="Slide Number Placeholder 5"/>
          <p:cNvSpPr>
            <a:spLocks noGrp="1"/>
          </p:cNvSpPr>
          <p:nvPr>
            <p:ph type="sldNum" sz="quarter" idx="12"/>
          </p:nvPr>
        </p:nvSpPr>
        <p:spPr/>
        <p:txBody>
          <a:bodyPr/>
          <a:lstStyle/>
          <a:p>
            <a:fld id="{CB1E4CB7-CB13-4810-BF18-BE31AFC64F93}" type="slidenum">
              <a:rPr lang="en-US" smtClean="0"/>
              <a:pPr/>
              <a:t>‹#›</a:t>
            </a:fld>
            <a:endParaRPr lang="en-US" sz="1000" dirty="0"/>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7727420"/>
      </p:ext>
    </p:extLst>
  </p:cSld>
  <p:clrMapOvr>
    <a:masterClrMapping/>
  </p:clrMapOvr>
  <p:hf hdr="0"/>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lgn="r"/>
            <a:r>
              <a:rPr lang="en-US"/>
              <a:t>3/1/20XX</a:t>
            </a:r>
            <a:endParaRPr lang="en-US" dirty="0"/>
          </a:p>
        </p:txBody>
      </p:sp>
      <p:sp>
        <p:nvSpPr>
          <p:cNvPr id="6" name="Footer Placeholder 5"/>
          <p:cNvSpPr>
            <a:spLocks noGrp="1"/>
          </p:cNvSpPr>
          <p:nvPr>
            <p:ph type="ftr" sz="quarter" idx="11"/>
          </p:nvPr>
        </p:nvSpPr>
        <p:spPr/>
        <p:txBody>
          <a:bodyPr/>
          <a:lstStyle/>
          <a:p>
            <a:r>
              <a:rPr lang="en-US" sz="1000"/>
              <a:t>Sample footer text</a:t>
            </a:r>
            <a:endParaRPr lang="en-US" sz="1000" dirty="0"/>
          </a:p>
        </p:txBody>
      </p:sp>
      <p:sp>
        <p:nvSpPr>
          <p:cNvPr id="7" name="Slide Number Placeholder 6"/>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959859531"/>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lgn="r"/>
            <a:r>
              <a:rPr lang="en-US"/>
              <a:t>3/1/20XX</a:t>
            </a:r>
            <a:endParaRPr lang="en-US" dirty="0"/>
          </a:p>
        </p:txBody>
      </p:sp>
      <p:sp>
        <p:nvSpPr>
          <p:cNvPr id="8" name="Footer Placeholder 7"/>
          <p:cNvSpPr>
            <a:spLocks noGrp="1"/>
          </p:cNvSpPr>
          <p:nvPr>
            <p:ph type="ftr" sz="quarter" idx="11"/>
          </p:nvPr>
        </p:nvSpPr>
        <p:spPr/>
        <p:txBody>
          <a:bodyPr/>
          <a:lstStyle/>
          <a:p>
            <a:r>
              <a:rPr lang="en-US" sz="1000"/>
              <a:t>Sample footer text</a:t>
            </a:r>
            <a:endParaRPr lang="en-US" sz="1000" dirty="0"/>
          </a:p>
        </p:txBody>
      </p:sp>
      <p:sp>
        <p:nvSpPr>
          <p:cNvPr id="9" name="Slide Number Placeholder 8"/>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2689713137"/>
      </p:ext>
    </p:extLst>
  </p:cSld>
  <p:clrMapOvr>
    <a:masterClrMapping/>
  </p:clrMapOvr>
  <p:hf hdr="0"/>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lgn="r"/>
            <a:r>
              <a:rPr lang="en-US"/>
              <a:t>3/1/20XX</a:t>
            </a:r>
            <a:endParaRPr lang="en-US" dirty="0"/>
          </a:p>
        </p:txBody>
      </p:sp>
      <p:sp>
        <p:nvSpPr>
          <p:cNvPr id="4" name="Footer Placeholder 3"/>
          <p:cNvSpPr>
            <a:spLocks noGrp="1"/>
          </p:cNvSpPr>
          <p:nvPr>
            <p:ph type="ftr" sz="quarter" idx="11"/>
          </p:nvPr>
        </p:nvSpPr>
        <p:spPr/>
        <p:txBody>
          <a:bodyPr/>
          <a:lstStyle/>
          <a:p>
            <a:r>
              <a:rPr lang="en-US" sz="1000"/>
              <a:t>Sample footer text</a:t>
            </a:r>
            <a:endParaRPr lang="en-US" sz="1000" dirty="0"/>
          </a:p>
        </p:txBody>
      </p:sp>
      <p:sp>
        <p:nvSpPr>
          <p:cNvPr id="5" name="Slide Number Placeholder 4"/>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621757864"/>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lgn="r"/>
            <a:r>
              <a:rPr lang="en-US"/>
              <a:t>3/1/20XX</a:t>
            </a:r>
            <a:endParaRPr lang="en-US" dirty="0"/>
          </a:p>
        </p:txBody>
      </p:sp>
      <p:sp>
        <p:nvSpPr>
          <p:cNvPr id="3" name="Footer Placeholder 2"/>
          <p:cNvSpPr>
            <a:spLocks noGrp="1"/>
          </p:cNvSpPr>
          <p:nvPr>
            <p:ph type="ftr" sz="quarter" idx="11"/>
          </p:nvPr>
        </p:nvSpPr>
        <p:spPr/>
        <p:txBody>
          <a:bodyPr/>
          <a:lstStyle/>
          <a:p>
            <a:r>
              <a:rPr lang="en-US" sz="1000"/>
              <a:t>Sample footer text</a:t>
            </a:r>
            <a:endParaRPr lang="en-US" sz="1000" dirty="0"/>
          </a:p>
        </p:txBody>
      </p:sp>
      <p:sp>
        <p:nvSpPr>
          <p:cNvPr id="4" name="Slide Number Placeholder 3"/>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1264771096"/>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lgn="r"/>
            <a:r>
              <a:rPr lang="en-US"/>
              <a:t>3/1/20XX</a:t>
            </a:r>
            <a:endParaRPr lang="en-US" dirty="0"/>
          </a:p>
        </p:txBody>
      </p:sp>
      <p:sp>
        <p:nvSpPr>
          <p:cNvPr id="6" name="Footer Placeholder 5"/>
          <p:cNvSpPr>
            <a:spLocks noGrp="1"/>
          </p:cNvSpPr>
          <p:nvPr>
            <p:ph type="ftr" sz="quarter" idx="11"/>
          </p:nvPr>
        </p:nvSpPr>
        <p:spPr/>
        <p:txBody>
          <a:bodyPr/>
          <a:lstStyle/>
          <a:p>
            <a:r>
              <a:rPr lang="en-US" sz="1000"/>
              <a:t>Sample footer text</a:t>
            </a:r>
            <a:endParaRPr lang="en-US" sz="1000" dirty="0"/>
          </a:p>
        </p:txBody>
      </p:sp>
      <p:sp>
        <p:nvSpPr>
          <p:cNvPr id="7" name="Slide Number Placeholder 6"/>
          <p:cNvSpPr>
            <a:spLocks noGrp="1"/>
          </p:cNvSpPr>
          <p:nvPr>
            <p:ph type="sldNum" sz="quarter" idx="12"/>
          </p:nvPr>
        </p:nvSpPr>
        <p:spPr/>
        <p:txBody>
          <a:bodyPr/>
          <a:lstStyle/>
          <a:p>
            <a:fld id="{CB1E4CB7-CB13-4810-BF18-BE31AFC64F93}" type="slidenum">
              <a:rPr lang="en-US" smtClean="0"/>
              <a:pPr/>
              <a:t>‹#›</a:t>
            </a:fld>
            <a:endParaRPr lang="en-US" sz="1000" dirty="0"/>
          </a:p>
        </p:txBody>
      </p:sp>
    </p:spTree>
    <p:extLst>
      <p:ext uri="{BB962C8B-B14F-4D97-AF65-F5344CB8AC3E}">
        <p14:creationId xmlns:p14="http://schemas.microsoft.com/office/powerpoint/2010/main" val="4213446222"/>
      </p:ext>
    </p:extLst>
  </p:cSld>
  <p:clrMapOvr>
    <a:masterClrMapping/>
  </p:clrMapOvr>
  <p:hf hdr="0"/>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algn="r"/>
            <a:r>
              <a:rPr lang="en-US"/>
              <a:t>3/1/20XX</a:t>
            </a:r>
            <a:endParaRPr lang="en-US" dirty="0"/>
          </a:p>
        </p:txBody>
      </p:sp>
      <p:sp>
        <p:nvSpPr>
          <p:cNvPr id="6" name="Footer Placeholder 5"/>
          <p:cNvSpPr>
            <a:spLocks noGrp="1"/>
          </p:cNvSpPr>
          <p:nvPr>
            <p:ph type="ftr" sz="quarter" idx="11"/>
          </p:nvPr>
        </p:nvSpPr>
        <p:spPr/>
        <p:txBody>
          <a:bodyPr/>
          <a:lstStyle/>
          <a:p>
            <a:r>
              <a:rPr lang="en-US" sz="1000"/>
              <a:t>Sample footer text</a:t>
            </a:r>
            <a:endParaRPr lang="en-US" sz="1000" dirty="0"/>
          </a:p>
        </p:txBody>
      </p:sp>
      <p:sp>
        <p:nvSpPr>
          <p:cNvPr id="7" name="Slide Number Placeholder 6"/>
          <p:cNvSpPr>
            <a:spLocks noGrp="1"/>
          </p:cNvSpPr>
          <p:nvPr>
            <p:ph type="sldNum" sz="quarter" idx="12"/>
          </p:nvPr>
        </p:nvSpPr>
        <p:spPr/>
        <p:txBody>
          <a:bodyPr/>
          <a:lstStyle/>
          <a:p>
            <a:fld id="{CB1E4CB7-CB13-4810-BF18-BE31AFC64F93}" type="slidenum">
              <a:rPr lang="en-US" smtClean="0"/>
              <a:pPr/>
              <a:t>‹#›</a:t>
            </a:fld>
            <a:endParaRPr lang="en-US" sz="1000" dirty="0"/>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5897698"/>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pPr algn="r"/>
            <a:r>
              <a:rPr lang="en-US"/>
              <a:t>3/1/20XX</a:t>
            </a:r>
            <a:endParaRPr lang="en-US" dirty="0"/>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r>
              <a:rPr lang="en-US" sz="1000"/>
              <a:t>Sample footer text</a:t>
            </a:r>
            <a:endParaRPr lang="en-US" sz="1000" dirty="0"/>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B1E4CB7-CB13-4810-BF18-BE31AFC64F93}" type="slidenum">
              <a:rPr lang="en-US" smtClean="0"/>
              <a:pPr/>
              <a:t>‹#›</a:t>
            </a:fld>
            <a:endParaRPr lang="en-US" sz="1000" dirty="0"/>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57569405"/>
      </p:ext>
    </p:extLst>
  </p:cSld>
  <p:clrMap bg1="lt1" tx1="dk1" bg2="lt2" tx2="dk2" accent1="accent1" accent2="accent2" accent3="accent3" accent4="accent4" accent5="accent5" accent6="accent6" hlink="hlink" folHlink="folHlink"/>
  <p:sldLayoutIdLst>
    <p:sldLayoutId id="2147484119" r:id="rId1"/>
    <p:sldLayoutId id="2147484120" r:id="rId2"/>
    <p:sldLayoutId id="2147484121" r:id="rId3"/>
    <p:sldLayoutId id="2147484122" r:id="rId4"/>
    <p:sldLayoutId id="2147484123" r:id="rId5"/>
    <p:sldLayoutId id="2147484124" r:id="rId6"/>
    <p:sldLayoutId id="2147484125" r:id="rId7"/>
    <p:sldLayoutId id="2147484126" r:id="rId8"/>
    <p:sldLayoutId id="2147484127" r:id="rId9"/>
    <p:sldLayoutId id="2147484128" r:id="rId10"/>
    <p:sldLayoutId id="2147484129" r:id="rId11"/>
    <p:sldLayoutId id="2147484130" r:id="rId12"/>
    <p:sldLayoutId id="2147484131" r:id="rId13"/>
    <p:sldLayoutId id="2147484133" r:id="rId14"/>
    <p:sldLayoutId id="2147484134" r:id="rId15"/>
    <p:sldLayoutId id="2147484135" r:id="rId16"/>
    <p:sldLayoutId id="2147484136" r:id="rId17"/>
  </p:sldLayoutIdLst>
  <p:hf hdr="0"/>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slideLayout" Target="../slideLayouts/slideLayout15.xml"/><Relationship Id="rId1" Type="http://schemas.openxmlformats.org/officeDocument/2006/relationships/video" Target="https://www.youtube.com/embed/4ixkeBWPhdI?feature=oembed"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15.xml"/><Relationship Id="rId1" Type="http://schemas.openxmlformats.org/officeDocument/2006/relationships/video" Target="https://www.youtube.com/embed/Dq9odPtHbcg?start=102&amp;feature=oembed"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15.xml"/><Relationship Id="rId1" Type="http://schemas.openxmlformats.org/officeDocument/2006/relationships/video" Target="https://www.youtube.com/embed/RIyge4jzeFg?start=8&amp;feature=oembed" TargetMode="External"/></Relationships>
</file>

<file path=ppt/slides/_rels/slide2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6.xml"/><Relationship Id="rId1" Type="http://schemas.openxmlformats.org/officeDocument/2006/relationships/video" Target="https://www.youtube.com/embed/u094qvRYDA0?feature=oembed" TargetMode="External"/><Relationship Id="rId4" Type="http://schemas.openxmlformats.org/officeDocument/2006/relationships/image" Target="../media/image15.jpeg"/></Relationships>
</file>

<file path=ppt/slides/_rels/slide3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slideLayout" Target="../slideLayouts/slideLayout14.xml"/><Relationship Id="rId1" Type="http://schemas.openxmlformats.org/officeDocument/2006/relationships/video" Target="https://www.youtube.com/embed/zOi56YybbvY?feature=oembed" TargetMode="External"/></Relationships>
</file>

<file path=ppt/slides/_rels/slide3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3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4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47.xml.rels><?xml version="1.0" encoding="UTF-8" standalone="yes"?>
<Relationships xmlns="http://schemas.openxmlformats.org/package/2006/relationships"><Relationship Id="rId2" Type="http://schemas.openxmlformats.org/officeDocument/2006/relationships/hyperlink" Target="https://positivepsychology.com/stress-management-techniques-tips-burn-out/"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6.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3"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4" name="Straight Connector 28">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26" name="Rectangle 30">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32">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26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itle 18">
            <a:extLst>
              <a:ext uri="{FF2B5EF4-FFF2-40B4-BE49-F238E27FC236}">
                <a16:creationId xmlns:a16="http://schemas.microsoft.com/office/drawing/2014/main" id="{C60B4E40-ED59-4DFA-97D2-04570E2808BD}"/>
              </a:ext>
            </a:extLst>
          </p:cNvPr>
          <p:cNvSpPr>
            <a:spLocks noGrp="1"/>
          </p:cNvSpPr>
          <p:nvPr>
            <p:ph type="ctrTitle"/>
          </p:nvPr>
        </p:nvSpPr>
        <p:spPr>
          <a:xfrm>
            <a:off x="634275" y="640080"/>
            <a:ext cx="6707817" cy="3034857"/>
          </a:xfrm>
        </p:spPr>
        <p:txBody>
          <a:bodyPr vert="horz" lIns="91440" tIns="45720" rIns="91440" bIns="45720" rtlCol="0" anchor="b">
            <a:normAutofit/>
          </a:bodyPr>
          <a:lstStyle/>
          <a:p>
            <a:pPr algn="r"/>
            <a:r>
              <a:rPr lang="en-US" sz="5000" kern="1200" cap="all" spc="200" baseline="0" dirty="0">
                <a:solidFill>
                  <a:srgbClr val="FFFFFF"/>
                </a:solidFill>
                <a:latin typeface="+mj-lt"/>
                <a:ea typeface="+mj-ea"/>
                <a:cs typeface="+mj-cs"/>
              </a:rPr>
              <a:t>NM-AAA Training #5</a:t>
            </a:r>
            <a:br>
              <a:rPr lang="en-US" sz="5000" kern="1200" cap="all" spc="200" baseline="0" dirty="0">
                <a:solidFill>
                  <a:srgbClr val="FFFFFF"/>
                </a:solidFill>
                <a:latin typeface="+mj-lt"/>
                <a:ea typeface="+mj-ea"/>
                <a:cs typeface="+mj-cs"/>
              </a:rPr>
            </a:br>
            <a:r>
              <a:rPr lang="es-ES" sz="5000" spc="200" dirty="0" err="1">
                <a:solidFill>
                  <a:srgbClr val="FFFFFF"/>
                </a:solidFill>
              </a:rPr>
              <a:t>Wellness</a:t>
            </a:r>
            <a:r>
              <a:rPr lang="es-ES" sz="5000" spc="200" dirty="0">
                <a:solidFill>
                  <a:srgbClr val="FFFFFF"/>
                </a:solidFill>
              </a:rPr>
              <a:t> </a:t>
            </a:r>
            <a:r>
              <a:rPr lang="es-ES" sz="5000" spc="200" dirty="0" err="1">
                <a:solidFill>
                  <a:srgbClr val="FFFFFF"/>
                </a:solidFill>
              </a:rPr>
              <a:t>Check</a:t>
            </a:r>
            <a:r>
              <a:rPr lang="es-ES" sz="5000" spc="200" dirty="0">
                <a:solidFill>
                  <a:srgbClr val="FFFFFF"/>
                </a:solidFill>
              </a:rPr>
              <a:t>: Estrés, Salud Mental y Autocuidado</a:t>
            </a:r>
            <a:endParaRPr lang="en-US" sz="5000" kern="1200" cap="all" spc="200" baseline="0" dirty="0">
              <a:solidFill>
                <a:srgbClr val="FFFFFF"/>
              </a:solidFill>
              <a:latin typeface="+mj-lt"/>
              <a:ea typeface="+mj-ea"/>
              <a:cs typeface="+mj-cs"/>
            </a:endParaRPr>
          </a:p>
        </p:txBody>
      </p:sp>
      <p:sp>
        <p:nvSpPr>
          <p:cNvPr id="20" name="Subtitle 19">
            <a:extLst>
              <a:ext uri="{FF2B5EF4-FFF2-40B4-BE49-F238E27FC236}">
                <a16:creationId xmlns:a16="http://schemas.microsoft.com/office/drawing/2014/main" id="{35E6FB68-BA70-4F6F-9874-1F349422D895}"/>
              </a:ext>
            </a:extLst>
          </p:cNvPr>
          <p:cNvSpPr>
            <a:spLocks noGrp="1"/>
          </p:cNvSpPr>
          <p:nvPr>
            <p:ph type="subTitle" idx="1"/>
          </p:nvPr>
        </p:nvSpPr>
        <p:spPr>
          <a:xfrm>
            <a:off x="638920" y="3849539"/>
            <a:ext cx="6703157" cy="2359417"/>
          </a:xfrm>
        </p:spPr>
        <p:txBody>
          <a:bodyPr vert="horz" lIns="91440" tIns="45720" rIns="91440" bIns="45720" rtlCol="0" anchor="t">
            <a:normAutofit/>
          </a:bodyPr>
          <a:lstStyle/>
          <a:p>
            <a:pPr algn="r">
              <a:lnSpc>
                <a:spcPct val="100000"/>
              </a:lnSpc>
              <a:spcBef>
                <a:spcPts val="0"/>
              </a:spcBef>
            </a:pPr>
            <a:r>
              <a:rPr lang="en-US" sz="2000" dirty="0">
                <a:solidFill>
                  <a:srgbClr val="FFFFFF"/>
                </a:solidFill>
              </a:rPr>
              <a:t>Constance Rudnicki, MS, RDN, LD</a:t>
            </a:r>
          </a:p>
          <a:p>
            <a:pPr algn="r">
              <a:lnSpc>
                <a:spcPct val="100000"/>
              </a:lnSpc>
              <a:spcBef>
                <a:spcPts val="0"/>
              </a:spcBef>
            </a:pPr>
            <a:r>
              <a:rPr lang="en-US" sz="2000" dirty="0" err="1">
                <a:solidFill>
                  <a:srgbClr val="FFFFFF"/>
                </a:solidFill>
              </a:rPr>
              <a:t>Dietista</a:t>
            </a:r>
            <a:r>
              <a:rPr lang="en-US" sz="2000" dirty="0">
                <a:solidFill>
                  <a:srgbClr val="FFFFFF"/>
                </a:solidFill>
              </a:rPr>
              <a:t>/</a:t>
            </a:r>
            <a:r>
              <a:rPr lang="en-US" sz="2000" dirty="0" err="1">
                <a:solidFill>
                  <a:srgbClr val="FFFFFF"/>
                </a:solidFill>
              </a:rPr>
              <a:t>Nutricionista</a:t>
            </a:r>
            <a:r>
              <a:rPr lang="en-US" sz="2000" dirty="0">
                <a:solidFill>
                  <a:srgbClr val="FFFFFF"/>
                </a:solidFill>
              </a:rPr>
              <a:t> </a:t>
            </a:r>
            <a:r>
              <a:rPr lang="en-US" sz="2000" dirty="0" err="1">
                <a:solidFill>
                  <a:srgbClr val="FFFFFF"/>
                </a:solidFill>
              </a:rPr>
              <a:t>Registrado</a:t>
            </a:r>
            <a:r>
              <a:rPr lang="en-US" sz="2000" dirty="0">
                <a:solidFill>
                  <a:srgbClr val="FFFFFF"/>
                </a:solidFill>
              </a:rPr>
              <a:t>
</a:t>
            </a:r>
            <a:r>
              <a:rPr lang="es-ES" sz="2000" dirty="0">
                <a:solidFill>
                  <a:srgbClr val="FFFFFF"/>
                </a:solidFill>
              </a:rPr>
              <a:t>Agencia de Área No Metropolitana sobre el Envejecimiento</a:t>
            </a:r>
            <a:endParaRPr lang="en-US" sz="2000" dirty="0">
              <a:solidFill>
                <a:srgbClr val="FFFFFF"/>
              </a:solidFill>
            </a:endParaRPr>
          </a:p>
        </p:txBody>
      </p:sp>
      <p:cxnSp>
        <p:nvCxnSpPr>
          <p:cNvPr id="30" name="Straight Connector 34">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5582" y="3765314"/>
            <a:ext cx="585216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4A54551-AE26-D31B-E77B-961B3F5FC9B7}"/>
              </a:ext>
            </a:extLst>
          </p:cNvPr>
          <p:cNvPicPr>
            <a:picLocks noChangeAspect="1"/>
          </p:cNvPicPr>
          <p:nvPr/>
        </p:nvPicPr>
        <p:blipFill>
          <a:blip r:embed="rId3"/>
          <a:stretch>
            <a:fillRect/>
          </a:stretch>
        </p:blipFill>
        <p:spPr>
          <a:xfrm>
            <a:off x="634275" y="4370071"/>
            <a:ext cx="2487751" cy="1788069"/>
          </a:xfrm>
          <a:prstGeom prst="rect">
            <a:avLst/>
          </a:prstGeom>
        </p:spPr>
      </p:pic>
    </p:spTree>
    <p:extLst>
      <p:ext uri="{BB962C8B-B14F-4D97-AF65-F5344CB8AC3E}">
        <p14:creationId xmlns:p14="http://schemas.microsoft.com/office/powerpoint/2010/main" val="9014015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2" name="Straight Connector 31">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34" name="Rectangle 33">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964788" y="804333"/>
            <a:ext cx="3391900" cy="5249334"/>
          </a:xfrm>
        </p:spPr>
        <p:txBody>
          <a:bodyPr vert="horz" lIns="91440" tIns="45720" rIns="91440" bIns="45720" rtlCol="0" anchor="ctr">
            <a:normAutofit/>
          </a:bodyPr>
          <a:lstStyle/>
          <a:p>
            <a:pPr algn="r"/>
            <a:r>
              <a:rPr lang="es-ES" dirty="0">
                <a:solidFill>
                  <a:srgbClr val="FFFFFF"/>
                </a:solidFill>
              </a:rPr>
              <a:t>¿Cómo afecta el estrés al cuerpo?
</a:t>
            </a:r>
            <a:endParaRPr lang="en-US" dirty="0">
              <a:solidFill>
                <a:srgbClr val="FFFFFF"/>
              </a:solidFill>
            </a:endParaRPr>
          </a:p>
        </p:txBody>
      </p:sp>
      <p:sp>
        <p:nvSpPr>
          <p:cNvPr id="3" name="Content Placeholder 2">
            <a:extLst>
              <a:ext uri="{FF2B5EF4-FFF2-40B4-BE49-F238E27FC236}">
                <a16:creationId xmlns:a16="http://schemas.microsoft.com/office/drawing/2014/main" id="{E0C06BF1-24A8-4CC3-B36E-FCFA069BEC3F}"/>
              </a:ext>
            </a:extLst>
          </p:cNvPr>
          <p:cNvSpPr>
            <a:spLocks noGrp="1"/>
          </p:cNvSpPr>
          <p:nvPr>
            <p:ph idx="1"/>
          </p:nvPr>
        </p:nvSpPr>
        <p:spPr>
          <a:xfrm>
            <a:off x="4951048" y="804333"/>
            <a:ext cx="6306003" cy="5249334"/>
          </a:xfrm>
        </p:spPr>
        <p:txBody>
          <a:bodyPr vert="horz" lIns="45720" tIns="45720" rIns="45720" bIns="45720" rtlCol="0" anchor="ctr">
            <a:normAutofit/>
          </a:bodyPr>
          <a:lstStyle/>
          <a:p>
            <a:pPr>
              <a:lnSpc>
                <a:spcPct val="90000"/>
              </a:lnSpc>
            </a:pPr>
            <a:r>
              <a:rPr lang="es-ES" dirty="0"/>
              <a:t>El estrés puede tener efectos duraderos en su salud y bienestar.  
"Estos efectos en la salud afectan a algunos grupos de manera desproporcionada: las mujeres, por ejemplo, tienen más del doble de probabilidades de ser diagnosticadas con depresión en comparación con los hombres".
</a:t>
            </a:r>
            <a:endParaRPr lang="en-US" dirty="0"/>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10</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13102750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D4EE76-D431-035B-4E5C-6A98096FAAC7}"/>
              </a:ext>
            </a:extLst>
          </p:cNvPr>
          <p:cNvSpPr>
            <a:spLocks noGrp="1"/>
          </p:cNvSpPr>
          <p:nvPr>
            <p:ph type="title"/>
          </p:nvPr>
        </p:nvSpPr>
        <p:spPr>
          <a:xfrm>
            <a:off x="964788" y="804333"/>
            <a:ext cx="3391900" cy="5249334"/>
          </a:xfrm>
        </p:spPr>
        <p:txBody>
          <a:bodyPr>
            <a:normAutofit/>
          </a:bodyPr>
          <a:lstStyle/>
          <a:p>
            <a:pPr algn="r"/>
            <a:r>
              <a:rPr lang="es-ES" dirty="0">
                <a:solidFill>
                  <a:srgbClr val="FFFFFF"/>
                </a:solidFill>
              </a:rPr>
              <a:t>Cómo te afecta el estrés continuó 
</a:t>
            </a:r>
            <a:endParaRPr lang="en-US" dirty="0">
              <a:solidFill>
                <a:srgbClr val="FFFFFF"/>
              </a:solidFill>
            </a:endParaRPr>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951048" y="804333"/>
            <a:ext cx="6306003" cy="5249334"/>
          </a:xfrm>
        </p:spPr>
        <p:txBody>
          <a:bodyPr anchor="ctr">
            <a:normAutofit/>
          </a:bodyPr>
          <a:lstStyle/>
          <a:p>
            <a:pPr fontAlgn="t"/>
            <a:r>
              <a:rPr lang="es-ES" dirty="0">
                <a:solidFill>
                  <a:srgbClr val="353535"/>
                </a:solidFill>
                <a:latin typeface="ProximaNova-Regular"/>
              </a:rPr>
              <a:t>Cuando experimenta estrés a largo plazo, su cerebro está expuesto a mayores niveles de una hormona llamada cortisol. 
Esta exposición debilita su sistema inmunológico, lo que hace que sea más fácil para usted enfermarse.
El estrés puede contribuir a empeorar los síntomas de su enfermedad mental. 
Por ejemplo, en la esquizofrenia, puede fomentar alucinaciones y delirios, mientras que en el trastorno bipolar, puede desencadenar episodios de manía y depresión. 
Saber qué situaciones lo causan es el primer paso para hacer frente a esta experiencia tan común.
</a:t>
            </a:r>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11</a:t>
            </a:fld>
            <a:endParaRPr lang="en-US"/>
          </a:p>
        </p:txBody>
      </p:sp>
    </p:spTree>
    <p:extLst>
      <p:ext uri="{BB962C8B-B14F-4D97-AF65-F5344CB8AC3E}">
        <p14:creationId xmlns:p14="http://schemas.microsoft.com/office/powerpoint/2010/main" val="40476861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7">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9">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49D4EE76-D431-035B-4E5C-6A98096FAAC7}"/>
              </a:ext>
            </a:extLst>
          </p:cNvPr>
          <p:cNvSpPr>
            <a:spLocks noGrp="1"/>
          </p:cNvSpPr>
          <p:nvPr>
            <p:ph type="title"/>
          </p:nvPr>
        </p:nvSpPr>
        <p:spPr>
          <a:xfrm>
            <a:off x="964788" y="804333"/>
            <a:ext cx="3391900" cy="5249334"/>
          </a:xfrm>
        </p:spPr>
        <p:txBody>
          <a:bodyPr>
            <a:normAutofit/>
          </a:bodyPr>
          <a:lstStyle/>
          <a:p>
            <a:pPr algn="r"/>
            <a:r>
              <a:rPr lang="es-ES" dirty="0">
                <a:solidFill>
                  <a:srgbClr val="FFFFFF"/>
                </a:solidFill>
              </a:rPr>
              <a:t>Cómo te afecta el estrés</a:t>
            </a:r>
            <a:r>
              <a:rPr lang="en-US" dirty="0">
                <a:solidFill>
                  <a:srgbClr val="FFFFFF"/>
                </a:solidFill>
              </a:rPr>
              <a:t>:</a:t>
            </a:r>
            <a:br>
              <a:rPr lang="en-US" dirty="0">
                <a:solidFill>
                  <a:srgbClr val="FFFFFF"/>
                </a:solidFill>
              </a:rPr>
            </a:br>
            <a:r>
              <a:rPr lang="en-US" sz="1600" b="0" i="0" dirty="0">
                <a:solidFill>
                  <a:srgbClr val="222328"/>
                </a:solidFill>
                <a:effectLst/>
                <a:latin typeface="Montserrat" panose="00000500000000000000" pitchFamily="2" charset="0"/>
              </a:rPr>
              <a:t>,</a:t>
            </a:r>
            <a:br>
              <a:rPr lang="en-US" sz="1600" b="0" i="0" dirty="0">
                <a:solidFill>
                  <a:srgbClr val="222328"/>
                </a:solidFill>
                <a:effectLst/>
                <a:latin typeface="Montserrat" panose="00000500000000000000" pitchFamily="2" charset="0"/>
              </a:rPr>
            </a:br>
            <a:br>
              <a:rPr lang="en-US" sz="1600" b="0" i="0" dirty="0">
                <a:solidFill>
                  <a:srgbClr val="222328"/>
                </a:solidFill>
                <a:effectLst/>
                <a:latin typeface="Montserrat" panose="00000500000000000000" pitchFamily="2" charset="0"/>
              </a:rPr>
            </a:br>
            <a:br>
              <a:rPr lang="en-US" dirty="0">
                <a:solidFill>
                  <a:srgbClr val="FFFFFF"/>
                </a:solidFill>
              </a:rPr>
            </a:br>
            <a:endParaRPr lang="en-US" dirty="0">
              <a:solidFill>
                <a:srgbClr val="FFFFFF"/>
              </a:solidFill>
            </a:endParaRPr>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951048" y="804333"/>
            <a:ext cx="6306003" cy="5249334"/>
          </a:xfrm>
        </p:spPr>
        <p:txBody>
          <a:bodyPr anchor="ctr">
            <a:normAutofit fontScale="55000" lnSpcReduction="20000"/>
          </a:bodyPr>
          <a:lstStyle/>
          <a:p>
            <a:r>
              <a:rPr lang="es-ES" sz="4600" dirty="0"/>
              <a:t>El estrés afecta:
Todo tu cuerpo
Mentalmente
Físicamente
</a:t>
            </a:r>
            <a:endParaRPr lang="en-US" sz="3000" dirty="0"/>
          </a:p>
          <a:p>
            <a:pPr lvl="1"/>
            <a:r>
              <a:rPr lang="es-ES" sz="4100" dirty="0"/>
              <a:t>Los signos incluyen: 
Cefaleas
Dificultad para dormir
Dolor en la mandíbula
Cambios en el apetito
Cambios de humor frecuentes
Dificultad para concentrarse
Sentirse abrumado
</a:t>
            </a:r>
            <a:endParaRPr lang="en-US" dirty="0"/>
          </a:p>
          <a:p>
            <a:endParaRPr lang="en-US" dirty="0"/>
          </a:p>
          <a:p>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12</a:t>
            </a:fld>
            <a:endParaRPr lang="en-US"/>
          </a:p>
        </p:txBody>
      </p:sp>
    </p:spTree>
    <p:extLst>
      <p:ext uri="{BB962C8B-B14F-4D97-AF65-F5344CB8AC3E}">
        <p14:creationId xmlns:p14="http://schemas.microsoft.com/office/powerpoint/2010/main" val="133885815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69F4384-AFA7-D249-D490-9AD0D38AF6DA}"/>
              </a:ext>
            </a:extLst>
          </p:cNvPr>
          <p:cNvSpPr>
            <a:spLocks noGrp="1"/>
          </p:cNvSpPr>
          <p:nvPr>
            <p:ph type="title"/>
          </p:nvPr>
        </p:nvSpPr>
        <p:spPr>
          <a:xfrm>
            <a:off x="1024129" y="585216"/>
            <a:ext cx="3779085" cy="1499616"/>
          </a:xfrm>
        </p:spPr>
        <p:txBody>
          <a:bodyPr>
            <a:normAutofit/>
          </a:bodyPr>
          <a:lstStyle/>
          <a:p>
            <a:br>
              <a:rPr lang="en-US" sz="2000" b="0" i="0" dirty="0">
                <a:solidFill>
                  <a:srgbClr val="FFFFFF"/>
                </a:solidFill>
                <a:effectLst/>
                <a:latin typeface="Montserrat" panose="00000500000000000000" pitchFamily="2" charset="0"/>
              </a:rPr>
            </a:br>
            <a:r>
              <a:rPr lang="es-ES" sz="2000" dirty="0">
                <a:solidFill>
                  <a:srgbClr val="FFFFFF"/>
                </a:solidFill>
                <a:latin typeface="Montserrat" panose="00000500000000000000" pitchFamily="2" charset="0"/>
              </a:rPr>
              <a:t>Cómo te afecta el estrés </a:t>
            </a:r>
            <a:r>
              <a:rPr lang="en-US" sz="2000" b="0" i="0" dirty="0">
                <a:solidFill>
                  <a:srgbClr val="FFFFFF"/>
                </a:solidFill>
                <a:effectLst/>
                <a:latin typeface="Montserrat" panose="00000500000000000000" pitchFamily="2" charset="0"/>
              </a:rPr>
              <a:t>continued </a:t>
            </a:r>
            <a:br>
              <a:rPr lang="en-US" sz="2000" b="0" i="0" dirty="0">
                <a:solidFill>
                  <a:srgbClr val="FFFFFF"/>
                </a:solidFill>
                <a:effectLst/>
                <a:latin typeface="Montserrat" panose="00000500000000000000" pitchFamily="2" charset="0"/>
              </a:rPr>
            </a:br>
            <a:br>
              <a:rPr lang="en-US" sz="2000" b="0" i="0" dirty="0">
                <a:solidFill>
                  <a:srgbClr val="FFFFFF"/>
                </a:solidFill>
                <a:effectLst/>
                <a:latin typeface="Montserrat" panose="00000500000000000000" pitchFamily="2" charset="0"/>
              </a:rPr>
            </a:br>
            <a:endParaRPr lang="en-US" sz="2000" dirty="0">
              <a:solidFill>
                <a:srgbClr val="FFFFFF"/>
              </a:solidFill>
            </a:endParaRPr>
          </a:p>
        </p:txBody>
      </p:sp>
      <p:cxnSp>
        <p:nvCxnSpPr>
          <p:cNvPr id="26" name="Straight Connector 25">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4" name="Subtitle 3">
            <a:extLst>
              <a:ext uri="{FF2B5EF4-FFF2-40B4-BE49-F238E27FC236}">
                <a16:creationId xmlns:a16="http://schemas.microsoft.com/office/drawing/2014/main" id="{3F05CBE0-BC3D-620B-09BA-E683A31230B9}"/>
              </a:ext>
            </a:extLst>
          </p:cNvPr>
          <p:cNvSpPr>
            <a:spLocks noGrp="1"/>
          </p:cNvSpPr>
          <p:nvPr>
            <p:ph idx="1"/>
          </p:nvPr>
        </p:nvSpPr>
        <p:spPr>
          <a:xfrm>
            <a:off x="1024129" y="2286000"/>
            <a:ext cx="3791711" cy="3931920"/>
          </a:xfrm>
        </p:spPr>
        <p:txBody>
          <a:bodyPr>
            <a:normAutofit fontScale="92500" lnSpcReduction="20000"/>
          </a:bodyPr>
          <a:lstStyle/>
          <a:p>
            <a:pPr>
              <a:buFont typeface="Arial" panose="020B0604020202020204" pitchFamily="34" charset="0"/>
              <a:buChar char="•"/>
            </a:pPr>
            <a:r>
              <a:rPr lang="es-ES" sz="2000" dirty="0">
                <a:solidFill>
                  <a:srgbClr val="FFFFFF"/>
                </a:solidFill>
                <a:latin typeface="Montserrat" panose="00000500000000000000" pitchFamily="2" charset="0"/>
              </a:rPr>
              <a:t>problemas digestivos
ansiedad
depresión
problemas para dormir
aumento de peso
problemas de memoria y concentración
presión arterial alta
enfermedad cardíaca y accidente cerebrovascular
</a:t>
            </a:r>
            <a:endParaRPr lang="en-US" sz="2000" dirty="0">
              <a:solidFill>
                <a:srgbClr val="FFFFFF"/>
              </a:solidFill>
            </a:endParaRPr>
          </a:p>
        </p:txBody>
      </p:sp>
      <p:pic>
        <p:nvPicPr>
          <p:cNvPr id="19" name="Picture Placeholder 18" descr="Text, logo&#10;&#10;Description automatically generated">
            <a:extLst>
              <a:ext uri="{FF2B5EF4-FFF2-40B4-BE49-F238E27FC236}">
                <a16:creationId xmlns:a16="http://schemas.microsoft.com/office/drawing/2014/main" id="{35759DDB-5601-80FB-ADF2-0891F0C3DCB2}"/>
              </a:ext>
            </a:extLst>
          </p:cNvPr>
          <p:cNvPicPr>
            <a:picLocks noGrp="1" noChangeAspect="1"/>
          </p:cNvPicPr>
          <p:nvPr>
            <p:ph type="pic" sz="quarter" idx="4294967295"/>
          </p:nvPr>
        </p:nvPicPr>
        <p:blipFill>
          <a:blip r:embed="rId2"/>
          <a:srcRect t="24889" b="24889"/>
          <a:stretch>
            <a:fillRect/>
          </a:stretch>
        </p:blipFill>
        <p:spPr>
          <a:xfrm>
            <a:off x="6096000" y="2058964"/>
            <a:ext cx="5455921" cy="2740072"/>
          </a:xfrm>
          <a:prstGeom prst="rect">
            <a:avLst/>
          </a:prstGeom>
        </p:spPr>
      </p:pic>
      <p:sp>
        <p:nvSpPr>
          <p:cNvPr id="7" name="Slide Number Placeholder 6">
            <a:extLst>
              <a:ext uri="{FF2B5EF4-FFF2-40B4-BE49-F238E27FC236}">
                <a16:creationId xmlns:a16="http://schemas.microsoft.com/office/drawing/2014/main" id="{E7E0B05E-79CA-2BC9-7B11-4E224CC33EC2}"/>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13</a:t>
            </a:fld>
            <a:endParaRPr lang="en-US"/>
          </a:p>
        </p:txBody>
      </p:sp>
    </p:spTree>
    <p:extLst>
      <p:ext uri="{BB962C8B-B14F-4D97-AF65-F5344CB8AC3E}">
        <p14:creationId xmlns:p14="http://schemas.microsoft.com/office/powerpoint/2010/main" val="6128570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26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93AD3-152F-6121-D9F3-5D50A7244E34}"/>
              </a:ext>
            </a:extLst>
          </p:cNvPr>
          <p:cNvSpPr>
            <a:spLocks noGrp="1"/>
          </p:cNvSpPr>
          <p:nvPr>
            <p:ph type="ctrTitle"/>
          </p:nvPr>
        </p:nvSpPr>
        <p:spPr>
          <a:xfrm>
            <a:off x="634275" y="640080"/>
            <a:ext cx="6707817" cy="3034857"/>
          </a:xfrm>
        </p:spPr>
        <p:txBody>
          <a:bodyPr vert="horz" lIns="91440" tIns="45720" rIns="91440" bIns="45720" rtlCol="0" anchor="b">
            <a:normAutofit/>
          </a:bodyPr>
          <a:lstStyle/>
          <a:p>
            <a:pPr algn="r"/>
            <a:r>
              <a:rPr lang="es-ES" sz="5000" spc="200" dirty="0">
                <a:solidFill>
                  <a:srgbClr val="FFFFFF"/>
                </a:solidFill>
              </a:rPr>
              <a:t>Manejo del estrés: ¿qué puedes hacer al respecto?
</a:t>
            </a:r>
            <a:endParaRPr lang="en-US" sz="5000" kern="1200" cap="all" spc="200" baseline="0" dirty="0">
              <a:solidFill>
                <a:srgbClr val="FFFFFF"/>
              </a:solidFill>
              <a:latin typeface="+mj-lt"/>
              <a:ea typeface="+mj-ea"/>
              <a:cs typeface="+mj-cs"/>
            </a:endParaRPr>
          </a:p>
        </p:txBody>
      </p:sp>
      <p:sp>
        <p:nvSpPr>
          <p:cNvPr id="4" name="Subtitle 3">
            <a:extLst>
              <a:ext uri="{FF2B5EF4-FFF2-40B4-BE49-F238E27FC236}">
                <a16:creationId xmlns:a16="http://schemas.microsoft.com/office/drawing/2014/main" id="{96EDCF6C-94CA-BF4A-074D-952E10EB4083}"/>
              </a:ext>
            </a:extLst>
          </p:cNvPr>
          <p:cNvSpPr>
            <a:spLocks noGrp="1"/>
          </p:cNvSpPr>
          <p:nvPr>
            <p:ph type="subTitle" idx="1"/>
          </p:nvPr>
        </p:nvSpPr>
        <p:spPr>
          <a:xfrm>
            <a:off x="638920" y="3849539"/>
            <a:ext cx="6703157" cy="2359417"/>
          </a:xfrm>
        </p:spPr>
        <p:txBody>
          <a:bodyPr vert="horz" lIns="91440" tIns="45720" rIns="91440" bIns="45720" rtlCol="0" anchor="t">
            <a:normAutofit fontScale="85000" lnSpcReduction="20000"/>
          </a:bodyPr>
          <a:lstStyle/>
          <a:p>
            <a:pPr algn="r">
              <a:spcBef>
                <a:spcPts val="0"/>
              </a:spcBef>
            </a:pPr>
            <a:r>
              <a:rPr lang="en-US" sz="3500" b="0" i="0" dirty="0">
                <a:solidFill>
                  <a:srgbClr val="FFFFFF"/>
                </a:solidFill>
                <a:effectLst/>
              </a:rPr>
              <a:t>Sometimes we stress over good things, like a long line at a brunch spot, a new job, an upcoming wedding or a new baby. And other times, it’s over not-so-good things like being sick, working too much or family drama.</a:t>
            </a:r>
          </a:p>
          <a:p>
            <a:pPr algn="r">
              <a:spcBef>
                <a:spcPts val="0"/>
              </a:spcBef>
            </a:pPr>
            <a:r>
              <a:rPr lang="en-US" sz="1700" b="0" i="0" dirty="0">
                <a:solidFill>
                  <a:srgbClr val="FFFFFF"/>
                </a:solidFill>
                <a:effectLst/>
              </a:rPr>
              <a:t>.</a:t>
            </a:r>
          </a:p>
          <a:p>
            <a:pPr algn="r">
              <a:spcBef>
                <a:spcPts val="0"/>
              </a:spcBef>
            </a:pPr>
            <a:endParaRPr lang="en-US" sz="1700" dirty="0">
              <a:solidFill>
                <a:srgbClr val="FFFFFF"/>
              </a:solidFill>
            </a:endParaRPr>
          </a:p>
        </p:txBody>
      </p:sp>
      <p:cxnSp>
        <p:nvCxnSpPr>
          <p:cNvPr id="39" name="Straight Connector 38">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5582" y="3765314"/>
            <a:ext cx="585216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Placeholder 8" descr="Text&#10;&#10;Description automatically generated">
            <a:extLst>
              <a:ext uri="{FF2B5EF4-FFF2-40B4-BE49-F238E27FC236}">
                <a16:creationId xmlns:a16="http://schemas.microsoft.com/office/drawing/2014/main" id="{157BE45E-192B-87DA-D399-EB99005092EC}"/>
              </a:ext>
            </a:extLst>
          </p:cNvPr>
          <p:cNvPicPr>
            <a:picLocks noGrp="1" noChangeAspect="1"/>
          </p:cNvPicPr>
          <p:nvPr>
            <p:ph type="pic" sz="quarter" idx="13"/>
          </p:nvPr>
        </p:nvPicPr>
        <p:blipFill>
          <a:blip r:embed="rId2"/>
          <a:srcRect t="18360" b="18360"/>
          <a:stretch>
            <a:fillRect/>
          </a:stretch>
        </p:blipFill>
        <p:spPr>
          <a:xfrm>
            <a:off x="8285728" y="2066275"/>
            <a:ext cx="3747140" cy="1881896"/>
          </a:xfrm>
          <a:prstGeom prst="rect">
            <a:avLst/>
          </a:prstGeom>
        </p:spPr>
      </p:pic>
      <p:sp>
        <p:nvSpPr>
          <p:cNvPr id="7" name="Slide Number Placeholder 6">
            <a:extLst>
              <a:ext uri="{FF2B5EF4-FFF2-40B4-BE49-F238E27FC236}">
                <a16:creationId xmlns:a16="http://schemas.microsoft.com/office/drawing/2014/main" id="{0991C459-AD83-2C0C-AE24-B50904A3D12A}"/>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CB1E4CB7-CB13-4810-BF18-BE31AFC64F93}" type="slidenum">
              <a:rPr lang="en-US" smtClean="0">
                <a:solidFill>
                  <a:schemeClr val="tx1">
                    <a:lumMod val="95000"/>
                    <a:lumOff val="5000"/>
                  </a:schemeClr>
                </a:solidFill>
              </a:rPr>
              <a:pPr defTabSz="914400">
                <a:spcAft>
                  <a:spcPts val="600"/>
                </a:spcAft>
              </a:pPr>
              <a:t>14</a:t>
            </a:fld>
            <a:endParaRPr lang="en-US">
              <a:solidFill>
                <a:schemeClr val="tx1">
                  <a:lumMod val="95000"/>
                  <a:lumOff val="5000"/>
                </a:schemeClr>
              </a:solidFill>
            </a:endParaRPr>
          </a:p>
        </p:txBody>
      </p:sp>
    </p:spTree>
    <p:extLst>
      <p:ext uri="{BB962C8B-B14F-4D97-AF65-F5344CB8AC3E}">
        <p14:creationId xmlns:p14="http://schemas.microsoft.com/office/powerpoint/2010/main" val="32052422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1"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33" name="Straight Connector 32">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35" name="Rectangle 34">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26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ED993AD3-152F-6121-D9F3-5D50A7244E34}"/>
              </a:ext>
            </a:extLst>
          </p:cNvPr>
          <p:cNvSpPr>
            <a:spLocks noGrp="1"/>
          </p:cNvSpPr>
          <p:nvPr>
            <p:ph type="ctrTitle"/>
          </p:nvPr>
        </p:nvSpPr>
        <p:spPr>
          <a:xfrm>
            <a:off x="634275" y="640080"/>
            <a:ext cx="6707817" cy="3034857"/>
          </a:xfrm>
        </p:spPr>
        <p:txBody>
          <a:bodyPr vert="horz" lIns="91440" tIns="45720" rIns="91440" bIns="45720" rtlCol="0" anchor="b">
            <a:normAutofit/>
          </a:bodyPr>
          <a:lstStyle/>
          <a:p>
            <a:pPr algn="r"/>
            <a:r>
              <a:rPr lang="es-ES" sz="5000" spc="200" dirty="0">
                <a:solidFill>
                  <a:srgbClr val="FFFFFF"/>
                </a:solidFill>
              </a:rPr>
              <a:t>Manejo del estrés: ¿qué puedes hacer al respecto?
</a:t>
            </a:r>
            <a:endParaRPr lang="en-US" sz="5000" kern="1200" cap="all" spc="200" baseline="0" dirty="0">
              <a:solidFill>
                <a:srgbClr val="FFFFFF"/>
              </a:solidFill>
              <a:latin typeface="+mj-lt"/>
              <a:ea typeface="+mj-ea"/>
              <a:cs typeface="+mj-cs"/>
            </a:endParaRPr>
          </a:p>
        </p:txBody>
      </p:sp>
      <p:sp>
        <p:nvSpPr>
          <p:cNvPr id="4" name="Subtitle 3">
            <a:extLst>
              <a:ext uri="{FF2B5EF4-FFF2-40B4-BE49-F238E27FC236}">
                <a16:creationId xmlns:a16="http://schemas.microsoft.com/office/drawing/2014/main" id="{96EDCF6C-94CA-BF4A-074D-952E10EB4083}"/>
              </a:ext>
            </a:extLst>
          </p:cNvPr>
          <p:cNvSpPr>
            <a:spLocks noGrp="1"/>
          </p:cNvSpPr>
          <p:nvPr>
            <p:ph type="subTitle" idx="1"/>
          </p:nvPr>
        </p:nvSpPr>
        <p:spPr>
          <a:xfrm>
            <a:off x="638920" y="3849539"/>
            <a:ext cx="6703157" cy="2359417"/>
          </a:xfrm>
        </p:spPr>
        <p:txBody>
          <a:bodyPr vert="horz" lIns="91440" tIns="45720" rIns="91440" bIns="45720" rtlCol="0" anchor="t">
            <a:normAutofit fontScale="92500" lnSpcReduction="10000"/>
          </a:bodyPr>
          <a:lstStyle/>
          <a:p>
            <a:pPr algn="r">
              <a:spcBef>
                <a:spcPts val="0"/>
              </a:spcBef>
            </a:pPr>
            <a:r>
              <a:rPr lang="es-ES" sz="2800" dirty="0">
                <a:solidFill>
                  <a:srgbClr val="FFFFFF"/>
                </a:solidFill>
              </a:rPr>
              <a:t>El estrés es un hecho de la vida. Una encuesta de la Asociación Americana de Psicología de 2017 encontró que un enorme 71% de los encuestados informaron haber experimentado al menos un síntoma de estrés durante el último mes. Y los factores estresantes de la pandemia de COVID-19 solo empeoraron las cosas</a:t>
            </a:r>
            <a:r>
              <a:rPr lang="en-US" sz="1700" b="0" i="0" dirty="0">
                <a:solidFill>
                  <a:srgbClr val="FFFFFF"/>
                </a:solidFill>
                <a:effectLst/>
              </a:rPr>
              <a:t>.</a:t>
            </a:r>
          </a:p>
          <a:p>
            <a:pPr algn="r">
              <a:spcBef>
                <a:spcPts val="0"/>
              </a:spcBef>
            </a:pPr>
            <a:endParaRPr lang="en-US" sz="1700" dirty="0">
              <a:solidFill>
                <a:srgbClr val="FFFFFF"/>
              </a:solidFill>
            </a:endParaRPr>
          </a:p>
        </p:txBody>
      </p:sp>
      <p:cxnSp>
        <p:nvCxnSpPr>
          <p:cNvPr id="39" name="Straight Connector 38">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5582" y="3765314"/>
            <a:ext cx="585216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9" name="Picture Placeholder 8" descr="Text&#10;&#10;Description automatically generated">
            <a:extLst>
              <a:ext uri="{FF2B5EF4-FFF2-40B4-BE49-F238E27FC236}">
                <a16:creationId xmlns:a16="http://schemas.microsoft.com/office/drawing/2014/main" id="{157BE45E-192B-87DA-D399-EB99005092EC}"/>
              </a:ext>
            </a:extLst>
          </p:cNvPr>
          <p:cNvPicPr>
            <a:picLocks noGrp="1" noChangeAspect="1"/>
          </p:cNvPicPr>
          <p:nvPr>
            <p:ph type="pic" sz="quarter" idx="13"/>
          </p:nvPr>
        </p:nvPicPr>
        <p:blipFill>
          <a:blip r:embed="rId2"/>
          <a:srcRect t="18360" b="18360"/>
          <a:stretch>
            <a:fillRect/>
          </a:stretch>
        </p:blipFill>
        <p:spPr>
          <a:xfrm>
            <a:off x="8285728" y="2089392"/>
            <a:ext cx="3747140" cy="1881896"/>
          </a:xfrm>
          <a:prstGeom prst="rect">
            <a:avLst/>
          </a:prstGeom>
        </p:spPr>
      </p:pic>
      <p:sp>
        <p:nvSpPr>
          <p:cNvPr id="7" name="Slide Number Placeholder 6">
            <a:extLst>
              <a:ext uri="{FF2B5EF4-FFF2-40B4-BE49-F238E27FC236}">
                <a16:creationId xmlns:a16="http://schemas.microsoft.com/office/drawing/2014/main" id="{0991C459-AD83-2C0C-AE24-B50904A3D12A}"/>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CB1E4CB7-CB13-4810-BF18-BE31AFC64F93}" type="slidenum">
              <a:rPr lang="en-US" smtClean="0">
                <a:solidFill>
                  <a:schemeClr val="tx1">
                    <a:lumMod val="95000"/>
                    <a:lumOff val="5000"/>
                  </a:schemeClr>
                </a:solidFill>
              </a:rPr>
              <a:pPr defTabSz="914400">
                <a:spcAft>
                  <a:spcPts val="600"/>
                </a:spcAft>
              </a:pPr>
              <a:t>15</a:t>
            </a:fld>
            <a:endParaRPr lang="en-US">
              <a:solidFill>
                <a:schemeClr val="tx1">
                  <a:lumMod val="95000"/>
                  <a:lumOff val="5000"/>
                </a:schemeClr>
              </a:solidFill>
            </a:endParaRPr>
          </a:p>
        </p:txBody>
      </p:sp>
    </p:spTree>
    <p:extLst>
      <p:ext uri="{BB962C8B-B14F-4D97-AF65-F5344CB8AC3E}">
        <p14:creationId xmlns:p14="http://schemas.microsoft.com/office/powerpoint/2010/main" val="5077356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BEAE5A-E81A-76DE-8219-A562A822AAE7}"/>
              </a:ext>
            </a:extLst>
          </p:cNvPr>
          <p:cNvSpPr>
            <a:spLocks noGrp="1"/>
          </p:cNvSpPr>
          <p:nvPr>
            <p:ph type="title"/>
          </p:nvPr>
        </p:nvSpPr>
        <p:spPr>
          <a:xfrm>
            <a:off x="310039" y="640080"/>
            <a:ext cx="3429855" cy="5613236"/>
          </a:xfrm>
        </p:spPr>
        <p:txBody>
          <a:bodyPr anchor="ctr">
            <a:normAutofit/>
          </a:bodyPr>
          <a:lstStyle/>
          <a:p>
            <a:r>
              <a:rPr lang="es-ES" dirty="0">
                <a:solidFill>
                  <a:srgbClr val="FFFFFF"/>
                </a:solidFill>
              </a:rPr>
              <a:t>¿Qué es el manejo del estrés?
</a:t>
            </a:r>
            <a:endParaRPr lang="en-US" dirty="0">
              <a:solidFill>
                <a:srgbClr val="FFFFFF"/>
              </a:solidFill>
            </a:endParaRPr>
          </a:p>
        </p:txBody>
      </p:sp>
      <p:sp>
        <p:nvSpPr>
          <p:cNvPr id="6" name="Rectangle 2">
            <a:extLst>
              <a:ext uri="{FF2B5EF4-FFF2-40B4-BE49-F238E27FC236}">
                <a16:creationId xmlns:a16="http://schemas.microsoft.com/office/drawing/2014/main" id="{C178A5F9-B9DC-7B81-EB11-CCBF81CBA5FA}"/>
              </a:ext>
            </a:extLst>
          </p:cNvPr>
          <p:cNvSpPr>
            <a:spLocks noGrp="1" noChangeArrowheads="1"/>
          </p:cNvSpPr>
          <p:nvPr>
            <p:ph idx="1"/>
          </p:nvPr>
        </p:nvSpPr>
        <p:spPr bwMode="auto">
          <a:xfrm>
            <a:off x="4699818" y="640080"/>
            <a:ext cx="7172138" cy="3745107"/>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lvl="0" indent="0" eaLnBrk="0" fontAlgn="base" hangingPunct="0">
              <a:spcBef>
                <a:spcPct val="0"/>
              </a:spcBef>
              <a:spcAft>
                <a:spcPts val="600"/>
              </a:spcAft>
              <a:buClrTx/>
              <a:buSzTx/>
              <a:buNone/>
            </a:pPr>
            <a:r>
              <a:rPr kumimoji="0" lang="en-US" altLang="en-US" sz="3200" b="0" i="0" u="none" strike="noStrike" cap="none" normalizeH="0" baseline="0" dirty="0">
                <a:ln>
                  <a:noFill/>
                </a:ln>
                <a:effectLst/>
                <a:latin typeface="Arial" panose="020B0604020202020204" pitchFamily="34" charset="0"/>
              </a:rPr>
              <a:t>“</a:t>
            </a:r>
            <a:r>
              <a:rPr lang="es-ES" altLang="en-US" sz="3200" dirty="0">
                <a:latin typeface="Arial" panose="020B0604020202020204" pitchFamily="34" charset="0"/>
              </a:rPr>
              <a:t>conjunto de técnicas y programas destinados a ayudar a las personas a lidiar de manera más efectiva con el estrés en sus vidas mediante el análisis de los factores estresantes específicos y la adopción de medidas positivas para minimizar sus efectos"
</a:t>
            </a:r>
            <a:r>
              <a:rPr kumimoji="0" lang="en-US" altLang="en-US" sz="1200" b="0" i="0" u="none" strike="noStrike" cap="none" normalizeH="0" baseline="0" dirty="0">
                <a:ln>
                  <a:noFill/>
                </a:ln>
                <a:effectLst/>
                <a:latin typeface="Arial" panose="020B0604020202020204" pitchFamily="34" charset="0"/>
              </a:rPr>
              <a:t>(Gale </a:t>
            </a:r>
            <a:r>
              <a:rPr kumimoji="0" lang="en-US" altLang="en-US" sz="1200" b="0" i="0" u="none" strike="noStrike" cap="none" normalizeH="0" baseline="0" dirty="0" err="1">
                <a:ln>
                  <a:noFill/>
                </a:ln>
                <a:effectLst/>
                <a:latin typeface="Arial" panose="020B0604020202020204" pitchFamily="34" charset="0"/>
              </a:rPr>
              <a:t>Encyclopaedia</a:t>
            </a:r>
            <a:r>
              <a:rPr kumimoji="0" lang="en-US" altLang="en-US" sz="1200" b="0" i="0" u="none" strike="noStrike" cap="none" normalizeH="0" baseline="0" dirty="0">
                <a:ln>
                  <a:noFill/>
                </a:ln>
                <a:effectLst/>
                <a:latin typeface="Arial" panose="020B0604020202020204" pitchFamily="34" charset="0"/>
              </a:rPr>
              <a:t> of Medicine, 2008).</a:t>
            </a:r>
          </a:p>
        </p:txBody>
      </p:sp>
      <p:pic>
        <p:nvPicPr>
          <p:cNvPr id="9" name="Picture Placeholder 8" descr="Text&#10;&#10;Description automatically generated with medium confidence">
            <a:extLst>
              <a:ext uri="{FF2B5EF4-FFF2-40B4-BE49-F238E27FC236}">
                <a16:creationId xmlns:a16="http://schemas.microsoft.com/office/drawing/2014/main" id="{CF8B8FB3-FCEE-A1FB-A326-A6F907A878CD}"/>
              </a:ext>
            </a:extLst>
          </p:cNvPr>
          <p:cNvPicPr>
            <a:picLocks noChangeAspect="1"/>
          </p:cNvPicPr>
          <p:nvPr/>
        </p:nvPicPr>
        <p:blipFill>
          <a:blip r:embed="rId2"/>
          <a:stretch>
            <a:fillRect/>
          </a:stretch>
        </p:blipFill>
        <p:spPr>
          <a:xfrm>
            <a:off x="6527775" y="4553084"/>
            <a:ext cx="3524235" cy="1685977"/>
          </a:xfrm>
          <a:prstGeom prst="rect">
            <a:avLst/>
          </a:prstGeom>
        </p:spPr>
      </p:pic>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16</a:t>
            </a:fld>
            <a:endParaRPr lang="en-US"/>
          </a:p>
        </p:txBody>
      </p:sp>
    </p:spTree>
    <p:extLst>
      <p:ext uri="{BB962C8B-B14F-4D97-AF65-F5344CB8AC3E}">
        <p14:creationId xmlns:p14="http://schemas.microsoft.com/office/powerpoint/2010/main" val="21556753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54" name="Straight Connector 22">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useBgFill="1">
        <p:nvSpPr>
          <p:cNvPr id="55" name="Rectangle 24">
            <a:extLst>
              <a:ext uri="{FF2B5EF4-FFF2-40B4-BE49-F238E27FC236}">
                <a16:creationId xmlns:a16="http://schemas.microsoft.com/office/drawing/2014/main" id="{CBDDD243-ED5F-4896-B18B-ABCF4B7E12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4572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26">
            <a:extLst>
              <a:ext uri="{FF2B5EF4-FFF2-40B4-BE49-F238E27FC236}">
                <a16:creationId xmlns:a16="http://schemas.microsoft.com/office/drawing/2014/main" id="{319E6BB3-DF2B-4751-97C5-B3DB949AED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1998"/>
            <a:ext cx="12188952" cy="228554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7F9E1290-BD07-17B2-55A6-D12A5BCE77E7}"/>
              </a:ext>
            </a:extLst>
          </p:cNvPr>
          <p:cNvSpPr>
            <a:spLocks noGrp="1"/>
          </p:cNvSpPr>
          <p:nvPr>
            <p:ph type="ctrTitle"/>
          </p:nvPr>
        </p:nvSpPr>
        <p:spPr>
          <a:xfrm>
            <a:off x="1024128" y="4962418"/>
            <a:ext cx="9720072" cy="1449017"/>
          </a:xfrm>
        </p:spPr>
        <p:txBody>
          <a:bodyPr vert="horz" lIns="91440" tIns="45720" rIns="91440" bIns="45720" rtlCol="0" anchor="ctr">
            <a:normAutofit fontScale="90000"/>
          </a:bodyPr>
          <a:lstStyle/>
          <a:p>
            <a:r>
              <a:rPr lang="es-ES" sz="5000" dirty="0">
                <a:solidFill>
                  <a:srgbClr val="FFFFFF"/>
                </a:solidFill>
              </a:rPr>
              <a:t>¿Por qué deberíamos tratar de manejar el estrés?</a:t>
            </a:r>
            <a:br>
              <a:rPr lang="es-ES" sz="5000" dirty="0">
                <a:solidFill>
                  <a:srgbClr val="FFFFFF"/>
                </a:solidFill>
              </a:rPr>
            </a:br>
            <a:r>
              <a:rPr lang="es-ES" sz="5000" dirty="0">
                <a:solidFill>
                  <a:srgbClr val="FFFFFF"/>
                </a:solidFill>
              </a:rPr>
              <a:t>
</a:t>
            </a:r>
            <a:endParaRPr lang="en-US" sz="5000" dirty="0">
              <a:solidFill>
                <a:srgbClr val="FFFFFF"/>
              </a:solidFill>
            </a:endParaRPr>
          </a:p>
        </p:txBody>
      </p:sp>
      <p:sp>
        <p:nvSpPr>
          <p:cNvPr id="4" name="Subtitle 3">
            <a:extLst>
              <a:ext uri="{FF2B5EF4-FFF2-40B4-BE49-F238E27FC236}">
                <a16:creationId xmlns:a16="http://schemas.microsoft.com/office/drawing/2014/main" id="{DBA830F4-F5C7-9D62-9C52-A894E48A6359}"/>
              </a:ext>
            </a:extLst>
          </p:cNvPr>
          <p:cNvSpPr>
            <a:spLocks noGrp="1"/>
          </p:cNvSpPr>
          <p:nvPr>
            <p:ph type="subTitle" idx="1"/>
          </p:nvPr>
        </p:nvSpPr>
        <p:spPr>
          <a:xfrm>
            <a:off x="1024128" y="643466"/>
            <a:ext cx="7472599" cy="3928531"/>
          </a:xfrm>
        </p:spPr>
        <p:txBody>
          <a:bodyPr vert="horz" lIns="45720" tIns="45720" rIns="45720" bIns="45720" rtlCol="0" anchor="ctr">
            <a:normAutofit/>
          </a:bodyPr>
          <a:lstStyle/>
          <a:p>
            <a:r>
              <a:rPr lang="es-ES" sz="2400" dirty="0"/>
              <a:t>El estrés crónico es malo para ti. Periodo. Punto.
Por lo tanto, es lógico pensar que reducir su estrés reducirá su riesgo de los efectos dañinos del estrés en la salud física y mental.
Además, tu mente merece algo mejor que estar cargada con el trabajo interminable de preocuparte. Un estado constante de estrés puede minar su creatividad, productividad y motivación. Quieres manejar el estrés para que puedas vivir tu mejor vida.
</a:t>
            </a:r>
            <a:endParaRPr lang="en-US" sz="2000" dirty="0"/>
          </a:p>
        </p:txBody>
      </p:sp>
      <p:pic>
        <p:nvPicPr>
          <p:cNvPr id="9" name="Picture Placeholder 8" descr="A picture containing text, jack&#10;&#10;Description automatically generated">
            <a:extLst>
              <a:ext uri="{FF2B5EF4-FFF2-40B4-BE49-F238E27FC236}">
                <a16:creationId xmlns:a16="http://schemas.microsoft.com/office/drawing/2014/main" id="{D5AC3E94-C73B-8D7C-B600-4919629BDA85}"/>
              </a:ext>
            </a:extLst>
          </p:cNvPr>
          <p:cNvPicPr>
            <a:picLocks noGrp="1" noChangeAspect="1"/>
          </p:cNvPicPr>
          <p:nvPr>
            <p:ph type="pic" sz="quarter" idx="13"/>
          </p:nvPr>
        </p:nvPicPr>
        <p:blipFill>
          <a:blip r:embed="rId2"/>
          <a:srcRect t="5542" b="5542"/>
          <a:stretch>
            <a:fillRect/>
          </a:stretch>
        </p:blipFill>
        <p:spPr>
          <a:xfrm>
            <a:off x="8697885" y="2909370"/>
            <a:ext cx="3113115" cy="1550111"/>
          </a:xfrm>
          <a:prstGeom prst="rect">
            <a:avLst/>
          </a:prstGeom>
        </p:spPr>
      </p:pic>
      <p:cxnSp>
        <p:nvCxnSpPr>
          <p:cNvPr id="57" name="Straight Connector 28">
            <a:extLst>
              <a:ext uri="{FF2B5EF4-FFF2-40B4-BE49-F238E27FC236}">
                <a16:creationId xmlns:a16="http://schemas.microsoft.com/office/drawing/2014/main" id="{A61721DD-D110-44EE-82A7-D56AB687E61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5204427"/>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96D2FDE1-21D6-C2D3-B73D-93A8D9E2A99D}"/>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CB1E4CB7-CB13-4810-BF18-BE31AFC64F93}" type="slidenum">
              <a:rPr lang="en-US" smtClean="0">
                <a:solidFill>
                  <a:schemeClr val="tx1">
                    <a:lumMod val="95000"/>
                    <a:lumOff val="5000"/>
                  </a:schemeClr>
                </a:solidFill>
              </a:rPr>
              <a:pPr defTabSz="914400">
                <a:spcAft>
                  <a:spcPts val="600"/>
                </a:spcAft>
              </a:pPr>
              <a:t>17</a:t>
            </a:fld>
            <a:endParaRPr lang="en-US">
              <a:solidFill>
                <a:schemeClr val="tx1">
                  <a:lumMod val="95000"/>
                  <a:lumOff val="5000"/>
                </a:schemeClr>
              </a:solidFill>
            </a:endParaRPr>
          </a:p>
        </p:txBody>
      </p:sp>
    </p:spTree>
    <p:extLst>
      <p:ext uri="{BB962C8B-B14F-4D97-AF65-F5344CB8AC3E}">
        <p14:creationId xmlns:p14="http://schemas.microsoft.com/office/powerpoint/2010/main" val="12681255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BEAE5A-E81A-76DE-8219-A562A822AAE7}"/>
              </a:ext>
            </a:extLst>
          </p:cNvPr>
          <p:cNvSpPr>
            <a:spLocks noGrp="1"/>
          </p:cNvSpPr>
          <p:nvPr>
            <p:ph type="title"/>
          </p:nvPr>
        </p:nvSpPr>
        <p:spPr>
          <a:xfrm>
            <a:off x="310039" y="640080"/>
            <a:ext cx="3429855" cy="5613236"/>
          </a:xfrm>
        </p:spPr>
        <p:txBody>
          <a:bodyPr anchor="ctr">
            <a:normAutofit/>
          </a:bodyPr>
          <a:lstStyle/>
          <a:p>
            <a:r>
              <a:rPr lang="en-US" dirty="0" err="1">
                <a:solidFill>
                  <a:srgbClr val="FFFFFF"/>
                </a:solidFill>
              </a:rPr>
              <a:t>Manejo</a:t>
            </a:r>
            <a:r>
              <a:rPr lang="en-US" dirty="0">
                <a:solidFill>
                  <a:srgbClr val="FFFFFF"/>
                </a:solidFill>
              </a:rPr>
              <a:t> del </a:t>
            </a:r>
            <a:r>
              <a:rPr lang="en-US" dirty="0" err="1">
                <a:solidFill>
                  <a:srgbClr val="FFFFFF"/>
                </a:solidFill>
              </a:rPr>
              <a:t>estrés</a:t>
            </a:r>
            <a:r>
              <a:rPr lang="en-US" dirty="0">
                <a:solidFill>
                  <a:srgbClr val="FFFFFF"/>
                </a:solidFill>
              </a:rPr>
              <a:t>
</a:t>
            </a:r>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699818" y="640080"/>
            <a:ext cx="7172138" cy="3554233"/>
          </a:xfrm>
        </p:spPr>
        <p:txBody>
          <a:bodyPr>
            <a:normAutofit fontScale="92500" lnSpcReduction="10000"/>
          </a:bodyPr>
          <a:lstStyle/>
          <a:p>
            <a:r>
              <a:rPr lang="es-ES" dirty="0">
                <a:solidFill>
                  <a:srgbClr val="222328"/>
                </a:solidFill>
                <a:latin typeface="Montserrat" panose="00000500000000000000" pitchFamily="2" charset="0"/>
              </a:rPr>
              <a:t>Entonces, ¿qué podemos hacer con el estrés?
Los pequeños cambios que combaten el estrés son fáciles de probar. Echa un vistazo a esta lista para aliviar el estrés:
Encuentra un amigo
Muévete más
Irse a dormir
Estar con la respiración
</a:t>
            </a:r>
            <a:endParaRPr lang="en-US" dirty="0"/>
          </a:p>
          <a:p>
            <a:endParaRPr lang="en-US" dirty="0"/>
          </a:p>
        </p:txBody>
      </p:sp>
      <p:pic>
        <p:nvPicPr>
          <p:cNvPr id="9" name="Picture Placeholder 8" descr="Text&#10;&#10;Description automatically generated with medium confidence">
            <a:extLst>
              <a:ext uri="{FF2B5EF4-FFF2-40B4-BE49-F238E27FC236}">
                <a16:creationId xmlns:a16="http://schemas.microsoft.com/office/drawing/2014/main" id="{CF8B8FB3-FCEE-A1FB-A326-A6F907A878CD}"/>
              </a:ext>
            </a:extLst>
          </p:cNvPr>
          <p:cNvPicPr>
            <a:picLocks noChangeAspect="1"/>
          </p:cNvPicPr>
          <p:nvPr/>
        </p:nvPicPr>
        <p:blipFill>
          <a:blip r:embed="rId2"/>
          <a:stretch>
            <a:fillRect/>
          </a:stretch>
        </p:blipFill>
        <p:spPr>
          <a:xfrm>
            <a:off x="5548392" y="4480902"/>
            <a:ext cx="4968900" cy="2377098"/>
          </a:xfrm>
          <a:prstGeom prst="rect">
            <a:avLst/>
          </a:prstGeom>
        </p:spPr>
      </p:pic>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18</a:t>
            </a:fld>
            <a:endParaRPr lang="en-US"/>
          </a:p>
        </p:txBody>
      </p:sp>
    </p:spTree>
    <p:extLst>
      <p:ext uri="{BB962C8B-B14F-4D97-AF65-F5344CB8AC3E}">
        <p14:creationId xmlns:p14="http://schemas.microsoft.com/office/powerpoint/2010/main" val="21838735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4EE76-D431-035B-4E5C-6A98096FAAC7}"/>
              </a:ext>
            </a:extLst>
          </p:cNvPr>
          <p:cNvSpPr>
            <a:spLocks noGrp="1"/>
          </p:cNvSpPr>
          <p:nvPr>
            <p:ph type="title"/>
          </p:nvPr>
        </p:nvSpPr>
        <p:spPr>
          <a:xfrm>
            <a:off x="1024128" y="585216"/>
            <a:ext cx="9720072" cy="1499616"/>
          </a:xfrm>
        </p:spPr>
        <p:txBody>
          <a:bodyPr>
            <a:normAutofit/>
          </a:bodyPr>
          <a:lstStyle/>
          <a:p>
            <a:r>
              <a:rPr lang="es-ES" dirty="0">
                <a:latin typeface="ProximaNova-Bold"/>
              </a:rPr>
              <a:t>Maneras de reducir el estrés</a:t>
            </a:r>
            <a:br>
              <a:rPr lang="en-US" b="0" u="none" strike="noStrike" dirty="0">
                <a:effectLst/>
                <a:latin typeface="ProximaNova-Bold"/>
              </a:rPr>
            </a:br>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19</a:t>
            </a:fld>
            <a:endParaRPr lang="en-US"/>
          </a:p>
        </p:txBody>
      </p:sp>
      <p:graphicFrame>
        <p:nvGraphicFramePr>
          <p:cNvPr id="29" name="Content Placeholder 12">
            <a:extLst>
              <a:ext uri="{FF2B5EF4-FFF2-40B4-BE49-F238E27FC236}">
                <a16:creationId xmlns:a16="http://schemas.microsoft.com/office/drawing/2014/main" id="{6F39F2B8-6DBC-9FCB-7E08-96E952DCE5FC}"/>
              </a:ext>
            </a:extLst>
          </p:cNvPr>
          <p:cNvGraphicFramePr>
            <a:graphicFrameLocks noGrp="1"/>
          </p:cNvGraphicFramePr>
          <p:nvPr>
            <p:ph idx="1"/>
            <p:extLst>
              <p:ext uri="{D42A27DB-BD31-4B8C-83A1-F6EECF244321}">
                <p14:modId xmlns:p14="http://schemas.microsoft.com/office/powerpoint/2010/main" val="1658653472"/>
              </p:ext>
            </p:extLst>
          </p:nvPr>
        </p:nvGraphicFramePr>
        <p:xfrm>
          <a:off x="1023938" y="2286000"/>
          <a:ext cx="9720262" cy="40227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28648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30" name="Straight Connector 29">
            <a:extLst>
              <a:ext uri="{FF2B5EF4-FFF2-40B4-BE49-F238E27FC236}">
                <a16:creationId xmlns:a16="http://schemas.microsoft.com/office/drawing/2014/main" id="{22953FD7-F17A-4D8D-8237-93E8D567166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2" name="Rectangle 31">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4CF172-3947-42CE-B33F-43FB799FDB5E}"/>
              </a:ext>
            </a:extLst>
          </p:cNvPr>
          <p:cNvSpPr>
            <a:spLocks noGrp="1"/>
          </p:cNvSpPr>
          <p:nvPr>
            <p:ph type="title"/>
          </p:nvPr>
        </p:nvSpPr>
        <p:spPr>
          <a:xfrm>
            <a:off x="643468" y="643467"/>
            <a:ext cx="3415612" cy="5571066"/>
          </a:xfrm>
        </p:spPr>
        <p:txBody>
          <a:bodyPr vert="horz" lIns="91440" tIns="45720" rIns="91440" bIns="45720" rtlCol="0" anchor="ctr">
            <a:normAutofit/>
          </a:bodyPr>
          <a:lstStyle/>
          <a:p>
            <a:r>
              <a:rPr lang="en-US" dirty="0" err="1">
                <a:solidFill>
                  <a:srgbClr val="FFFFFF"/>
                </a:solidFill>
              </a:rPr>
              <a:t>Objetivos</a:t>
            </a:r>
            <a:r>
              <a:rPr lang="en-US" dirty="0">
                <a:solidFill>
                  <a:srgbClr val="FFFFFF"/>
                </a:solidFill>
              </a:rPr>
              <a:t> </a:t>
            </a:r>
            <a:endParaRPr lang="en-US" kern="1200" cap="all" spc="100" baseline="0" dirty="0">
              <a:solidFill>
                <a:srgbClr val="FFFFFF"/>
              </a:solidFill>
              <a:latin typeface="+mj-lt"/>
              <a:ea typeface="+mj-ea"/>
              <a:cs typeface="+mj-cs"/>
            </a:endParaRPr>
          </a:p>
        </p:txBody>
      </p:sp>
      <p:sp>
        <p:nvSpPr>
          <p:cNvPr id="24" name="Slide Number Placeholder 23">
            <a:extLst>
              <a:ext uri="{FF2B5EF4-FFF2-40B4-BE49-F238E27FC236}">
                <a16:creationId xmlns:a16="http://schemas.microsoft.com/office/drawing/2014/main" id="{B583B8C6-95CF-4DD9-AFF1-3E252935F6C5}"/>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a:t>
            </a:fld>
            <a:endParaRPr lang="en-US" kern="1200" dirty="0">
              <a:solidFill>
                <a:schemeClr val="tx1">
                  <a:lumMod val="95000"/>
                  <a:lumOff val="5000"/>
                </a:schemeClr>
              </a:solidFill>
              <a:latin typeface="+mj-lt"/>
              <a:ea typeface="+mn-ea"/>
              <a:cs typeface="+mn-cs"/>
            </a:endParaRPr>
          </a:p>
        </p:txBody>
      </p:sp>
      <p:graphicFrame>
        <p:nvGraphicFramePr>
          <p:cNvPr id="26" name="Content Placeholder 2">
            <a:extLst>
              <a:ext uri="{FF2B5EF4-FFF2-40B4-BE49-F238E27FC236}">
                <a16:creationId xmlns:a16="http://schemas.microsoft.com/office/drawing/2014/main" id="{118A5466-33E7-9806-FD10-D7B28E797C2A}"/>
              </a:ext>
            </a:extLst>
          </p:cNvPr>
          <p:cNvGraphicFramePr>
            <a:graphicFrameLocks noGrp="1"/>
          </p:cNvGraphicFramePr>
          <p:nvPr>
            <p:ph idx="1"/>
            <p:extLst>
              <p:ext uri="{D42A27DB-BD31-4B8C-83A1-F6EECF244321}">
                <p14:modId xmlns:p14="http://schemas.microsoft.com/office/powerpoint/2010/main" val="4084575665"/>
              </p:ext>
            </p:extLst>
          </p:nvPr>
        </p:nvGraphicFramePr>
        <p:xfrm>
          <a:off x="5603875" y="954087"/>
          <a:ext cx="5641975" cy="499464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605029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1024128" y="585216"/>
            <a:ext cx="8018272" cy="1499616"/>
          </a:xfrm>
        </p:spPr>
        <p:txBody>
          <a:bodyPr vert="horz" lIns="91440" tIns="45720" rIns="91440" bIns="45720" rtlCol="0" anchor="ctr">
            <a:normAutofit fontScale="90000"/>
          </a:bodyPr>
          <a:lstStyle/>
          <a:p>
            <a:r>
              <a:rPr lang="es-ES" sz="3500" b="1" dirty="0"/>
              <a:t>13 diferentes técnicas y estrategias de manejo del estrés</a:t>
            </a:r>
            <a:br>
              <a:rPr lang="es-ES" sz="3500" b="1" dirty="0"/>
            </a:br>
            <a:r>
              <a:rPr lang="es-ES" sz="3500" b="1" dirty="0"/>
              <a:t>
</a:t>
            </a:r>
            <a:endParaRPr lang="en-US" sz="3500" dirty="0"/>
          </a:p>
        </p:txBody>
      </p:sp>
      <p:sp>
        <p:nvSpPr>
          <p:cNvPr id="3" name="Content Placeholder 2">
            <a:extLst>
              <a:ext uri="{FF2B5EF4-FFF2-40B4-BE49-F238E27FC236}">
                <a16:creationId xmlns:a16="http://schemas.microsoft.com/office/drawing/2014/main" id="{E0C06BF1-24A8-4CC3-B36E-FCFA069BEC3F}"/>
              </a:ext>
            </a:extLst>
          </p:cNvPr>
          <p:cNvSpPr>
            <a:spLocks noGrp="1"/>
          </p:cNvSpPr>
          <p:nvPr>
            <p:ph idx="1"/>
          </p:nvPr>
        </p:nvSpPr>
        <p:spPr>
          <a:xfrm>
            <a:off x="1024128" y="2286000"/>
            <a:ext cx="8018271" cy="4023360"/>
          </a:xfrm>
        </p:spPr>
        <p:txBody>
          <a:bodyPr vert="horz" lIns="45720" tIns="45720" rIns="45720" bIns="45720" rtlCol="0">
            <a:normAutofit/>
          </a:bodyPr>
          <a:lstStyle/>
          <a:p>
            <a:r>
              <a:rPr lang="es-ES" dirty="0">
                <a:solidFill>
                  <a:srgbClr val="191D34"/>
                </a:solidFill>
                <a:latin typeface="Lora" pitchFamily="2" charset="0"/>
              </a:rPr>
              <a:t>Las técnicas se clasifican en tres grupos:
</a:t>
            </a:r>
            <a:endParaRPr lang="en-US" b="0" i="0" dirty="0">
              <a:solidFill>
                <a:srgbClr val="191D34"/>
              </a:solidFill>
              <a:effectLst/>
              <a:latin typeface="Lora" pitchFamily="2" charset="0"/>
            </a:endParaRPr>
          </a:p>
          <a:p>
            <a:pPr>
              <a:buFont typeface="+mj-lt"/>
              <a:buAutoNum type="arabicPeriod"/>
            </a:pPr>
            <a:r>
              <a:rPr lang="es-ES" dirty="0">
                <a:solidFill>
                  <a:srgbClr val="191D34"/>
                </a:solidFill>
                <a:latin typeface="Lora" pitchFamily="2" charset="0"/>
              </a:rPr>
              <a:t>Enfoques orientados a la acción: se utilizan para tomar medidas para cambiar una situación estresante</a:t>
            </a:r>
          </a:p>
          <a:p>
            <a:pPr>
              <a:buFont typeface="+mj-lt"/>
              <a:buAutoNum type="arabicPeriod"/>
            </a:pPr>
            <a:endParaRPr lang="en-US" b="0" i="0" dirty="0">
              <a:solidFill>
                <a:srgbClr val="191D34"/>
              </a:solidFill>
              <a:effectLst/>
              <a:latin typeface="Lora" pitchFamily="2" charset="0"/>
            </a:endParaRPr>
          </a:p>
          <a:p>
            <a:pPr>
              <a:buFont typeface="+mj-lt"/>
              <a:buAutoNum type="arabicPeriod"/>
            </a:pPr>
            <a:r>
              <a:rPr lang="es-ES" dirty="0">
                <a:solidFill>
                  <a:srgbClr val="191D34"/>
                </a:solidFill>
                <a:latin typeface="Lora" pitchFamily="2" charset="0"/>
              </a:rPr>
              <a:t>Enfoques orientados a la emoción: utilizados para cambiar la forma en que percibimos una situación estresante
</a:t>
            </a:r>
            <a:endParaRPr lang="en-US" b="0" i="0" dirty="0">
              <a:solidFill>
                <a:srgbClr val="191D34"/>
              </a:solidFill>
              <a:effectLst/>
              <a:latin typeface="Lora" pitchFamily="2" charset="0"/>
            </a:endParaRPr>
          </a:p>
          <a:p>
            <a:pPr>
              <a:buFont typeface="+mj-lt"/>
              <a:buAutoNum type="arabicPeriod"/>
            </a:pPr>
            <a:r>
              <a:rPr lang="es-ES" dirty="0">
                <a:solidFill>
                  <a:srgbClr val="191D34"/>
                </a:solidFill>
                <a:latin typeface="Lora" pitchFamily="2" charset="0"/>
              </a:rPr>
              <a:t>Enfoques orientados a la aceptación: utilizados para lidiar con situaciones estresantes que no puedes controlar
</a:t>
            </a:r>
            <a:endParaRPr lang="en-US" dirty="0"/>
          </a:p>
        </p:txBody>
      </p: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20</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26674307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1024128" y="585216"/>
            <a:ext cx="8018272" cy="1499616"/>
          </a:xfrm>
        </p:spPr>
        <p:txBody>
          <a:bodyPr vert="horz" lIns="91440" tIns="45720" rIns="91440" bIns="45720" rtlCol="0" anchor="ctr">
            <a:normAutofit/>
          </a:bodyPr>
          <a:lstStyle/>
          <a:p>
            <a:pPr algn="l"/>
            <a:r>
              <a:rPr lang="en-US" sz="3200" b="1" i="0" dirty="0">
                <a:solidFill>
                  <a:srgbClr val="191D34"/>
                </a:solidFill>
                <a:effectLst/>
                <a:latin typeface="Lato" panose="020F0502020204030203" pitchFamily="34" charset="0"/>
              </a:rPr>
              <a:t>Action-Orientated Approaches</a:t>
            </a:r>
          </a:p>
        </p:txBody>
      </p:sp>
      <p:sp>
        <p:nvSpPr>
          <p:cNvPr id="3" name="Content Placeholder 2">
            <a:extLst>
              <a:ext uri="{FF2B5EF4-FFF2-40B4-BE49-F238E27FC236}">
                <a16:creationId xmlns:a16="http://schemas.microsoft.com/office/drawing/2014/main" id="{E0C06BF1-24A8-4CC3-B36E-FCFA069BEC3F}"/>
              </a:ext>
            </a:extLst>
          </p:cNvPr>
          <p:cNvSpPr>
            <a:spLocks noGrp="1"/>
          </p:cNvSpPr>
          <p:nvPr>
            <p:ph idx="1"/>
          </p:nvPr>
        </p:nvSpPr>
        <p:spPr>
          <a:xfrm>
            <a:off x="1024128" y="2286000"/>
            <a:ext cx="8018271" cy="4023360"/>
          </a:xfrm>
        </p:spPr>
        <p:txBody>
          <a:bodyPr vert="horz" lIns="45720" tIns="45720" rIns="45720" bIns="45720" rtlCol="0">
            <a:normAutofit/>
          </a:bodyPr>
          <a:lstStyle/>
          <a:p>
            <a:pPr>
              <a:lnSpc>
                <a:spcPct val="90000"/>
              </a:lnSpc>
            </a:pPr>
            <a:endParaRPr lang="en-US" dirty="0"/>
          </a:p>
          <a:p>
            <a:pPr marL="342900" indent="-342900">
              <a:lnSpc>
                <a:spcPct val="90000"/>
              </a:lnSpc>
              <a:buFont typeface="Arial" panose="020B0604020202020204" pitchFamily="34" charset="0"/>
              <a:buChar char="•"/>
            </a:pPr>
            <a:r>
              <a:rPr lang="en-US" sz="3600" dirty="0"/>
              <a:t>Be Assertive</a:t>
            </a:r>
          </a:p>
          <a:p>
            <a:pPr marL="342900" indent="-342900">
              <a:lnSpc>
                <a:spcPct val="90000"/>
              </a:lnSpc>
              <a:buFont typeface="Arial" panose="020B0604020202020204" pitchFamily="34" charset="0"/>
              <a:buChar char="•"/>
            </a:pPr>
            <a:r>
              <a:rPr lang="en-US" sz="3600" dirty="0"/>
              <a:t>Reduce the noise </a:t>
            </a:r>
          </a:p>
          <a:p>
            <a:pPr marL="342900" indent="-342900">
              <a:lnSpc>
                <a:spcPct val="90000"/>
              </a:lnSpc>
              <a:buFont typeface="Arial" panose="020B0604020202020204" pitchFamily="34" charset="0"/>
              <a:buChar char="•"/>
            </a:pPr>
            <a:r>
              <a:rPr lang="en-US" sz="3600" dirty="0"/>
              <a:t>Manage your time</a:t>
            </a:r>
          </a:p>
          <a:p>
            <a:pPr marL="342900" indent="-342900">
              <a:lnSpc>
                <a:spcPct val="90000"/>
              </a:lnSpc>
              <a:buFont typeface="Arial" panose="020B0604020202020204" pitchFamily="34" charset="0"/>
              <a:buChar char="•"/>
            </a:pPr>
            <a:r>
              <a:rPr lang="en-US" sz="3600" dirty="0"/>
              <a:t>Creating boundaries </a:t>
            </a:r>
          </a:p>
          <a:p>
            <a:pPr marL="342900" indent="-342900">
              <a:lnSpc>
                <a:spcPct val="90000"/>
              </a:lnSpc>
              <a:buFont typeface="Arial" panose="020B0604020202020204" pitchFamily="34" charset="0"/>
              <a:buChar char="•"/>
            </a:pPr>
            <a:r>
              <a:rPr lang="en-US" sz="3600" dirty="0"/>
              <a:t>Get out of your head</a:t>
            </a:r>
          </a:p>
        </p:txBody>
      </p: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21</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27697201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1024128" y="585216"/>
            <a:ext cx="8018272" cy="1499616"/>
          </a:xfrm>
        </p:spPr>
        <p:txBody>
          <a:bodyPr vert="horz" lIns="91440" tIns="45720" rIns="91440" bIns="45720" rtlCol="0" anchor="ctr">
            <a:normAutofit/>
          </a:bodyPr>
          <a:lstStyle/>
          <a:p>
            <a:r>
              <a:rPr lang="es-ES" sz="2800" b="1" dirty="0">
                <a:solidFill>
                  <a:srgbClr val="191D34"/>
                </a:solidFill>
                <a:latin typeface="Lato" panose="020F0502020204030203" pitchFamily="34" charset="0"/>
              </a:rPr>
              <a:t>Enfoques orientados a la emoción</a:t>
            </a:r>
            <a:br>
              <a:rPr lang="en-US" sz="2800" b="1" i="0" dirty="0">
                <a:solidFill>
                  <a:srgbClr val="191D34"/>
                </a:solidFill>
                <a:effectLst/>
                <a:latin typeface="Lato" panose="020F0502020204030203" pitchFamily="34" charset="0"/>
              </a:rPr>
            </a:br>
            <a:endParaRPr lang="en-US" sz="2800" b="1" i="0" dirty="0">
              <a:solidFill>
                <a:srgbClr val="191D34"/>
              </a:solidFill>
              <a:effectLst/>
              <a:latin typeface="Lato" panose="020F0502020204030203" pitchFamily="34" charset="0"/>
            </a:endParaRPr>
          </a:p>
        </p:txBody>
      </p:sp>
      <p:sp>
        <p:nvSpPr>
          <p:cNvPr id="3" name="Content Placeholder 2">
            <a:extLst>
              <a:ext uri="{FF2B5EF4-FFF2-40B4-BE49-F238E27FC236}">
                <a16:creationId xmlns:a16="http://schemas.microsoft.com/office/drawing/2014/main" id="{E0C06BF1-24A8-4CC3-B36E-FCFA069BEC3F}"/>
              </a:ext>
            </a:extLst>
          </p:cNvPr>
          <p:cNvSpPr>
            <a:spLocks noGrp="1"/>
          </p:cNvSpPr>
          <p:nvPr>
            <p:ph idx="1"/>
          </p:nvPr>
        </p:nvSpPr>
        <p:spPr>
          <a:xfrm>
            <a:off x="1024128" y="2286000"/>
            <a:ext cx="8018271" cy="4023360"/>
          </a:xfrm>
        </p:spPr>
        <p:txBody>
          <a:bodyPr vert="horz" lIns="45720" tIns="45720" rIns="45720" bIns="45720" rtlCol="0">
            <a:normAutofit/>
          </a:bodyPr>
          <a:lstStyle/>
          <a:p>
            <a:pPr>
              <a:lnSpc>
                <a:spcPct val="90000"/>
              </a:lnSpc>
            </a:pPr>
            <a:endParaRPr lang="en-US" dirty="0"/>
          </a:p>
          <a:p>
            <a:pPr marL="342900" indent="-342900">
              <a:lnSpc>
                <a:spcPct val="90000"/>
              </a:lnSpc>
              <a:buFont typeface="Arial" panose="020B0604020202020204" pitchFamily="34" charset="0"/>
              <a:buChar char="•"/>
            </a:pPr>
            <a:r>
              <a:rPr lang="es-ES" sz="3600" dirty="0"/>
              <a:t>Afirmaciones e imágenes
Reestructuración cognitiva
Técnica ABC
A=Adversidad
B=Creencias
C=Consecuencias</a:t>
            </a:r>
            <a:endParaRPr lang="en-US" sz="3200" dirty="0"/>
          </a:p>
        </p:txBody>
      </p: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22</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42603976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23</a:t>
            </a:fld>
            <a:endParaRPr lang="en-US" kern="1200" dirty="0">
              <a:solidFill>
                <a:schemeClr val="tx1">
                  <a:lumMod val="95000"/>
                  <a:lumOff val="5000"/>
                </a:schemeClr>
              </a:solidFill>
              <a:latin typeface="+mj-lt"/>
              <a:ea typeface="+mn-ea"/>
              <a:cs typeface="+mn-cs"/>
            </a:endParaRPr>
          </a:p>
        </p:txBody>
      </p:sp>
      <p:sp>
        <p:nvSpPr>
          <p:cNvPr id="5" name="Title 4">
            <a:extLst>
              <a:ext uri="{FF2B5EF4-FFF2-40B4-BE49-F238E27FC236}">
                <a16:creationId xmlns:a16="http://schemas.microsoft.com/office/drawing/2014/main" id="{0DD0C912-B044-850E-3A1F-232D1F5D0A1C}"/>
              </a:ext>
            </a:extLst>
          </p:cNvPr>
          <p:cNvSpPr>
            <a:spLocks noGrp="1"/>
          </p:cNvSpPr>
          <p:nvPr>
            <p:ph type="title"/>
          </p:nvPr>
        </p:nvSpPr>
        <p:spPr>
          <a:xfrm>
            <a:off x="2311685" y="1517903"/>
            <a:ext cx="8350219" cy="1345115"/>
          </a:xfrm>
        </p:spPr>
        <p:txBody>
          <a:bodyPr/>
          <a:lstStyle/>
          <a:p>
            <a:r>
              <a:rPr lang="en-US" dirty="0" err="1"/>
              <a:t>Ejemplo</a:t>
            </a:r>
            <a:r>
              <a:rPr lang="en-US" dirty="0"/>
              <a:t> de </a:t>
            </a:r>
            <a:r>
              <a:rPr lang="en-US" dirty="0" err="1"/>
              <a:t>técnica</a:t>
            </a:r>
            <a:r>
              <a:rPr lang="en-US" dirty="0"/>
              <a:t> ABC
</a:t>
            </a:r>
          </a:p>
        </p:txBody>
      </p:sp>
      <p:pic>
        <p:nvPicPr>
          <p:cNvPr id="8" name="Online Media 7" title="The ABC Technique: Overcoming Pessimistic Thinking">
            <a:hlinkClick r:id="" action="ppaction://media"/>
            <a:extLst>
              <a:ext uri="{FF2B5EF4-FFF2-40B4-BE49-F238E27FC236}">
                <a16:creationId xmlns:a16="http://schemas.microsoft.com/office/drawing/2014/main" id="{0270B18A-EA19-5531-C405-85C45CDD90DC}"/>
              </a:ext>
            </a:extLst>
          </p:cNvPr>
          <p:cNvPicPr>
            <a:picLocks noGrp="1" noRot="1" noChangeAspect="1"/>
          </p:cNvPicPr>
          <p:nvPr>
            <p:ph idx="1"/>
            <a:videoFile r:link="rId1"/>
          </p:nvPr>
        </p:nvPicPr>
        <p:blipFill>
          <a:blip r:embed="rId3"/>
          <a:stretch>
            <a:fillRect/>
          </a:stretch>
        </p:blipFill>
        <p:spPr>
          <a:xfrm>
            <a:off x="2135188" y="3081338"/>
            <a:ext cx="5249862" cy="2965450"/>
          </a:xfrm>
          <a:prstGeom prst="rect">
            <a:avLst/>
          </a:prstGeom>
        </p:spPr>
      </p:pic>
    </p:spTree>
    <p:extLst>
      <p:ext uri="{BB962C8B-B14F-4D97-AF65-F5344CB8AC3E}">
        <p14:creationId xmlns:p14="http://schemas.microsoft.com/office/powerpoint/2010/main" val="1537817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1024128" y="585216"/>
            <a:ext cx="8018272" cy="1499616"/>
          </a:xfrm>
        </p:spPr>
        <p:txBody>
          <a:bodyPr vert="horz" lIns="91440" tIns="45720" rIns="91440" bIns="45720" rtlCol="0" anchor="ctr">
            <a:normAutofit/>
          </a:bodyPr>
          <a:lstStyle/>
          <a:p>
            <a:br>
              <a:rPr lang="en-US" sz="2800" b="1" i="0" dirty="0">
                <a:solidFill>
                  <a:srgbClr val="191D34"/>
                </a:solidFill>
                <a:effectLst/>
                <a:latin typeface="Lato" panose="020F0502020204030203" pitchFamily="34" charset="0"/>
              </a:rPr>
            </a:br>
            <a:r>
              <a:rPr lang="es-ES" sz="2800" b="1" dirty="0">
                <a:solidFill>
                  <a:srgbClr val="191D34"/>
                </a:solidFill>
                <a:latin typeface="Lato" panose="020F0502020204030203" pitchFamily="34" charset="0"/>
              </a:rPr>
              <a:t>Enfoques orientados a la aceptación </a:t>
            </a:r>
            <a:endParaRPr lang="en-US" sz="2800" b="1" i="0" dirty="0">
              <a:solidFill>
                <a:srgbClr val="191D34"/>
              </a:solidFill>
              <a:effectLst/>
              <a:latin typeface="Lato" panose="020F0502020204030203" pitchFamily="34" charset="0"/>
            </a:endParaRPr>
          </a:p>
        </p:txBody>
      </p:sp>
      <p:sp>
        <p:nvSpPr>
          <p:cNvPr id="3" name="Content Placeholder 2">
            <a:extLst>
              <a:ext uri="{FF2B5EF4-FFF2-40B4-BE49-F238E27FC236}">
                <a16:creationId xmlns:a16="http://schemas.microsoft.com/office/drawing/2014/main" id="{E0C06BF1-24A8-4CC3-B36E-FCFA069BEC3F}"/>
              </a:ext>
            </a:extLst>
          </p:cNvPr>
          <p:cNvSpPr>
            <a:spLocks noGrp="1"/>
          </p:cNvSpPr>
          <p:nvPr>
            <p:ph idx="1"/>
          </p:nvPr>
        </p:nvSpPr>
        <p:spPr>
          <a:xfrm>
            <a:off x="1024128" y="2286000"/>
            <a:ext cx="8018271" cy="4023360"/>
          </a:xfrm>
        </p:spPr>
        <p:txBody>
          <a:bodyPr vert="horz" lIns="45720" tIns="45720" rIns="45720" bIns="45720" rtlCol="0">
            <a:normAutofit/>
          </a:bodyPr>
          <a:lstStyle/>
          <a:p>
            <a:pPr>
              <a:lnSpc>
                <a:spcPct val="90000"/>
              </a:lnSpc>
            </a:pPr>
            <a:endParaRPr lang="en-US" dirty="0"/>
          </a:p>
          <a:p>
            <a:pPr marL="342900" indent="-342900">
              <a:lnSpc>
                <a:spcPct val="90000"/>
              </a:lnSpc>
              <a:buFont typeface="Arial" panose="020B0604020202020204" pitchFamily="34" charset="0"/>
              <a:buChar char="•"/>
            </a:pPr>
            <a:r>
              <a:rPr lang="es-ES" sz="3200" dirty="0"/>
              <a:t>Dieta y ejercicio
Mediación y relajación física
Construir resiliencia
Háblalo
Dormir
</a:t>
            </a:r>
            <a:endParaRPr lang="en-US" sz="3200" dirty="0"/>
          </a:p>
        </p:txBody>
      </p: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24</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312629116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1024128" y="585216"/>
            <a:ext cx="8018272" cy="1499616"/>
          </a:xfrm>
        </p:spPr>
        <p:txBody>
          <a:bodyPr vert="horz" lIns="91440" tIns="45720" rIns="91440" bIns="45720" rtlCol="0" anchor="ctr">
            <a:normAutofit/>
          </a:bodyPr>
          <a:lstStyle/>
          <a:p>
            <a:br>
              <a:rPr lang="en-US" sz="2800" b="1" i="0" dirty="0">
                <a:solidFill>
                  <a:srgbClr val="191D34"/>
                </a:solidFill>
                <a:effectLst/>
                <a:latin typeface="Lato" panose="020F0502020204030203" pitchFamily="34" charset="0"/>
              </a:rPr>
            </a:br>
            <a:r>
              <a:rPr lang="es-ES" sz="2800" b="1" dirty="0">
                <a:solidFill>
                  <a:srgbClr val="191D34"/>
                </a:solidFill>
                <a:latin typeface="Lato" panose="020F0502020204030203" pitchFamily="34" charset="0"/>
              </a:rPr>
              <a:t>Visualización guiada: lidiar con el estrés</a:t>
            </a:r>
            <a:endParaRPr lang="en-US" sz="2800" b="1" i="0" dirty="0">
              <a:solidFill>
                <a:srgbClr val="191D34"/>
              </a:solidFill>
              <a:effectLst/>
              <a:latin typeface="Lato" panose="020F0502020204030203" pitchFamily="34" charset="0"/>
            </a:endParaRPr>
          </a:p>
        </p:txBody>
      </p: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25</a:t>
            </a:fld>
            <a:endParaRPr lang="en-US" kern="1200" dirty="0">
              <a:solidFill>
                <a:schemeClr val="tx1">
                  <a:lumMod val="95000"/>
                  <a:lumOff val="5000"/>
                </a:schemeClr>
              </a:solidFill>
              <a:latin typeface="+mj-lt"/>
              <a:ea typeface="+mn-ea"/>
              <a:cs typeface="+mn-cs"/>
            </a:endParaRPr>
          </a:p>
        </p:txBody>
      </p:sp>
      <p:pic>
        <p:nvPicPr>
          <p:cNvPr id="6" name="Online Media 5" title="Guided Visualization: Dealing with Stress">
            <a:hlinkClick r:id="" action="ppaction://media"/>
            <a:extLst>
              <a:ext uri="{FF2B5EF4-FFF2-40B4-BE49-F238E27FC236}">
                <a16:creationId xmlns:a16="http://schemas.microsoft.com/office/drawing/2014/main" id="{45D8796E-5DE5-F7B0-DD65-AE75B74FCC95}"/>
              </a:ext>
            </a:extLst>
          </p:cNvPr>
          <p:cNvPicPr>
            <a:picLocks noGrp="1" noRot="1" noChangeAspect="1"/>
          </p:cNvPicPr>
          <p:nvPr>
            <p:ph idx="1"/>
            <a:videoFile r:link="rId1"/>
          </p:nvPr>
        </p:nvPicPr>
        <p:blipFill>
          <a:blip r:embed="rId3"/>
          <a:stretch>
            <a:fillRect/>
          </a:stretch>
        </p:blipFill>
        <p:spPr>
          <a:xfrm>
            <a:off x="1324457" y="1852280"/>
            <a:ext cx="7417613" cy="4189931"/>
          </a:xfrm>
          <a:prstGeom prst="rect">
            <a:avLst/>
          </a:prstGeom>
        </p:spPr>
      </p:pic>
    </p:spTree>
    <p:extLst>
      <p:ext uri="{BB962C8B-B14F-4D97-AF65-F5344CB8AC3E}">
        <p14:creationId xmlns:p14="http://schemas.microsoft.com/office/powerpoint/2010/main" val="1793381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41" name="Straight Connector 40">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68F0D641-5445-4CDB-BF23-DE481B54BE70}"/>
              </a:ext>
            </a:extLst>
          </p:cNvPr>
          <p:cNvSpPr>
            <a:spLocks noGrp="1"/>
          </p:cNvSpPr>
          <p:nvPr>
            <p:ph type="title"/>
          </p:nvPr>
        </p:nvSpPr>
        <p:spPr>
          <a:xfrm>
            <a:off x="1024128" y="585216"/>
            <a:ext cx="8018272" cy="1499616"/>
          </a:xfrm>
        </p:spPr>
        <p:txBody>
          <a:bodyPr vert="horz" lIns="91440" tIns="45720" rIns="91440" bIns="45720" rtlCol="0" anchor="ctr">
            <a:normAutofit/>
          </a:bodyPr>
          <a:lstStyle/>
          <a:p>
            <a:br>
              <a:rPr lang="en-US" sz="2800" b="1" i="0" dirty="0">
                <a:solidFill>
                  <a:srgbClr val="191D34"/>
                </a:solidFill>
                <a:effectLst/>
                <a:latin typeface="Lato" panose="020F0502020204030203" pitchFamily="34" charset="0"/>
              </a:rPr>
            </a:br>
            <a:r>
              <a:rPr lang="es-ES" sz="2800" b="1" dirty="0">
                <a:solidFill>
                  <a:srgbClr val="191D34"/>
                </a:solidFill>
                <a:latin typeface="Lato" panose="020F0502020204030203" pitchFamily="34" charset="0"/>
              </a:rPr>
              <a:t>Prácticas rápidas y útiles para controlar el estrés y la ansiedad</a:t>
            </a:r>
            <a:endParaRPr lang="en-US" sz="2800" b="1" i="0" dirty="0">
              <a:solidFill>
                <a:srgbClr val="191D34"/>
              </a:solidFill>
              <a:effectLst/>
              <a:latin typeface="Lato" panose="020F0502020204030203" pitchFamily="34" charset="0"/>
            </a:endParaRPr>
          </a:p>
        </p:txBody>
      </p:sp>
      <p:sp>
        <p:nvSpPr>
          <p:cNvPr id="43" name="Rectangle 42">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5" name="Rectangle 44">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lide Number Placeholder 17">
            <a:extLst>
              <a:ext uri="{FF2B5EF4-FFF2-40B4-BE49-F238E27FC236}">
                <a16:creationId xmlns:a16="http://schemas.microsoft.com/office/drawing/2014/main" id="{C96B839E-3F89-48A0-913B-EF8CF32905A0}"/>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26</a:t>
            </a:fld>
            <a:endParaRPr lang="en-US" kern="1200" dirty="0">
              <a:solidFill>
                <a:schemeClr val="tx1">
                  <a:lumMod val="95000"/>
                  <a:lumOff val="5000"/>
                </a:schemeClr>
              </a:solidFill>
              <a:latin typeface="+mj-lt"/>
              <a:ea typeface="+mn-ea"/>
              <a:cs typeface="+mn-cs"/>
            </a:endParaRPr>
          </a:p>
        </p:txBody>
      </p:sp>
      <p:pic>
        <p:nvPicPr>
          <p:cNvPr id="5" name="Online Media 4" title="GREAT: Helpful Practices to Manage Stress and Anxiety">
            <a:hlinkClick r:id="" action="ppaction://media"/>
            <a:extLst>
              <a:ext uri="{FF2B5EF4-FFF2-40B4-BE49-F238E27FC236}">
                <a16:creationId xmlns:a16="http://schemas.microsoft.com/office/drawing/2014/main" id="{9BDB4139-D262-FB2E-6AD7-EDB995E09A78}"/>
              </a:ext>
            </a:extLst>
          </p:cNvPr>
          <p:cNvPicPr>
            <a:picLocks noGrp="1" noRot="1" noChangeAspect="1"/>
          </p:cNvPicPr>
          <p:nvPr>
            <p:ph idx="1"/>
            <a:videoFile r:link="rId1"/>
          </p:nvPr>
        </p:nvPicPr>
        <p:blipFill>
          <a:blip r:embed="rId3"/>
          <a:stretch>
            <a:fillRect/>
          </a:stretch>
        </p:blipFill>
        <p:spPr>
          <a:xfrm>
            <a:off x="1323882" y="2010214"/>
            <a:ext cx="7814378" cy="4414049"/>
          </a:xfrm>
          <a:prstGeom prst="rect">
            <a:avLst/>
          </a:prstGeom>
        </p:spPr>
      </p:pic>
    </p:spTree>
    <p:extLst>
      <p:ext uri="{BB962C8B-B14F-4D97-AF65-F5344CB8AC3E}">
        <p14:creationId xmlns:p14="http://schemas.microsoft.com/office/powerpoint/2010/main" val="351486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9" name="Rectangle 3078">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5759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BEAE5A-E81A-76DE-8219-A562A822AAE7}"/>
              </a:ext>
            </a:extLst>
          </p:cNvPr>
          <p:cNvSpPr>
            <a:spLocks noGrp="1"/>
          </p:cNvSpPr>
          <p:nvPr>
            <p:ph type="title"/>
          </p:nvPr>
        </p:nvSpPr>
        <p:spPr>
          <a:xfrm>
            <a:off x="524256" y="4767072"/>
            <a:ext cx="6594189" cy="1625210"/>
          </a:xfrm>
        </p:spPr>
        <p:txBody>
          <a:bodyPr>
            <a:normAutofit/>
          </a:bodyPr>
          <a:lstStyle/>
          <a:p>
            <a:pPr algn="r"/>
            <a:r>
              <a:rPr lang="en-US" dirty="0" err="1">
                <a:solidFill>
                  <a:srgbClr val="FFFFFF"/>
                </a:solidFill>
              </a:rPr>
              <a:t>Parte</a:t>
            </a:r>
            <a:r>
              <a:rPr lang="en-US" dirty="0">
                <a:solidFill>
                  <a:srgbClr val="FFFFFF"/>
                </a:solidFill>
              </a:rPr>
              <a:t> 2: </a:t>
            </a:r>
            <a:r>
              <a:rPr lang="en-US" dirty="0" err="1">
                <a:solidFill>
                  <a:srgbClr val="FFFFFF"/>
                </a:solidFill>
              </a:rPr>
              <a:t>Salud</a:t>
            </a:r>
            <a:r>
              <a:rPr lang="en-US" dirty="0">
                <a:solidFill>
                  <a:srgbClr val="FFFFFF"/>
                </a:solidFill>
              </a:rPr>
              <a:t> mental 
</a:t>
            </a:r>
          </a:p>
        </p:txBody>
      </p:sp>
      <p:pic>
        <p:nvPicPr>
          <p:cNvPr id="3074" name="Picture 2" descr="10 easy tips to manage your mental health | Health - Hindustan Times">
            <a:extLst>
              <a:ext uri="{FF2B5EF4-FFF2-40B4-BE49-F238E27FC236}">
                <a16:creationId xmlns:a16="http://schemas.microsoft.com/office/drawing/2014/main" id="{6B9D4D0D-7F77-D839-E5BD-1364D922A50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13" r="455" b="1"/>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535157"/>
            <a:ext cx="973667" cy="274320"/>
          </a:xfrm>
        </p:spPr>
        <p:txBody>
          <a:bodyPr>
            <a:normAutofit/>
          </a:bodyPr>
          <a:lstStyle/>
          <a:p>
            <a:pPr>
              <a:spcAft>
                <a:spcPts val="600"/>
              </a:spcAft>
            </a:pPr>
            <a:fld id="{CB1E4CB7-CB13-4810-BF18-BE31AFC64F93}" type="slidenum">
              <a:rPr lang="en-US" smtClean="0"/>
              <a:pPr>
                <a:spcAft>
                  <a:spcPts val="600"/>
                </a:spcAft>
              </a:pPr>
              <a:t>27</a:t>
            </a:fld>
            <a:endParaRPr lang="en-US"/>
          </a:p>
        </p:txBody>
      </p:sp>
      <p:sp>
        <p:nvSpPr>
          <p:cNvPr id="3081" name="Rectangle 3080">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8029319" y="917725"/>
            <a:ext cx="3424739" cy="4852362"/>
          </a:xfrm>
        </p:spPr>
        <p:txBody>
          <a:bodyPr anchor="ctr">
            <a:normAutofit/>
          </a:bodyPr>
          <a:lstStyle/>
          <a:p>
            <a:endParaRPr lang="en-US">
              <a:solidFill>
                <a:srgbClr val="FFFFFF"/>
              </a:solidFill>
            </a:endParaRPr>
          </a:p>
          <a:p>
            <a:endParaRPr lang="en-US">
              <a:solidFill>
                <a:srgbClr val="FFFFFF"/>
              </a:solidFill>
            </a:endParaRPr>
          </a:p>
        </p:txBody>
      </p:sp>
    </p:spTree>
    <p:extLst>
      <p:ext uri="{BB962C8B-B14F-4D97-AF65-F5344CB8AC3E}">
        <p14:creationId xmlns:p14="http://schemas.microsoft.com/office/powerpoint/2010/main" val="30066471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0">
            <a:extLst>
              <a:ext uri="{FF2B5EF4-FFF2-40B4-BE49-F238E27FC236}">
                <a16:creationId xmlns:a16="http://schemas.microsoft.com/office/drawing/2014/main" id="{39E4C68A-A4A9-48A4-9FF2-D2896B1EA01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E2B9AEA5-52CB-49A6-AF8A-33502F291B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C1E072A-D77A-79C4-FABE-13405955F74E}"/>
              </a:ext>
            </a:extLst>
          </p:cNvPr>
          <p:cNvSpPr>
            <a:spLocks noGrp="1"/>
          </p:cNvSpPr>
          <p:nvPr>
            <p:ph type="title"/>
          </p:nvPr>
        </p:nvSpPr>
        <p:spPr>
          <a:xfrm>
            <a:off x="964788" y="804333"/>
            <a:ext cx="3391900" cy="5249334"/>
          </a:xfrm>
        </p:spPr>
        <p:txBody>
          <a:bodyPr>
            <a:normAutofit/>
          </a:bodyPr>
          <a:lstStyle/>
          <a:p>
            <a:pPr algn="r"/>
            <a:r>
              <a:rPr lang="es-ES" dirty="0">
                <a:solidFill>
                  <a:srgbClr val="FFFFFF"/>
                </a:solidFill>
              </a:rPr>
              <a:t>¿Qué es la salud mental?
</a:t>
            </a:r>
            <a:endParaRPr lang="en-US" dirty="0">
              <a:solidFill>
                <a:srgbClr val="FFFFFF"/>
              </a:solidFill>
            </a:endParaRPr>
          </a:p>
        </p:txBody>
      </p:sp>
      <p:sp>
        <p:nvSpPr>
          <p:cNvPr id="18" name="Content Placeholder 2">
            <a:extLst>
              <a:ext uri="{FF2B5EF4-FFF2-40B4-BE49-F238E27FC236}">
                <a16:creationId xmlns:a16="http://schemas.microsoft.com/office/drawing/2014/main" id="{CDE43CD1-A7A0-7D49-901D-9095DCF43E2E}"/>
              </a:ext>
            </a:extLst>
          </p:cNvPr>
          <p:cNvSpPr>
            <a:spLocks noGrp="1"/>
          </p:cNvSpPr>
          <p:nvPr>
            <p:ph idx="1"/>
          </p:nvPr>
        </p:nvSpPr>
        <p:spPr>
          <a:xfrm>
            <a:off x="4951048" y="804333"/>
            <a:ext cx="6306003" cy="5249334"/>
          </a:xfrm>
        </p:spPr>
        <p:txBody>
          <a:bodyPr anchor="ctr">
            <a:normAutofit/>
          </a:bodyPr>
          <a:lstStyle/>
          <a:p>
            <a:pPr>
              <a:buFont typeface="Wingdings" panose="05000000000000000000" pitchFamily="2" charset="2"/>
              <a:buChar char="Ø"/>
            </a:pPr>
            <a:r>
              <a:rPr lang="es-ES" dirty="0"/>
              <a:t>Incluye bienestar emocional, psicológico y social.
Afectar la forma en que pensamos, sentimos, actuamos, tomamos decisiones y nos relacionamos con los demás
La salud mental es más que la ausencia de enfermedad mental
Esencial para su salud general y calidad de vida.
El cuidado personal puede desempeñar un papel en el mantenimiento de su salud mental 
ayudar a apoyar su tratamiento y recuperación si tiene una enfermedad mental. 
</a:t>
            </a:r>
            <a:endParaRPr lang="en-US" dirty="0"/>
          </a:p>
        </p:txBody>
      </p:sp>
      <p:sp>
        <p:nvSpPr>
          <p:cNvPr id="5" name="Footer Placeholder 4">
            <a:extLst>
              <a:ext uri="{FF2B5EF4-FFF2-40B4-BE49-F238E27FC236}">
                <a16:creationId xmlns:a16="http://schemas.microsoft.com/office/drawing/2014/main" id="{5747D396-59F0-EB36-E849-765E9C9AC80F}"/>
              </a:ext>
            </a:extLst>
          </p:cNvPr>
          <p:cNvSpPr>
            <a:spLocks noGrp="1"/>
          </p:cNvSpPr>
          <p:nvPr>
            <p:ph type="ftr" sz="quarter" idx="11"/>
          </p:nvPr>
        </p:nvSpPr>
        <p:spPr>
          <a:xfrm>
            <a:off x="4842932" y="6470704"/>
            <a:ext cx="5901459" cy="274320"/>
          </a:xfrm>
        </p:spPr>
        <p:txBody>
          <a:bodyPr>
            <a:normAutofit/>
          </a:bodyPr>
          <a:lstStyle/>
          <a:p>
            <a:pPr>
              <a:spcAft>
                <a:spcPts val="600"/>
              </a:spcAft>
            </a:pPr>
            <a:r>
              <a:rPr lang="en-US"/>
              <a:t>National Institutes of Mental Health</a:t>
            </a:r>
          </a:p>
        </p:txBody>
      </p:sp>
      <p:sp>
        <p:nvSpPr>
          <p:cNvPr id="6" name="Slide Number Placeholder 5">
            <a:extLst>
              <a:ext uri="{FF2B5EF4-FFF2-40B4-BE49-F238E27FC236}">
                <a16:creationId xmlns:a16="http://schemas.microsoft.com/office/drawing/2014/main" id="{298B52CC-141F-B32D-05C7-A820657EE1B2}"/>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28</a:t>
            </a:fld>
            <a:endParaRPr lang="en-US"/>
          </a:p>
        </p:txBody>
      </p:sp>
    </p:spTree>
    <p:extLst>
      <p:ext uri="{BB962C8B-B14F-4D97-AF65-F5344CB8AC3E}">
        <p14:creationId xmlns:p14="http://schemas.microsoft.com/office/powerpoint/2010/main" val="13637661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699818" y="640080"/>
            <a:ext cx="7172138" cy="3554233"/>
          </a:xfrm>
        </p:spPr>
        <p:txBody>
          <a:bodyPr>
            <a:normAutofit/>
          </a:bodyPr>
          <a:lstStyle/>
          <a:p>
            <a:endParaRPr lang="en-US" dirty="0"/>
          </a:p>
          <a:p>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29</a:t>
            </a:fld>
            <a:endParaRPr lang="en-US"/>
          </a:p>
        </p:txBody>
      </p:sp>
      <p:pic>
        <p:nvPicPr>
          <p:cNvPr id="4" name="Picture 3">
            <a:extLst>
              <a:ext uri="{FF2B5EF4-FFF2-40B4-BE49-F238E27FC236}">
                <a16:creationId xmlns:a16="http://schemas.microsoft.com/office/drawing/2014/main" id="{810A6720-71F0-72C0-FD64-2F62BDDA7245}"/>
              </a:ext>
            </a:extLst>
          </p:cNvPr>
          <p:cNvPicPr>
            <a:picLocks noChangeAspect="1"/>
          </p:cNvPicPr>
          <p:nvPr/>
        </p:nvPicPr>
        <p:blipFill>
          <a:blip r:embed="rId2"/>
          <a:stretch>
            <a:fillRect/>
          </a:stretch>
        </p:blipFill>
        <p:spPr>
          <a:xfrm>
            <a:off x="381000" y="115624"/>
            <a:ext cx="9496425" cy="6629400"/>
          </a:xfrm>
          <a:prstGeom prst="rect">
            <a:avLst/>
          </a:prstGeom>
        </p:spPr>
      </p:pic>
    </p:spTree>
    <p:extLst>
      <p:ext uri="{BB962C8B-B14F-4D97-AF65-F5344CB8AC3E}">
        <p14:creationId xmlns:p14="http://schemas.microsoft.com/office/powerpoint/2010/main" val="630212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BEAE5A-E81A-76DE-8219-A562A822AAE7}"/>
              </a:ext>
            </a:extLst>
          </p:cNvPr>
          <p:cNvSpPr>
            <a:spLocks noGrp="1"/>
          </p:cNvSpPr>
          <p:nvPr>
            <p:ph type="title"/>
          </p:nvPr>
        </p:nvSpPr>
        <p:spPr>
          <a:xfrm>
            <a:off x="310039" y="640080"/>
            <a:ext cx="3429855" cy="5613236"/>
          </a:xfrm>
        </p:spPr>
        <p:txBody>
          <a:bodyPr anchor="ctr">
            <a:normAutofit/>
          </a:bodyPr>
          <a:lstStyle/>
          <a:p>
            <a:r>
              <a:rPr lang="es-ES" dirty="0">
                <a:solidFill>
                  <a:srgbClr val="FFFFFF"/>
                </a:solidFill>
              </a:rPr>
              <a:t>Parte 1: Manejo del estrés y el estrés 
</a:t>
            </a:r>
            <a:endParaRPr lang="en-US" dirty="0">
              <a:solidFill>
                <a:srgbClr val="FFFFFF"/>
              </a:solidFill>
            </a:endParaRPr>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699818" y="640080"/>
            <a:ext cx="7172138" cy="3554233"/>
          </a:xfrm>
        </p:spPr>
        <p:txBody>
          <a:bodyPr>
            <a:normAutofit/>
          </a:bodyPr>
          <a:lstStyle/>
          <a:p>
            <a:endParaRPr lang="en-US"/>
          </a:p>
          <a:p>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3</a:t>
            </a:fld>
            <a:endParaRPr lang="en-US"/>
          </a:p>
        </p:txBody>
      </p:sp>
      <p:pic>
        <p:nvPicPr>
          <p:cNvPr id="5122" name="Picture 2" descr="Tips For Stress Management With Useful Advices Infographic Concept Vector  Illustration Stress Relief Ways Stock Illustration - Download Image Now -  iStock">
            <a:extLst>
              <a:ext uri="{FF2B5EF4-FFF2-40B4-BE49-F238E27FC236}">
                <a16:creationId xmlns:a16="http://schemas.microsoft.com/office/drawing/2014/main" id="{FBC1C21C-F4BD-FF15-289D-D9187F3CE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6887" y="-2"/>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0017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699818" y="640080"/>
            <a:ext cx="7172138" cy="3554233"/>
          </a:xfrm>
        </p:spPr>
        <p:txBody>
          <a:bodyPr>
            <a:normAutofit/>
          </a:bodyPr>
          <a:lstStyle/>
          <a:p>
            <a:endParaRPr lang="en-US" dirty="0"/>
          </a:p>
          <a:p>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30</a:t>
            </a:fld>
            <a:endParaRPr lang="en-US"/>
          </a:p>
        </p:txBody>
      </p:sp>
      <p:pic>
        <p:nvPicPr>
          <p:cNvPr id="4098" name="Picture 2">
            <a:extLst>
              <a:ext uri="{FF2B5EF4-FFF2-40B4-BE49-F238E27FC236}">
                <a16:creationId xmlns:a16="http://schemas.microsoft.com/office/drawing/2014/main" id="{E7DC5B2A-EAE8-41DB-BD96-EF3A246FFD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 y="112976"/>
            <a:ext cx="12192000" cy="62674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8421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03" name="Rectangle 4102">
            <a:extLst>
              <a:ext uri="{FF2B5EF4-FFF2-40B4-BE49-F238E27FC236}">
                <a16:creationId xmlns:a16="http://schemas.microsoft.com/office/drawing/2014/main" id="{C1A9B9E1-AE3D-4F69-9670-71C92ED1BCE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4857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FEBEAE5A-E81A-76DE-8219-A562A822AAE7}"/>
              </a:ext>
            </a:extLst>
          </p:cNvPr>
          <p:cNvSpPr>
            <a:spLocks noGrp="1"/>
          </p:cNvSpPr>
          <p:nvPr>
            <p:ph type="title"/>
          </p:nvPr>
        </p:nvSpPr>
        <p:spPr>
          <a:xfrm>
            <a:off x="1024129" y="585216"/>
            <a:ext cx="3779085" cy="1499616"/>
          </a:xfrm>
        </p:spPr>
        <p:txBody>
          <a:bodyPr>
            <a:normAutofit/>
          </a:bodyPr>
          <a:lstStyle/>
          <a:p>
            <a:r>
              <a:rPr lang="en-US" dirty="0">
                <a:solidFill>
                  <a:srgbClr val="FFFFFF"/>
                </a:solidFill>
              </a:rPr>
              <a:t>Part 3:Self Care </a:t>
            </a:r>
          </a:p>
        </p:txBody>
      </p:sp>
      <p:cxnSp>
        <p:nvCxnSpPr>
          <p:cNvPr id="4105" name="Straight Connector 4104">
            <a:extLst>
              <a:ext uri="{FF2B5EF4-FFF2-40B4-BE49-F238E27FC236}">
                <a16:creationId xmlns:a16="http://schemas.microsoft.com/office/drawing/2014/main" id="{3234ED8A-BEE3-4F34-B45B-731E1E292E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359597" y="2286000"/>
            <a:ext cx="4456244" cy="3931920"/>
          </a:xfrm>
        </p:spPr>
        <p:txBody>
          <a:bodyPr>
            <a:normAutofit/>
          </a:bodyPr>
          <a:lstStyle/>
          <a:p>
            <a:endParaRPr lang="en-US" dirty="0">
              <a:solidFill>
                <a:srgbClr val="FFFFFF"/>
              </a:solidFill>
            </a:endParaRPr>
          </a:p>
          <a:p>
            <a:r>
              <a:rPr lang="en-US" b="0" i="0" dirty="0">
                <a:solidFill>
                  <a:srgbClr val="444444"/>
                </a:solidFill>
                <a:effectLst/>
                <a:latin typeface="Roboto" panose="02000000000000000000" pitchFamily="2" charset="0"/>
              </a:rPr>
              <a:t>"</a:t>
            </a:r>
            <a:r>
              <a:rPr lang="es-ES" dirty="0">
                <a:solidFill>
                  <a:schemeClr val="accent1"/>
                </a:solidFill>
                <a:latin typeface="Roboto" panose="02000000000000000000" pitchFamily="2" charset="0"/>
              </a:rPr>
              <a:t>Lo que el jabón es para el cuerpo, la risa es para el alma." ~ Proverbio yiddish
</a:t>
            </a:r>
            <a:endParaRPr lang="en-US" dirty="0">
              <a:solidFill>
                <a:srgbClr val="FFFFFF"/>
              </a:solidFill>
            </a:endParaRPr>
          </a:p>
        </p:txBody>
      </p:sp>
      <p:pic>
        <p:nvPicPr>
          <p:cNvPr id="4098" name="Picture 2" descr="Wait… That's Self-care? - Integral Care">
            <a:extLst>
              <a:ext uri="{FF2B5EF4-FFF2-40B4-BE49-F238E27FC236}">
                <a16:creationId xmlns:a16="http://schemas.microsoft.com/office/drawing/2014/main" id="{B89041B9-FD2A-B3C3-163F-3A9448762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19"/>
          <a:stretch/>
        </p:blipFill>
        <p:spPr bwMode="auto">
          <a:xfrm>
            <a:off x="6096000" y="640080"/>
            <a:ext cx="5455921" cy="5577840"/>
          </a:xfrm>
          <a:prstGeom prst="rect">
            <a:avLst/>
          </a:prstGeom>
          <a:noFill/>
          <a:extLst>
            <a:ext uri="{909E8E84-426E-40DD-AFC4-6F175D3DCCD1}">
              <a14:hiddenFill xmlns:a14="http://schemas.microsoft.com/office/drawing/2010/main">
                <a:solidFill>
                  <a:srgbClr val="FFFFFF"/>
                </a:solidFill>
              </a14:hiddenFill>
            </a:ext>
          </a:extLst>
        </p:spPr>
      </p:pic>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31</a:t>
            </a:fld>
            <a:endParaRPr lang="en-US"/>
          </a:p>
        </p:txBody>
      </p:sp>
    </p:spTree>
    <p:extLst>
      <p:ext uri="{BB962C8B-B14F-4D97-AF65-F5344CB8AC3E}">
        <p14:creationId xmlns:p14="http://schemas.microsoft.com/office/powerpoint/2010/main" val="239989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E07DF4F-2034-FB87-B4A3-D697598C9C19}"/>
              </a:ext>
            </a:extLst>
          </p:cNvPr>
          <p:cNvSpPr>
            <a:spLocks noGrp="1"/>
          </p:cNvSpPr>
          <p:nvPr>
            <p:ph type="title"/>
          </p:nvPr>
        </p:nvSpPr>
        <p:spPr>
          <a:xfrm>
            <a:off x="643468" y="643467"/>
            <a:ext cx="3415612" cy="5571066"/>
          </a:xfrm>
        </p:spPr>
        <p:txBody>
          <a:bodyPr>
            <a:normAutofit/>
          </a:bodyPr>
          <a:lstStyle/>
          <a:p>
            <a:r>
              <a:rPr lang="en-US" dirty="0">
                <a:solidFill>
                  <a:srgbClr val="FFFFFF"/>
                </a:solidFill>
              </a:rPr>
              <a:t>¿</a:t>
            </a:r>
            <a:r>
              <a:rPr lang="en-US" dirty="0" err="1">
                <a:solidFill>
                  <a:srgbClr val="FFFFFF"/>
                </a:solidFill>
              </a:rPr>
              <a:t>Qué</a:t>
            </a:r>
            <a:r>
              <a:rPr lang="en-US" dirty="0">
                <a:solidFill>
                  <a:srgbClr val="FFFFFF"/>
                </a:solidFill>
              </a:rPr>
              <a:t> es </a:t>
            </a:r>
            <a:r>
              <a:rPr lang="en-US" dirty="0" err="1">
                <a:solidFill>
                  <a:srgbClr val="FFFFFF"/>
                </a:solidFill>
              </a:rPr>
              <a:t>el</a:t>
            </a:r>
            <a:r>
              <a:rPr lang="en-US" dirty="0">
                <a:solidFill>
                  <a:srgbClr val="FFFFFF"/>
                </a:solidFill>
              </a:rPr>
              <a:t> </a:t>
            </a:r>
            <a:r>
              <a:rPr lang="en-US" dirty="0" err="1">
                <a:solidFill>
                  <a:srgbClr val="FFFFFF"/>
                </a:solidFill>
              </a:rPr>
              <a:t>autocuidado</a:t>
            </a:r>
            <a:r>
              <a:rPr lang="en-US" dirty="0">
                <a:solidFill>
                  <a:srgbClr val="FFFFFF"/>
                </a:solidFill>
              </a:rPr>
              <a:t>?
</a:t>
            </a:r>
          </a:p>
        </p:txBody>
      </p:sp>
      <p:sp>
        <p:nvSpPr>
          <p:cNvPr id="6" name="Date Placeholder 5">
            <a:extLst>
              <a:ext uri="{FF2B5EF4-FFF2-40B4-BE49-F238E27FC236}">
                <a16:creationId xmlns:a16="http://schemas.microsoft.com/office/drawing/2014/main" id="{28F0F539-DD7A-4A6F-24D4-0B8D0F61D029}"/>
              </a:ext>
            </a:extLst>
          </p:cNvPr>
          <p:cNvSpPr>
            <a:spLocks noGrp="1"/>
          </p:cNvSpPr>
          <p:nvPr>
            <p:ph type="dt" sz="half" idx="10"/>
          </p:nvPr>
        </p:nvSpPr>
        <p:spPr>
          <a:xfrm>
            <a:off x="1024129" y="6470704"/>
            <a:ext cx="2154143" cy="274320"/>
          </a:xfrm>
        </p:spPr>
        <p:txBody>
          <a:bodyPr>
            <a:normAutofit/>
          </a:bodyPr>
          <a:lstStyle/>
          <a:p>
            <a:pPr>
              <a:spcAft>
                <a:spcPts val="600"/>
              </a:spcAft>
            </a:pPr>
            <a:r>
              <a:rPr lang="en-US">
                <a:solidFill>
                  <a:srgbClr val="FFFFFF"/>
                </a:solidFill>
              </a:rPr>
              <a:t>3/1/20XX</a:t>
            </a:r>
          </a:p>
        </p:txBody>
      </p:sp>
      <p:sp>
        <p:nvSpPr>
          <p:cNvPr id="7" name="Slide Number Placeholder 6">
            <a:extLst>
              <a:ext uri="{FF2B5EF4-FFF2-40B4-BE49-F238E27FC236}">
                <a16:creationId xmlns:a16="http://schemas.microsoft.com/office/drawing/2014/main" id="{999C1F82-11C1-8FDA-ED7F-D8D62C788FB9}"/>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32</a:t>
            </a:fld>
            <a:endParaRPr lang="en-US"/>
          </a:p>
        </p:txBody>
      </p:sp>
      <p:graphicFrame>
        <p:nvGraphicFramePr>
          <p:cNvPr id="16" name="Content Placeholder 2">
            <a:extLst>
              <a:ext uri="{FF2B5EF4-FFF2-40B4-BE49-F238E27FC236}">
                <a16:creationId xmlns:a16="http://schemas.microsoft.com/office/drawing/2014/main" id="{E3C44873-32D9-A6D3-052E-76C24CC55FA5}"/>
              </a:ext>
            </a:extLst>
          </p:cNvPr>
          <p:cNvGraphicFramePr>
            <a:graphicFrameLocks noGrp="1"/>
          </p:cNvGraphicFramePr>
          <p:nvPr>
            <p:ph idx="1"/>
            <p:extLst>
              <p:ext uri="{D42A27DB-BD31-4B8C-83A1-F6EECF244321}">
                <p14:modId xmlns:p14="http://schemas.microsoft.com/office/powerpoint/2010/main" val="4188701633"/>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8308695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AF764D8E-8D44-4B0E-A17E-DF05833AC7B7}"/>
              </a:ext>
            </a:extLst>
          </p:cNvPr>
          <p:cNvSpPr>
            <a:spLocks noGrp="1"/>
          </p:cNvSpPr>
          <p:nvPr>
            <p:ph type="ctrTitle"/>
          </p:nvPr>
        </p:nvSpPr>
        <p:spPr>
          <a:xfrm>
            <a:off x="3969644" y="216221"/>
            <a:ext cx="3749040" cy="1038226"/>
          </a:xfrm>
        </p:spPr>
        <p:txBody>
          <a:bodyPr anchor="b" anchorCtr="0">
            <a:normAutofit/>
          </a:bodyPr>
          <a:lstStyle/>
          <a:p>
            <a:r>
              <a:rPr lang="en-US" dirty="0"/>
              <a:t>Self care </a:t>
            </a:r>
          </a:p>
        </p:txBody>
      </p:sp>
      <p:pic>
        <p:nvPicPr>
          <p:cNvPr id="2" name="Online Media 1" title="The Best Of Tom &amp; Donna TREAT YO SELF | Parks and Recreation">
            <a:hlinkClick r:id="" action="ppaction://media"/>
            <a:extLst>
              <a:ext uri="{FF2B5EF4-FFF2-40B4-BE49-F238E27FC236}">
                <a16:creationId xmlns:a16="http://schemas.microsoft.com/office/drawing/2014/main" id="{678B0D3D-831F-308B-25BD-D73C8676F222}"/>
              </a:ext>
            </a:extLst>
          </p:cNvPr>
          <p:cNvPicPr>
            <a:picLocks noRot="1" noChangeAspect="1"/>
          </p:cNvPicPr>
          <p:nvPr>
            <a:videoFile r:link="rId1"/>
          </p:nvPr>
        </p:nvPicPr>
        <p:blipFill>
          <a:blip r:embed="rId4"/>
          <a:stretch>
            <a:fillRect/>
          </a:stretch>
        </p:blipFill>
        <p:spPr>
          <a:xfrm>
            <a:off x="1452990" y="1381802"/>
            <a:ext cx="8782347" cy="4962026"/>
          </a:xfrm>
          <a:prstGeom prst="rect">
            <a:avLst/>
          </a:prstGeom>
        </p:spPr>
      </p:pic>
    </p:spTree>
    <p:extLst>
      <p:ext uri="{BB962C8B-B14F-4D97-AF65-F5344CB8AC3E}">
        <p14:creationId xmlns:p14="http://schemas.microsoft.com/office/powerpoint/2010/main" val="714287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528FFAC5-FC52-CB65-E539-63FFB24ECC2A}"/>
              </a:ext>
            </a:extLst>
          </p:cNvPr>
          <p:cNvSpPr>
            <a:spLocks noGrp="1"/>
          </p:cNvSpPr>
          <p:nvPr>
            <p:ph type="sldNum" sz="quarter" idx="12"/>
          </p:nvPr>
        </p:nvSpPr>
        <p:spPr/>
        <p:txBody>
          <a:bodyPr/>
          <a:lstStyle/>
          <a:p>
            <a:fld id="{CB1E4CB7-CB13-4810-BF18-BE31AFC64F93}" type="slidenum">
              <a:rPr lang="en-US" smtClean="0"/>
              <a:pPr/>
              <a:t>34</a:t>
            </a:fld>
            <a:endParaRPr lang="en-US" sz="1000" dirty="0"/>
          </a:p>
        </p:txBody>
      </p:sp>
      <p:pic>
        <p:nvPicPr>
          <p:cNvPr id="6" name="Picture 5">
            <a:extLst>
              <a:ext uri="{FF2B5EF4-FFF2-40B4-BE49-F238E27FC236}">
                <a16:creationId xmlns:a16="http://schemas.microsoft.com/office/drawing/2014/main" id="{AE908614-71D1-9C61-5D08-0D2BC0F5CE60}"/>
              </a:ext>
            </a:extLst>
          </p:cNvPr>
          <p:cNvPicPr>
            <a:picLocks noChangeAspect="1"/>
          </p:cNvPicPr>
          <p:nvPr/>
        </p:nvPicPr>
        <p:blipFill>
          <a:blip r:embed="rId2"/>
          <a:stretch>
            <a:fillRect/>
          </a:stretch>
        </p:blipFill>
        <p:spPr>
          <a:xfrm>
            <a:off x="2951825" y="0"/>
            <a:ext cx="6288350" cy="6858000"/>
          </a:xfrm>
          <a:prstGeom prst="rect">
            <a:avLst/>
          </a:prstGeom>
        </p:spPr>
      </p:pic>
    </p:spTree>
    <p:extLst>
      <p:ext uri="{BB962C8B-B14F-4D97-AF65-F5344CB8AC3E}">
        <p14:creationId xmlns:p14="http://schemas.microsoft.com/office/powerpoint/2010/main" val="13220014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4">
            <a:extLst>
              <a:ext uri="{FF2B5EF4-FFF2-40B4-BE49-F238E27FC236}">
                <a16:creationId xmlns:a16="http://schemas.microsoft.com/office/drawing/2014/main" id="{4FAE1107-CEC3-4041-8BAA-CDB6F6759B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8">
            <a:extLst>
              <a:ext uri="{FF2B5EF4-FFF2-40B4-BE49-F238E27FC236}">
                <a16:creationId xmlns:a16="http://schemas.microsoft.com/office/drawing/2014/main" id="{0C7FE724-9729-5A11-752B-81D1EA10811C}"/>
              </a:ext>
            </a:extLst>
          </p:cNvPr>
          <p:cNvSpPr>
            <a:spLocks noGrp="1"/>
          </p:cNvSpPr>
          <p:nvPr>
            <p:ph type="title"/>
          </p:nvPr>
        </p:nvSpPr>
        <p:spPr>
          <a:xfrm>
            <a:off x="1024129" y="585216"/>
            <a:ext cx="3779085" cy="1499616"/>
          </a:xfrm>
        </p:spPr>
        <p:txBody>
          <a:bodyPr>
            <a:normAutofit/>
          </a:bodyPr>
          <a:lstStyle/>
          <a:p>
            <a:r>
              <a:rPr lang="en-US" dirty="0">
                <a:solidFill>
                  <a:srgbClr val="FFFFFF"/>
                </a:solidFill>
              </a:rPr>
              <a:t>Self Care Tips </a:t>
            </a:r>
          </a:p>
        </p:txBody>
      </p:sp>
      <p:cxnSp>
        <p:nvCxnSpPr>
          <p:cNvPr id="27" name="Straight Connector 26">
            <a:extLst>
              <a:ext uri="{FF2B5EF4-FFF2-40B4-BE49-F238E27FC236}">
                <a16:creationId xmlns:a16="http://schemas.microsoft.com/office/drawing/2014/main" id="{1AEA88FB-F5DD-45CE-AAE1-7B33D0ABDD2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1024129" y="2286000"/>
            <a:ext cx="3791711" cy="3931920"/>
          </a:xfrm>
        </p:spPr>
        <p:txBody>
          <a:bodyPr>
            <a:normAutofit/>
          </a:bodyPr>
          <a:lstStyle/>
          <a:p>
            <a:endParaRPr lang="en-US" dirty="0">
              <a:solidFill>
                <a:srgbClr val="FFFFFF"/>
              </a:solidFill>
            </a:endParaRPr>
          </a:p>
          <a:p>
            <a:endParaRPr lang="en-US" dirty="0">
              <a:solidFill>
                <a:srgbClr val="FFFFFF"/>
              </a:solidFill>
            </a:endParaRPr>
          </a:p>
        </p:txBody>
      </p:sp>
      <p:pic>
        <p:nvPicPr>
          <p:cNvPr id="6" name="Picture 5" descr="Text, timeline&#10;&#10;Description automatically generated">
            <a:extLst>
              <a:ext uri="{FF2B5EF4-FFF2-40B4-BE49-F238E27FC236}">
                <a16:creationId xmlns:a16="http://schemas.microsoft.com/office/drawing/2014/main" id="{35419790-3D51-85A5-BA93-B9DFEA810E1E}"/>
              </a:ext>
            </a:extLst>
          </p:cNvPr>
          <p:cNvPicPr>
            <a:picLocks noChangeAspect="1"/>
          </p:cNvPicPr>
          <p:nvPr/>
        </p:nvPicPr>
        <p:blipFill rotWithShape="1">
          <a:blip r:embed="rId2"/>
          <a:srcRect b="597"/>
          <a:stretch/>
        </p:blipFill>
        <p:spPr>
          <a:xfrm>
            <a:off x="6396434" y="217062"/>
            <a:ext cx="4492853" cy="6640938"/>
          </a:xfrm>
          <a:prstGeom prst="rect">
            <a:avLst/>
          </a:prstGeom>
        </p:spPr>
      </p:pic>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a:pPr>
                <a:spcAft>
                  <a:spcPts val="600"/>
                </a:spcAft>
              </a:pPr>
              <a:t>35</a:t>
            </a:fld>
            <a:endParaRPr lang="en-US"/>
          </a:p>
        </p:txBody>
      </p:sp>
    </p:spTree>
    <p:extLst>
      <p:ext uri="{BB962C8B-B14F-4D97-AF65-F5344CB8AC3E}">
        <p14:creationId xmlns:p14="http://schemas.microsoft.com/office/powerpoint/2010/main" val="2089408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5">
            <a:extLst>
              <a:ext uri="{FF2B5EF4-FFF2-40B4-BE49-F238E27FC236}">
                <a16:creationId xmlns:a16="http://schemas.microsoft.com/office/drawing/2014/main" id="{28F0F539-DD7A-4A6F-24D4-0B8D0F61D029}"/>
              </a:ext>
            </a:extLst>
          </p:cNvPr>
          <p:cNvSpPr>
            <a:spLocks noGrp="1"/>
          </p:cNvSpPr>
          <p:nvPr>
            <p:ph type="dt" sz="half" idx="10"/>
          </p:nvPr>
        </p:nvSpPr>
        <p:spPr/>
        <p:txBody>
          <a:bodyPr/>
          <a:lstStyle/>
          <a:p>
            <a:r>
              <a:rPr lang="en-US"/>
              <a:t>3/1/20XX</a:t>
            </a:r>
          </a:p>
        </p:txBody>
      </p:sp>
      <p:sp>
        <p:nvSpPr>
          <p:cNvPr id="7" name="Slide Number Placeholder 6">
            <a:extLst>
              <a:ext uri="{FF2B5EF4-FFF2-40B4-BE49-F238E27FC236}">
                <a16:creationId xmlns:a16="http://schemas.microsoft.com/office/drawing/2014/main" id="{999C1F82-11C1-8FDA-ED7F-D8D62C788FB9}"/>
              </a:ext>
            </a:extLst>
          </p:cNvPr>
          <p:cNvSpPr>
            <a:spLocks noGrp="1"/>
          </p:cNvSpPr>
          <p:nvPr>
            <p:ph type="sldNum" sz="quarter" idx="12"/>
          </p:nvPr>
        </p:nvSpPr>
        <p:spPr/>
        <p:txBody>
          <a:bodyPr/>
          <a:lstStyle/>
          <a:p>
            <a:fld id="{CB1E4CB7-CB13-4810-BF18-BE31AFC64F93}" type="slidenum">
              <a:rPr lang="en-US" smtClean="0"/>
              <a:pPr/>
              <a:t>36</a:t>
            </a:fld>
            <a:endParaRPr lang="en-US"/>
          </a:p>
        </p:txBody>
      </p:sp>
      <p:pic>
        <p:nvPicPr>
          <p:cNvPr id="8" name="Online Media 7" title="A Sigh of Relief">
            <a:hlinkClick r:id="" action="ppaction://media"/>
            <a:extLst>
              <a:ext uri="{FF2B5EF4-FFF2-40B4-BE49-F238E27FC236}">
                <a16:creationId xmlns:a16="http://schemas.microsoft.com/office/drawing/2014/main" id="{A89CC90C-25BD-36A4-B010-F4E3FB0FB9AA}"/>
              </a:ext>
            </a:extLst>
          </p:cNvPr>
          <p:cNvPicPr>
            <a:picLocks noRot="1" noChangeAspect="1"/>
          </p:cNvPicPr>
          <p:nvPr>
            <a:videoFile r:link="rId1"/>
          </p:nvPr>
        </p:nvPicPr>
        <p:blipFill>
          <a:blip r:embed="rId3"/>
          <a:stretch>
            <a:fillRect/>
          </a:stretch>
        </p:blipFill>
        <p:spPr>
          <a:xfrm>
            <a:off x="2749550" y="1174750"/>
            <a:ext cx="6661150" cy="4995863"/>
          </a:xfrm>
          <a:prstGeom prst="rect">
            <a:avLst/>
          </a:prstGeom>
        </p:spPr>
      </p:pic>
    </p:spTree>
    <p:extLst>
      <p:ext uri="{BB962C8B-B14F-4D97-AF65-F5344CB8AC3E}">
        <p14:creationId xmlns:p14="http://schemas.microsoft.com/office/powerpoint/2010/main" val="12048308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Date Placeholder 6">
            <a:extLst>
              <a:ext uri="{FF2B5EF4-FFF2-40B4-BE49-F238E27FC236}">
                <a16:creationId xmlns:a16="http://schemas.microsoft.com/office/drawing/2014/main" id="{8D04EDDF-3B6D-4685-BA05-F578B3450DDA}"/>
              </a:ext>
            </a:extLst>
          </p:cNvPr>
          <p:cNvSpPr>
            <a:spLocks noGrp="1"/>
          </p:cNvSpPr>
          <p:nvPr>
            <p:ph type="dt" sz="half" idx="10"/>
          </p:nvPr>
        </p:nvSpPr>
        <p:spPr/>
        <p:txBody>
          <a:bodyPr/>
          <a:lstStyle/>
          <a:p>
            <a:r>
              <a:rPr lang="en-US"/>
              <a:t>3/1/20XX</a:t>
            </a:r>
          </a:p>
        </p:txBody>
      </p:sp>
      <p:sp>
        <p:nvSpPr>
          <p:cNvPr id="8" name="Footer Placeholder 7">
            <a:extLst>
              <a:ext uri="{FF2B5EF4-FFF2-40B4-BE49-F238E27FC236}">
                <a16:creationId xmlns:a16="http://schemas.microsoft.com/office/drawing/2014/main" id="{B4C9068F-80CF-4A17-AB33-B6A91DB87DE6}"/>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22C14BFD-9ADC-4240-A332-E642B9A2E52E}"/>
              </a:ext>
            </a:extLst>
          </p:cNvPr>
          <p:cNvSpPr>
            <a:spLocks noGrp="1"/>
          </p:cNvSpPr>
          <p:nvPr>
            <p:ph type="sldNum" sz="quarter" idx="12"/>
          </p:nvPr>
        </p:nvSpPr>
        <p:spPr/>
        <p:txBody>
          <a:bodyPr/>
          <a:lstStyle/>
          <a:p>
            <a:fld id="{CB1E4CB7-CB13-4810-BF18-BE31AFC64F93}" type="slidenum">
              <a:rPr lang="en-US" smtClean="0"/>
              <a:pPr/>
              <a:t>37</a:t>
            </a:fld>
            <a:endParaRPr lang="en-US"/>
          </a:p>
        </p:txBody>
      </p:sp>
      <p:pic>
        <p:nvPicPr>
          <p:cNvPr id="1026" name="Picture 2" descr="Image">
            <a:extLst>
              <a:ext uri="{FF2B5EF4-FFF2-40B4-BE49-F238E27FC236}">
                <a16:creationId xmlns:a16="http://schemas.microsoft.com/office/drawing/2014/main" id="{572B68B6-CB0E-2DB5-6DB5-BF442B82B1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0391"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62058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B722367-6BE9-472F-AEDA-2741CBDABCD8}"/>
              </a:ext>
            </a:extLst>
          </p:cNvPr>
          <p:cNvSpPr>
            <a:spLocks noGrp="1"/>
          </p:cNvSpPr>
          <p:nvPr>
            <p:ph type="dt" sz="half" idx="10"/>
          </p:nvPr>
        </p:nvSpPr>
        <p:spPr/>
        <p:txBody>
          <a:bodyPr/>
          <a:lstStyle/>
          <a:p>
            <a:pPr algn="r"/>
            <a:r>
              <a:rPr lang="en-US"/>
              <a:t>3/1/20XX</a:t>
            </a:r>
            <a:endParaRPr lang="en-US" dirty="0"/>
          </a:p>
        </p:txBody>
      </p:sp>
      <p:sp>
        <p:nvSpPr>
          <p:cNvPr id="3" name="Footer Placeholder 2">
            <a:extLst>
              <a:ext uri="{FF2B5EF4-FFF2-40B4-BE49-F238E27FC236}">
                <a16:creationId xmlns:a16="http://schemas.microsoft.com/office/drawing/2014/main" id="{711BABD5-D5C4-96BB-F704-1FCDC75B05BB}"/>
              </a:ext>
            </a:extLst>
          </p:cNvPr>
          <p:cNvSpPr>
            <a:spLocks noGrp="1"/>
          </p:cNvSpPr>
          <p:nvPr>
            <p:ph type="ftr" sz="quarter" idx="11"/>
          </p:nvPr>
        </p:nvSpPr>
        <p:spPr/>
        <p:txBody>
          <a:bodyPr/>
          <a:lstStyle/>
          <a:p>
            <a:r>
              <a:rPr lang="en-US" sz="1000"/>
              <a:t>Sample footer text</a:t>
            </a:r>
            <a:endParaRPr lang="en-US" sz="1000" dirty="0"/>
          </a:p>
        </p:txBody>
      </p:sp>
      <p:sp>
        <p:nvSpPr>
          <p:cNvPr id="4" name="Slide Number Placeholder 3">
            <a:extLst>
              <a:ext uri="{FF2B5EF4-FFF2-40B4-BE49-F238E27FC236}">
                <a16:creationId xmlns:a16="http://schemas.microsoft.com/office/drawing/2014/main" id="{61910F64-5051-C969-D7EF-3C4BB81A0FBA}"/>
              </a:ext>
            </a:extLst>
          </p:cNvPr>
          <p:cNvSpPr>
            <a:spLocks noGrp="1"/>
          </p:cNvSpPr>
          <p:nvPr>
            <p:ph type="sldNum" sz="quarter" idx="12"/>
          </p:nvPr>
        </p:nvSpPr>
        <p:spPr/>
        <p:txBody>
          <a:bodyPr/>
          <a:lstStyle/>
          <a:p>
            <a:fld id="{CB1E4CB7-CB13-4810-BF18-BE31AFC64F93}" type="slidenum">
              <a:rPr lang="en-US" smtClean="0"/>
              <a:pPr/>
              <a:t>38</a:t>
            </a:fld>
            <a:endParaRPr lang="en-US" sz="1000" dirty="0"/>
          </a:p>
        </p:txBody>
      </p:sp>
      <p:pic>
        <p:nvPicPr>
          <p:cNvPr id="2050" name="Picture 2" descr="Image">
            <a:extLst>
              <a:ext uri="{FF2B5EF4-FFF2-40B4-BE49-F238E27FC236}">
                <a16:creationId xmlns:a16="http://schemas.microsoft.com/office/drawing/2014/main" id="{1E22629B-3C78-924C-042B-EF975C7C81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009" y="0"/>
            <a:ext cx="3900487"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a:extLst>
              <a:ext uri="{FF2B5EF4-FFF2-40B4-BE49-F238E27FC236}">
                <a16:creationId xmlns:a16="http://schemas.microsoft.com/office/drawing/2014/main" id="{EB9EF99A-B8E7-CCFF-973B-461ED64619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67188" y="0"/>
            <a:ext cx="385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a:extLst>
              <a:ext uri="{FF2B5EF4-FFF2-40B4-BE49-F238E27FC236}">
                <a16:creationId xmlns:a16="http://schemas.microsoft.com/office/drawing/2014/main" id="{1E3FE303-00C4-7D74-7760-0AFDEE72AB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3661" y="0"/>
            <a:ext cx="4438650" cy="666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66038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076" name="Picture 4" descr="Image">
            <a:extLst>
              <a:ext uri="{FF2B5EF4-FFF2-40B4-BE49-F238E27FC236}">
                <a16:creationId xmlns:a16="http://schemas.microsoft.com/office/drawing/2014/main" id="{FBAD0932-C69F-4912-823F-73C92E63784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52" r="16966" b="-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Image">
            <a:extLst>
              <a:ext uri="{FF2B5EF4-FFF2-40B4-BE49-F238E27FC236}">
                <a16:creationId xmlns:a16="http://schemas.microsoft.com/office/drawing/2014/main" id="{A23ADE3C-C4DD-E707-B1DD-D4BECD39D9D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3206" r="2" b="17615"/>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
            <a:extLst>
              <a:ext uri="{FF2B5EF4-FFF2-40B4-BE49-F238E27FC236}">
                <a16:creationId xmlns:a16="http://schemas.microsoft.com/office/drawing/2014/main" id="{7C497C90-D531-A59D-1C7A-071BD92843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420" r="2498"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D17F7A4-98B1-BE66-8088-E3318ED2630C}"/>
              </a:ext>
            </a:extLst>
          </p:cNvPr>
          <p:cNvSpPr>
            <a:spLocks noGrp="1"/>
          </p:cNvSpPr>
          <p:nvPr>
            <p:ph type="sldNum" sz="quarter" idx="12"/>
          </p:nvPr>
        </p:nvSpPr>
        <p:spPr>
          <a:xfrm>
            <a:off x="8610600" y="6356350"/>
            <a:ext cx="2743200" cy="365125"/>
          </a:xfrm>
        </p:spPr>
        <p:txBody>
          <a:bodyPr>
            <a:normAutofit/>
          </a:bodyPr>
          <a:lstStyle/>
          <a:p>
            <a:pPr>
              <a:spcAft>
                <a:spcPts val="600"/>
              </a:spcAft>
            </a:pPr>
            <a:fld id="{CB1E4CB7-CB13-4810-BF18-BE31AFC64F93}" type="slidenum">
              <a:rPr lang="en-US">
                <a:solidFill>
                  <a:srgbClr val="FFFFFF"/>
                </a:solidFill>
              </a:rPr>
              <a:pPr>
                <a:spcAft>
                  <a:spcPts val="600"/>
                </a:spcAft>
              </a:pPr>
              <a:t>39</a:t>
            </a:fld>
            <a:endParaRPr lang="en-US">
              <a:solidFill>
                <a:srgbClr val="FFFFFF"/>
              </a:solidFill>
            </a:endParaRPr>
          </a:p>
        </p:txBody>
      </p:sp>
    </p:spTree>
    <p:extLst>
      <p:ext uri="{BB962C8B-B14F-4D97-AF65-F5344CB8AC3E}">
        <p14:creationId xmlns:p14="http://schemas.microsoft.com/office/powerpoint/2010/main" val="40552510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3A8EC506-B1DA-46A1-B44D-774E68468E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5">
            <a:extLst>
              <a:ext uri="{FF2B5EF4-FFF2-40B4-BE49-F238E27FC236}">
                <a16:creationId xmlns:a16="http://schemas.microsoft.com/office/drawing/2014/main" id="{BFF30785-305E-45D7-984F-5AA93D3CA5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6" name="Straight Connector 15">
            <a:extLst>
              <a:ext uri="{FF2B5EF4-FFF2-40B4-BE49-F238E27FC236}">
                <a16:creationId xmlns:a16="http://schemas.microsoft.com/office/drawing/2014/main" id="{15E01FA5-D766-43CA-A83D-E7CF3F04E96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useBgFill="1">
        <p:nvSpPr>
          <p:cNvPr id="18" name="Rectangle 17">
            <a:extLst>
              <a:ext uri="{FF2B5EF4-FFF2-40B4-BE49-F238E27FC236}">
                <a16:creationId xmlns:a16="http://schemas.microsoft.com/office/drawing/2014/main" id="{C411DB08-1669-426B-BBEB-FAD285EF8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4" y="0"/>
            <a:ext cx="12188726" cy="685897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9E4219-121F-4CD1-AA58-24746CD292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1265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46AA4DF9-F771-2764-C93E-9806CD305B1B}"/>
              </a:ext>
            </a:extLst>
          </p:cNvPr>
          <p:cNvSpPr>
            <a:spLocks noGrp="1"/>
          </p:cNvSpPr>
          <p:nvPr>
            <p:ph type="ctrTitle"/>
          </p:nvPr>
        </p:nvSpPr>
        <p:spPr>
          <a:xfrm>
            <a:off x="634275" y="640081"/>
            <a:ext cx="6707817" cy="2657924"/>
          </a:xfrm>
        </p:spPr>
        <p:txBody>
          <a:bodyPr vert="horz" lIns="91440" tIns="45720" rIns="91440" bIns="45720" rtlCol="0" anchor="b">
            <a:normAutofit fontScale="90000"/>
          </a:bodyPr>
          <a:lstStyle/>
          <a:p>
            <a:pPr algn="r"/>
            <a:r>
              <a:rPr lang="es-ES" sz="5000" spc="200" dirty="0">
                <a:solidFill>
                  <a:srgbClr val="FFFFFF"/>
                </a:solidFill>
              </a:rPr>
              <a:t>Ahora más que nunca, el estrés puede sentirse como una parte siempre presente de la vida.</a:t>
            </a:r>
            <a:r>
              <a:rPr lang="en-US" sz="5000" b="0" i="0" kern="1200" cap="all" spc="200" baseline="0" dirty="0">
                <a:solidFill>
                  <a:srgbClr val="FFFFFF"/>
                </a:solidFill>
                <a:effectLst/>
                <a:latin typeface="+mj-lt"/>
                <a:ea typeface="+mj-ea"/>
                <a:cs typeface="+mj-cs"/>
              </a:rPr>
              <a:t>.</a:t>
            </a:r>
            <a:br>
              <a:rPr lang="en-US" sz="5000" b="0" i="0" kern="1200" cap="all" spc="200" baseline="0" dirty="0">
                <a:solidFill>
                  <a:srgbClr val="FFFFFF"/>
                </a:solidFill>
                <a:effectLst/>
                <a:latin typeface="+mj-lt"/>
                <a:ea typeface="+mj-ea"/>
                <a:cs typeface="+mj-cs"/>
              </a:rPr>
            </a:br>
            <a:endParaRPr lang="en-US" sz="5000" kern="1200" cap="all" spc="200" baseline="0" dirty="0">
              <a:solidFill>
                <a:srgbClr val="FFFFFF"/>
              </a:solidFill>
              <a:latin typeface="+mj-lt"/>
              <a:ea typeface="+mj-ea"/>
              <a:cs typeface="+mj-cs"/>
            </a:endParaRPr>
          </a:p>
        </p:txBody>
      </p:sp>
      <p:sp>
        <p:nvSpPr>
          <p:cNvPr id="4" name="Subtitle 3">
            <a:extLst>
              <a:ext uri="{FF2B5EF4-FFF2-40B4-BE49-F238E27FC236}">
                <a16:creationId xmlns:a16="http://schemas.microsoft.com/office/drawing/2014/main" id="{8D83CDA2-B314-BD0C-9D63-EA2ED51B7913}"/>
              </a:ext>
            </a:extLst>
          </p:cNvPr>
          <p:cNvSpPr>
            <a:spLocks noGrp="1"/>
          </p:cNvSpPr>
          <p:nvPr>
            <p:ph type="subTitle" idx="1"/>
          </p:nvPr>
        </p:nvSpPr>
        <p:spPr>
          <a:xfrm>
            <a:off x="638920" y="3849539"/>
            <a:ext cx="6703157" cy="2359417"/>
          </a:xfrm>
        </p:spPr>
        <p:txBody>
          <a:bodyPr vert="horz" lIns="91440" tIns="45720" rIns="91440" bIns="45720" rtlCol="0" anchor="t">
            <a:normAutofit fontScale="85000" lnSpcReduction="10000"/>
          </a:bodyPr>
          <a:lstStyle/>
          <a:p>
            <a:pPr algn="r">
              <a:lnSpc>
                <a:spcPct val="100000"/>
              </a:lnSpc>
              <a:spcBef>
                <a:spcPts val="0"/>
              </a:spcBef>
            </a:pPr>
            <a:r>
              <a:rPr lang="es-ES" sz="2400" dirty="0">
                <a:solidFill>
                  <a:srgbClr val="FFFFFF"/>
                </a:solidFill>
              </a:rPr>
              <a:t>Ya sea que trabaje en una oficina o factor, o administre un hogar y observe a los niños con mucha energía, cada semana puede traer una serie de situaciones estresantes. Los factores estresantes particulares pueden afectar a algunos grupos de manera desproporcionada. Y eso por no hablar de la pandemia en curso. COVID-19, su impacto económico y el aislamiento social de los confinamientos afectaron la salud mental de muchos estadounidenses.</a:t>
            </a:r>
            <a:r>
              <a:rPr lang="en-US" sz="2000" b="0" i="0" dirty="0">
                <a:solidFill>
                  <a:srgbClr val="FFFFFF"/>
                </a:solidFill>
                <a:effectLst/>
              </a:rPr>
              <a:t>.</a:t>
            </a:r>
          </a:p>
        </p:txBody>
      </p:sp>
      <p:cxnSp>
        <p:nvCxnSpPr>
          <p:cNvPr id="22" name="Straight Connector 21">
            <a:extLst>
              <a:ext uri="{FF2B5EF4-FFF2-40B4-BE49-F238E27FC236}">
                <a16:creationId xmlns:a16="http://schemas.microsoft.com/office/drawing/2014/main" id="{52F50912-06FD-4216-BAD3-21050F59564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45582" y="3765314"/>
            <a:ext cx="5852160" cy="0"/>
          </a:xfrm>
          <a:prstGeom prst="line">
            <a:avLst/>
          </a:prstGeom>
          <a:ln w="19050">
            <a:solidFill>
              <a:schemeClr val="accent1">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6" name="Picture Placeholder 5" descr="Text, logo&#10;&#10;Description automatically generated">
            <a:extLst>
              <a:ext uri="{FF2B5EF4-FFF2-40B4-BE49-F238E27FC236}">
                <a16:creationId xmlns:a16="http://schemas.microsoft.com/office/drawing/2014/main" id="{9750D4E4-9E01-C18D-403A-647499632B4F}"/>
              </a:ext>
            </a:extLst>
          </p:cNvPr>
          <p:cNvPicPr>
            <a:picLocks noGrp="1" noChangeAspect="1"/>
          </p:cNvPicPr>
          <p:nvPr>
            <p:ph type="pic" sz="quarter" idx="13"/>
          </p:nvPr>
        </p:nvPicPr>
        <p:blipFill>
          <a:blip r:embed="rId2"/>
          <a:srcRect t="24889" b="24889"/>
          <a:stretch>
            <a:fillRect/>
          </a:stretch>
        </p:blipFill>
        <p:spPr>
          <a:xfrm>
            <a:off x="8126598" y="2229260"/>
            <a:ext cx="4196331" cy="2107479"/>
          </a:xfrm>
          <a:prstGeom prst="rect">
            <a:avLst/>
          </a:prstGeom>
        </p:spPr>
      </p:pic>
      <p:sp>
        <p:nvSpPr>
          <p:cNvPr id="7" name="Slide Number Placeholder 6">
            <a:extLst>
              <a:ext uri="{FF2B5EF4-FFF2-40B4-BE49-F238E27FC236}">
                <a16:creationId xmlns:a16="http://schemas.microsoft.com/office/drawing/2014/main" id="{36C0909F-7C35-7FB9-C435-D775A3376AC9}"/>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CB1E4CB7-CB13-4810-BF18-BE31AFC64F93}" type="slidenum">
              <a:rPr lang="en-US" smtClean="0">
                <a:solidFill>
                  <a:schemeClr val="tx1">
                    <a:lumMod val="95000"/>
                    <a:lumOff val="5000"/>
                  </a:schemeClr>
                </a:solidFill>
              </a:rPr>
              <a:pPr defTabSz="914400">
                <a:spcAft>
                  <a:spcPts val="600"/>
                </a:spcAft>
              </a:pPr>
              <a:t>4</a:t>
            </a:fld>
            <a:endParaRPr lang="en-US">
              <a:solidFill>
                <a:schemeClr val="tx1">
                  <a:lumMod val="95000"/>
                  <a:lumOff val="5000"/>
                </a:schemeClr>
              </a:solidFill>
            </a:endParaRPr>
          </a:p>
        </p:txBody>
      </p:sp>
    </p:spTree>
    <p:extLst>
      <p:ext uri="{BB962C8B-B14F-4D97-AF65-F5344CB8AC3E}">
        <p14:creationId xmlns:p14="http://schemas.microsoft.com/office/powerpoint/2010/main" val="4065890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A05A306-5099-A0E4-1AB9-BA6DDEF37130}"/>
              </a:ext>
            </a:extLst>
          </p:cNvPr>
          <p:cNvSpPr>
            <a:spLocks noGrp="1"/>
          </p:cNvSpPr>
          <p:nvPr>
            <p:ph type="sldNum" sz="quarter" idx="12"/>
          </p:nvPr>
        </p:nvSpPr>
        <p:spPr/>
        <p:txBody>
          <a:bodyPr/>
          <a:lstStyle/>
          <a:p>
            <a:fld id="{CB1E4CB7-CB13-4810-BF18-BE31AFC64F93}" type="slidenum">
              <a:rPr lang="en-US" smtClean="0"/>
              <a:pPr/>
              <a:t>40</a:t>
            </a:fld>
            <a:endParaRPr lang="en-US" sz="1000" dirty="0"/>
          </a:p>
        </p:txBody>
      </p:sp>
      <p:pic>
        <p:nvPicPr>
          <p:cNvPr id="6" name="Picture 5">
            <a:extLst>
              <a:ext uri="{FF2B5EF4-FFF2-40B4-BE49-F238E27FC236}">
                <a16:creationId xmlns:a16="http://schemas.microsoft.com/office/drawing/2014/main" id="{58653E3C-E56E-D8F2-9755-4F41DE906D0F}"/>
              </a:ext>
            </a:extLst>
          </p:cNvPr>
          <p:cNvPicPr>
            <a:picLocks noChangeAspect="1"/>
          </p:cNvPicPr>
          <p:nvPr/>
        </p:nvPicPr>
        <p:blipFill>
          <a:blip r:embed="rId2"/>
          <a:stretch>
            <a:fillRect/>
          </a:stretch>
        </p:blipFill>
        <p:spPr>
          <a:xfrm>
            <a:off x="3213933" y="0"/>
            <a:ext cx="5764133" cy="6858000"/>
          </a:xfrm>
          <a:prstGeom prst="rect">
            <a:avLst/>
          </a:prstGeom>
        </p:spPr>
      </p:pic>
    </p:spTree>
    <p:extLst>
      <p:ext uri="{BB962C8B-B14F-4D97-AF65-F5344CB8AC3E}">
        <p14:creationId xmlns:p14="http://schemas.microsoft.com/office/powerpoint/2010/main" val="14718878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134" name="Rectangle 5133">
            <a:extLst>
              <a:ext uri="{FF2B5EF4-FFF2-40B4-BE49-F238E27FC236}">
                <a16:creationId xmlns:a16="http://schemas.microsoft.com/office/drawing/2014/main" id="{4FED3B73-CF89-479C-B15F-F30CF2E10D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33044" y="745236"/>
            <a:ext cx="10725912" cy="53675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6C4784B3-F070-675D-5BD7-2136B5E55EF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724556" y="1074937"/>
            <a:ext cx="3537070" cy="4716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a:extLst>
              <a:ext uri="{FF2B5EF4-FFF2-40B4-BE49-F238E27FC236}">
                <a16:creationId xmlns:a16="http://schemas.microsoft.com/office/drawing/2014/main" id="{F2F9BBAF-6028-ADA3-6B5C-2B37707B4A99}"/>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26647" y="1074937"/>
            <a:ext cx="3537070" cy="471609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lide Number Placeholder 3">
            <a:extLst>
              <a:ext uri="{FF2B5EF4-FFF2-40B4-BE49-F238E27FC236}">
                <a16:creationId xmlns:a16="http://schemas.microsoft.com/office/drawing/2014/main" id="{78221D7C-27FD-0AB3-0648-3ADFC7D94051}"/>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41</a:t>
            </a:fld>
            <a:endParaRPr lang="en-US"/>
          </a:p>
        </p:txBody>
      </p:sp>
    </p:spTree>
    <p:extLst>
      <p:ext uri="{BB962C8B-B14F-4D97-AF65-F5344CB8AC3E}">
        <p14:creationId xmlns:p14="http://schemas.microsoft.com/office/powerpoint/2010/main" val="20750686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 name="Rectangle 20">
            <a:extLst>
              <a:ext uri="{FF2B5EF4-FFF2-40B4-BE49-F238E27FC236}">
                <a16:creationId xmlns:a16="http://schemas.microsoft.com/office/drawing/2014/main" id="{6109556B-EAE9-4435-B409-0519F2CBDB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552267" cy="6858000"/>
          </a:xfrm>
          <a:prstGeom prst="rect">
            <a:avLst/>
          </a:prstGeom>
          <a:solidFill>
            <a:srgbClr val="5B9B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8" name="Straight Connector 22">
            <a:extLst>
              <a:ext uri="{FF2B5EF4-FFF2-40B4-BE49-F238E27FC236}">
                <a16:creationId xmlns:a16="http://schemas.microsoft.com/office/drawing/2014/main" id="{5814CCBE-423E-41B2-A9F3-82679F490EF4}"/>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rgbClr val="FFFFFF"/>
            </a:solidFill>
          </a:ln>
        </p:spPr>
        <p:style>
          <a:lnRef idx="1">
            <a:schemeClr val="accent1"/>
          </a:lnRef>
          <a:fillRef idx="0">
            <a:schemeClr val="accent1"/>
          </a:fillRef>
          <a:effectRef idx="0">
            <a:schemeClr val="accent1"/>
          </a:effectRef>
          <a:fontRef idx="minor">
            <a:schemeClr val="tx1"/>
          </a:fontRef>
        </p:style>
      </p:cxn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1024128" y="2286000"/>
            <a:ext cx="6007027" cy="4023360"/>
          </a:xfrm>
        </p:spPr>
        <p:txBody>
          <a:bodyPr>
            <a:normAutofit/>
          </a:bodyPr>
          <a:lstStyle/>
          <a:p>
            <a:endParaRPr lang="en-US">
              <a:solidFill>
                <a:srgbClr val="FFFFFF"/>
              </a:solidFill>
            </a:endParaRPr>
          </a:p>
          <a:p>
            <a:endParaRPr lang="en-US">
              <a:solidFill>
                <a:srgbClr val="FFFFFF"/>
              </a:solidFill>
            </a:endParaRPr>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a:solidFill>
                  <a:srgbClr val="FFFFFF"/>
                </a:solidFill>
              </a:rPr>
              <a:pPr>
                <a:spcAft>
                  <a:spcPts val="600"/>
                </a:spcAft>
              </a:pPr>
              <a:t>42</a:t>
            </a:fld>
            <a:endParaRPr lang="en-US">
              <a:solidFill>
                <a:srgbClr val="FFFFFF"/>
              </a:solidFill>
            </a:endParaRPr>
          </a:p>
        </p:txBody>
      </p:sp>
      <p:sp>
        <p:nvSpPr>
          <p:cNvPr id="8" name="TextBox 7">
            <a:extLst>
              <a:ext uri="{FF2B5EF4-FFF2-40B4-BE49-F238E27FC236}">
                <a16:creationId xmlns:a16="http://schemas.microsoft.com/office/drawing/2014/main" id="{515079F4-1AF9-D872-5488-AA464C089710}"/>
              </a:ext>
            </a:extLst>
          </p:cNvPr>
          <p:cNvSpPr txBox="1"/>
          <p:nvPr/>
        </p:nvSpPr>
        <p:spPr>
          <a:xfrm>
            <a:off x="762000" y="1123950"/>
            <a:ext cx="9124949" cy="4401205"/>
          </a:xfrm>
          <a:prstGeom prst="rect">
            <a:avLst/>
          </a:prstGeom>
          <a:noFill/>
        </p:spPr>
        <p:txBody>
          <a:bodyPr wrap="square">
            <a:spAutoFit/>
          </a:bodyPr>
          <a:lstStyle/>
          <a:p>
            <a:r>
              <a:rPr lang="es-ES" sz="4000" dirty="0">
                <a:solidFill>
                  <a:srgbClr val="003E78"/>
                </a:solidFill>
                <a:latin typeface="Roboto" panose="02000000000000000000" pitchFamily="2" charset="0"/>
              </a:rPr>
              <a:t>Descarga aplicaciones para tu dispositivo móvil
</a:t>
            </a:r>
            <a:r>
              <a:rPr lang="en-US" sz="4000" u="sng" dirty="0" err="1">
                <a:solidFill>
                  <a:schemeClr val="accent3"/>
                </a:solidFill>
                <a:latin typeface="Roboto" panose="02000000000000000000" pitchFamily="2" charset="0"/>
              </a:rPr>
              <a:t>Calma</a:t>
            </a:r>
            <a:endParaRPr lang="en-US" sz="4000" b="0" i="0" u="sng" dirty="0">
              <a:solidFill>
                <a:schemeClr val="accent3"/>
              </a:solidFill>
              <a:effectLst/>
              <a:latin typeface="Roboto" panose="02000000000000000000" pitchFamily="2" charset="0"/>
            </a:endParaRPr>
          </a:p>
          <a:p>
            <a:pPr algn="l">
              <a:buFont typeface="Arial" panose="020B0604020202020204" pitchFamily="34" charset="0"/>
              <a:buChar char="•"/>
            </a:pPr>
            <a:endParaRPr lang="en-US" sz="4000" b="0" i="0" dirty="0">
              <a:solidFill>
                <a:schemeClr val="accent3"/>
              </a:solidFill>
              <a:effectLst/>
              <a:latin typeface="Roboto" panose="02000000000000000000" pitchFamily="2" charset="0"/>
            </a:endParaRPr>
          </a:p>
          <a:p>
            <a:pPr>
              <a:buFont typeface="Arial" panose="020B0604020202020204" pitchFamily="34" charset="0"/>
              <a:buChar char="•"/>
            </a:pPr>
            <a:r>
              <a:rPr lang="en-US" sz="4000" u="sng" dirty="0">
                <a:solidFill>
                  <a:schemeClr val="accent3"/>
                </a:solidFill>
                <a:latin typeface="Roboto" panose="02000000000000000000" pitchFamily="2" charset="0"/>
              </a:rPr>
              <a:t>Headspace</a:t>
            </a:r>
            <a:endParaRPr lang="en-US" sz="4000" b="0" i="0" dirty="0">
              <a:solidFill>
                <a:schemeClr val="accent3"/>
              </a:solidFill>
              <a:effectLst/>
              <a:latin typeface="Roboto" panose="02000000000000000000" pitchFamily="2" charset="0"/>
            </a:endParaRPr>
          </a:p>
          <a:p>
            <a:pPr algn="l">
              <a:buFont typeface="Arial" panose="020B0604020202020204" pitchFamily="34" charset="0"/>
              <a:buChar char="•"/>
            </a:pPr>
            <a:endParaRPr lang="en-US" sz="4000" b="0" i="0" dirty="0">
              <a:solidFill>
                <a:schemeClr val="accent3"/>
              </a:solidFill>
              <a:effectLst/>
              <a:latin typeface="Roboto" panose="02000000000000000000" pitchFamily="2" charset="0"/>
            </a:endParaRPr>
          </a:p>
          <a:p>
            <a:pPr>
              <a:buFont typeface="Arial" panose="020B0604020202020204" pitchFamily="34" charset="0"/>
              <a:buChar char="•"/>
            </a:pPr>
            <a:r>
              <a:rPr lang="en-US" sz="4000" u="sng" dirty="0" err="1">
                <a:solidFill>
                  <a:schemeClr val="accent3"/>
                </a:solidFill>
                <a:latin typeface="Roboto" panose="02000000000000000000" pitchFamily="2" charset="0"/>
              </a:rPr>
              <a:t>Temporizador</a:t>
            </a:r>
            <a:r>
              <a:rPr lang="en-US" sz="4000" u="sng" dirty="0">
                <a:solidFill>
                  <a:schemeClr val="accent3"/>
                </a:solidFill>
                <a:latin typeface="Roboto" panose="02000000000000000000" pitchFamily="2" charset="0"/>
              </a:rPr>
              <a:t> Insight</a:t>
            </a:r>
            <a:endParaRPr lang="en-US" sz="4000" b="0" i="0" dirty="0">
              <a:solidFill>
                <a:schemeClr val="accent3"/>
              </a:solidFill>
              <a:effectLst/>
              <a:latin typeface="Roboto" panose="02000000000000000000" pitchFamily="2" charset="0"/>
            </a:endParaRPr>
          </a:p>
        </p:txBody>
      </p:sp>
    </p:spTree>
    <p:extLst>
      <p:ext uri="{BB962C8B-B14F-4D97-AF65-F5344CB8AC3E}">
        <p14:creationId xmlns:p14="http://schemas.microsoft.com/office/powerpoint/2010/main" val="2615549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F7422F06-6017-4361-8872-E0E2CEB20B4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A0EC6C9-15E5-3023-8836-FDA7E03F7C8E}"/>
              </a:ext>
            </a:extLst>
          </p:cNvPr>
          <p:cNvSpPr>
            <a:spLocks noGrp="1"/>
          </p:cNvSpPr>
          <p:nvPr>
            <p:ph type="title"/>
          </p:nvPr>
        </p:nvSpPr>
        <p:spPr>
          <a:xfrm>
            <a:off x="643468" y="643467"/>
            <a:ext cx="3415612" cy="5571066"/>
          </a:xfrm>
        </p:spPr>
        <p:txBody>
          <a:bodyPr>
            <a:normAutofit/>
          </a:bodyPr>
          <a:lstStyle/>
          <a:p>
            <a:r>
              <a:rPr lang="en-US" sz="4300" dirty="0" err="1">
                <a:solidFill>
                  <a:srgbClr val="FFFFFF"/>
                </a:solidFill>
                <a:latin typeface="Roboto" panose="02000000000000000000" pitchFamily="2" charset="0"/>
              </a:rPr>
              <a:t>Otros</a:t>
            </a:r>
            <a:r>
              <a:rPr lang="en-US" sz="4300" dirty="0">
                <a:solidFill>
                  <a:srgbClr val="FFFFFF"/>
                </a:solidFill>
                <a:latin typeface="Roboto" panose="02000000000000000000" pitchFamily="2" charset="0"/>
              </a:rPr>
              <a:t> </a:t>
            </a:r>
            <a:r>
              <a:rPr lang="en-US" sz="4300" dirty="0" err="1">
                <a:solidFill>
                  <a:srgbClr val="FFFFFF"/>
                </a:solidFill>
                <a:latin typeface="Roboto" panose="02000000000000000000" pitchFamily="2" charset="0"/>
              </a:rPr>
              <a:t>recursos</a:t>
            </a:r>
            <a:br>
              <a:rPr lang="en-US" sz="4300" b="0" i="0" dirty="0">
                <a:solidFill>
                  <a:srgbClr val="FFFFFF"/>
                </a:solidFill>
                <a:effectLst/>
                <a:latin typeface="Roboto" panose="02000000000000000000" pitchFamily="2" charset="0"/>
              </a:rPr>
            </a:br>
            <a:endParaRPr lang="en-US" sz="4300" dirty="0">
              <a:solidFill>
                <a:srgbClr val="FFFFFF"/>
              </a:solidFill>
            </a:endParaRPr>
          </a:p>
        </p:txBody>
      </p:sp>
      <p:sp>
        <p:nvSpPr>
          <p:cNvPr id="6" name="Slide Number Placeholder 5">
            <a:extLst>
              <a:ext uri="{FF2B5EF4-FFF2-40B4-BE49-F238E27FC236}">
                <a16:creationId xmlns:a16="http://schemas.microsoft.com/office/drawing/2014/main" id="{6AEB1488-1F31-FE77-727B-49BE4096D382}"/>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43</a:t>
            </a:fld>
            <a:endParaRPr lang="en-US"/>
          </a:p>
        </p:txBody>
      </p:sp>
      <p:graphicFrame>
        <p:nvGraphicFramePr>
          <p:cNvPr id="8" name="Content Placeholder 2">
            <a:extLst>
              <a:ext uri="{FF2B5EF4-FFF2-40B4-BE49-F238E27FC236}">
                <a16:creationId xmlns:a16="http://schemas.microsoft.com/office/drawing/2014/main" id="{454C38F7-90CB-9C08-6C30-1FB6C9D1ED13}"/>
              </a:ext>
            </a:extLst>
          </p:cNvPr>
          <p:cNvGraphicFramePr>
            <a:graphicFrameLocks noGrp="1"/>
          </p:cNvGraphicFramePr>
          <p:nvPr>
            <p:ph idx="1"/>
            <p:extLst>
              <p:ext uri="{D42A27DB-BD31-4B8C-83A1-F6EECF244321}">
                <p14:modId xmlns:p14="http://schemas.microsoft.com/office/powerpoint/2010/main" val="3890115491"/>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2181354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81AEB8A9-B768-4E30-BA55-D919E66873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1" y="-2"/>
            <a:ext cx="4069936"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4699818" y="640080"/>
            <a:ext cx="7172138" cy="3554233"/>
          </a:xfrm>
        </p:spPr>
        <p:txBody>
          <a:bodyPr>
            <a:normAutofit/>
          </a:bodyPr>
          <a:lstStyle/>
          <a:p>
            <a:endParaRPr lang="en-US" dirty="0"/>
          </a:p>
          <a:p>
            <a:endParaRPr lang="en-US" dirty="0"/>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44</a:t>
            </a:fld>
            <a:endParaRPr lang="en-US"/>
          </a:p>
        </p:txBody>
      </p:sp>
      <p:pic>
        <p:nvPicPr>
          <p:cNvPr id="4" name="Picture 3">
            <a:extLst>
              <a:ext uri="{FF2B5EF4-FFF2-40B4-BE49-F238E27FC236}">
                <a16:creationId xmlns:a16="http://schemas.microsoft.com/office/drawing/2014/main" id="{1625614C-0829-9318-3F51-0F8BCEE15B20}"/>
              </a:ext>
            </a:extLst>
          </p:cNvPr>
          <p:cNvPicPr>
            <a:picLocks noChangeAspect="1"/>
          </p:cNvPicPr>
          <p:nvPr/>
        </p:nvPicPr>
        <p:blipFill>
          <a:blip r:embed="rId2"/>
          <a:stretch>
            <a:fillRect/>
          </a:stretch>
        </p:blipFill>
        <p:spPr>
          <a:xfrm>
            <a:off x="126541" y="640080"/>
            <a:ext cx="12192000" cy="6430064"/>
          </a:xfrm>
          <a:prstGeom prst="rect">
            <a:avLst/>
          </a:prstGeom>
        </p:spPr>
      </p:pic>
    </p:spTree>
    <p:extLst>
      <p:ext uri="{BB962C8B-B14F-4D97-AF65-F5344CB8AC3E}">
        <p14:creationId xmlns:p14="http://schemas.microsoft.com/office/powerpoint/2010/main" val="7890847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C347B8A-2686-2E8C-B20B-0D837D5E03C0}"/>
              </a:ext>
            </a:extLst>
          </p:cNvPr>
          <p:cNvSpPr>
            <a:spLocks noGrp="1"/>
          </p:cNvSpPr>
          <p:nvPr>
            <p:ph type="dt" sz="half" idx="10"/>
          </p:nvPr>
        </p:nvSpPr>
        <p:spPr/>
        <p:txBody>
          <a:bodyPr/>
          <a:lstStyle/>
          <a:p>
            <a:pPr algn="r"/>
            <a:r>
              <a:rPr lang="en-US"/>
              <a:t>3/1/20XX</a:t>
            </a:r>
            <a:endParaRPr lang="en-US" dirty="0"/>
          </a:p>
        </p:txBody>
      </p:sp>
      <p:sp>
        <p:nvSpPr>
          <p:cNvPr id="5" name="Footer Placeholder 4">
            <a:extLst>
              <a:ext uri="{FF2B5EF4-FFF2-40B4-BE49-F238E27FC236}">
                <a16:creationId xmlns:a16="http://schemas.microsoft.com/office/drawing/2014/main" id="{F517BB0F-38F3-08C3-0830-CDE01E7530F2}"/>
              </a:ext>
            </a:extLst>
          </p:cNvPr>
          <p:cNvSpPr>
            <a:spLocks noGrp="1"/>
          </p:cNvSpPr>
          <p:nvPr>
            <p:ph type="ftr" sz="quarter" idx="11"/>
          </p:nvPr>
        </p:nvSpPr>
        <p:spPr/>
        <p:txBody>
          <a:bodyPr/>
          <a:lstStyle/>
          <a:p>
            <a:r>
              <a:rPr lang="en-US" sz="1000"/>
              <a:t>Sample footer text</a:t>
            </a:r>
            <a:endParaRPr lang="en-US" sz="1000" dirty="0"/>
          </a:p>
        </p:txBody>
      </p:sp>
      <p:sp>
        <p:nvSpPr>
          <p:cNvPr id="6" name="Slide Number Placeholder 5">
            <a:extLst>
              <a:ext uri="{FF2B5EF4-FFF2-40B4-BE49-F238E27FC236}">
                <a16:creationId xmlns:a16="http://schemas.microsoft.com/office/drawing/2014/main" id="{D8EF99C7-2C57-D129-578F-CC3DE0CBB880}"/>
              </a:ext>
            </a:extLst>
          </p:cNvPr>
          <p:cNvSpPr>
            <a:spLocks noGrp="1"/>
          </p:cNvSpPr>
          <p:nvPr>
            <p:ph type="sldNum" sz="quarter" idx="12"/>
          </p:nvPr>
        </p:nvSpPr>
        <p:spPr/>
        <p:txBody>
          <a:bodyPr/>
          <a:lstStyle/>
          <a:p>
            <a:fld id="{CB1E4CB7-CB13-4810-BF18-BE31AFC64F93}" type="slidenum">
              <a:rPr lang="en-US" smtClean="0"/>
              <a:pPr/>
              <a:t>45</a:t>
            </a:fld>
            <a:endParaRPr lang="en-US" sz="1000" dirty="0"/>
          </a:p>
        </p:txBody>
      </p:sp>
      <p:pic>
        <p:nvPicPr>
          <p:cNvPr id="8" name="Picture 7">
            <a:extLst>
              <a:ext uri="{FF2B5EF4-FFF2-40B4-BE49-F238E27FC236}">
                <a16:creationId xmlns:a16="http://schemas.microsoft.com/office/drawing/2014/main" id="{78906E8D-8EF6-A59C-1B38-FB37AAE2137D}"/>
              </a:ext>
            </a:extLst>
          </p:cNvPr>
          <p:cNvPicPr>
            <a:picLocks noChangeAspect="1"/>
          </p:cNvPicPr>
          <p:nvPr/>
        </p:nvPicPr>
        <p:blipFill>
          <a:blip r:embed="rId2"/>
          <a:stretch>
            <a:fillRect/>
          </a:stretch>
        </p:blipFill>
        <p:spPr>
          <a:xfrm>
            <a:off x="3368480" y="0"/>
            <a:ext cx="5455040" cy="6858000"/>
          </a:xfrm>
          <a:prstGeom prst="rect">
            <a:avLst/>
          </a:prstGeom>
        </p:spPr>
      </p:pic>
    </p:spTree>
    <p:extLst>
      <p:ext uri="{BB962C8B-B14F-4D97-AF65-F5344CB8AC3E}">
        <p14:creationId xmlns:p14="http://schemas.microsoft.com/office/powerpoint/2010/main" val="42526682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B821C225-5C4D-4168-90AF-3D263D72CB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2DFC2480-21DF-4547-B928-8E2BEDC4756E}"/>
              </a:ext>
            </a:extLst>
          </p:cNvPr>
          <p:cNvSpPr>
            <a:spLocks noGrp="1"/>
          </p:cNvSpPr>
          <p:nvPr>
            <p:ph type="title"/>
          </p:nvPr>
        </p:nvSpPr>
        <p:spPr>
          <a:xfrm>
            <a:off x="1024128" y="585216"/>
            <a:ext cx="8018272" cy="1499616"/>
          </a:xfrm>
        </p:spPr>
        <p:txBody>
          <a:bodyPr vert="horz" lIns="91440" tIns="45720" rIns="91440" bIns="45720" rtlCol="0" anchor="ctr">
            <a:normAutofit/>
          </a:bodyPr>
          <a:lstStyle/>
          <a:p>
            <a:r>
              <a:rPr lang="en-US" sz="5000" dirty="0"/>
              <a:t>Gracias
</a:t>
            </a:r>
          </a:p>
        </p:txBody>
      </p:sp>
      <p:sp>
        <p:nvSpPr>
          <p:cNvPr id="3" name="Content Placeholder 2">
            <a:extLst>
              <a:ext uri="{FF2B5EF4-FFF2-40B4-BE49-F238E27FC236}">
                <a16:creationId xmlns:a16="http://schemas.microsoft.com/office/drawing/2014/main" id="{6BC2C5F0-17A2-4505-B62E-A5178B8CB725}"/>
              </a:ext>
            </a:extLst>
          </p:cNvPr>
          <p:cNvSpPr>
            <a:spLocks noGrp="1"/>
          </p:cNvSpPr>
          <p:nvPr>
            <p:ph idx="1"/>
          </p:nvPr>
        </p:nvSpPr>
        <p:spPr>
          <a:xfrm>
            <a:off x="1024128" y="2286000"/>
            <a:ext cx="8018271" cy="4023360"/>
          </a:xfrm>
        </p:spPr>
        <p:txBody>
          <a:bodyPr vert="horz" lIns="45720" tIns="45720" rIns="45720" bIns="45720" rtlCol="0">
            <a:normAutofit/>
          </a:bodyPr>
          <a:lstStyle/>
          <a:p>
            <a:r>
              <a:rPr lang="en-US" dirty="0"/>
              <a:t>Constance Rudnicki MS, RDN,LD</a:t>
            </a:r>
          </a:p>
          <a:p>
            <a:r>
              <a:rPr lang="en-US" dirty="0"/>
              <a:t>constancer@ncnmedd.com</a:t>
            </a:r>
          </a:p>
        </p:txBody>
      </p:sp>
      <p:sp>
        <p:nvSpPr>
          <p:cNvPr id="22" name="Rectangle 2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Rectangle 2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Slide Number Placeholder 14">
            <a:extLst>
              <a:ext uri="{FF2B5EF4-FFF2-40B4-BE49-F238E27FC236}">
                <a16:creationId xmlns:a16="http://schemas.microsoft.com/office/drawing/2014/main" id="{3A04B45E-16DF-47B9-900E-047D593DF25B}"/>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a:spcAft>
                <a:spcPts val="600"/>
              </a:spcAft>
            </a:pPr>
            <a:fld id="{CB1E4CB7-CB13-4810-BF18-BE31AFC64F93}" type="slidenum">
              <a:rPr lang="en-US" kern="1200" dirty="0">
                <a:solidFill>
                  <a:schemeClr val="tx1">
                    <a:lumMod val="95000"/>
                    <a:lumOff val="5000"/>
                  </a:schemeClr>
                </a:solidFill>
                <a:latin typeface="+mj-lt"/>
                <a:ea typeface="+mn-ea"/>
                <a:cs typeface="+mn-cs"/>
              </a:rPr>
              <a:pPr>
                <a:spcAft>
                  <a:spcPts val="600"/>
                </a:spcAft>
              </a:pPr>
              <a:t>46</a:t>
            </a:fld>
            <a:endParaRPr lang="en-US" kern="1200" dirty="0">
              <a:solidFill>
                <a:schemeClr val="tx1">
                  <a:lumMod val="95000"/>
                  <a:lumOff val="5000"/>
                </a:schemeClr>
              </a:solidFill>
              <a:latin typeface="+mj-lt"/>
              <a:ea typeface="+mn-ea"/>
              <a:cs typeface="+mn-cs"/>
            </a:endParaRPr>
          </a:p>
        </p:txBody>
      </p:sp>
    </p:spTree>
    <p:extLst>
      <p:ext uri="{BB962C8B-B14F-4D97-AF65-F5344CB8AC3E}">
        <p14:creationId xmlns:p14="http://schemas.microsoft.com/office/powerpoint/2010/main" val="3872894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9A092D-92F3-0C56-787B-BE9F748347B8}"/>
              </a:ext>
            </a:extLst>
          </p:cNvPr>
          <p:cNvSpPr>
            <a:spLocks noGrp="1"/>
          </p:cNvSpPr>
          <p:nvPr>
            <p:ph type="title"/>
          </p:nvPr>
        </p:nvSpPr>
        <p:spPr/>
        <p:txBody>
          <a:bodyPr/>
          <a:lstStyle/>
          <a:p>
            <a:r>
              <a:rPr lang="en-US" dirty="0" err="1"/>
              <a:t>Referencias</a:t>
            </a:r>
            <a:r>
              <a:rPr lang="en-US" dirty="0"/>
              <a:t>
</a:t>
            </a:r>
          </a:p>
        </p:txBody>
      </p:sp>
      <p:sp>
        <p:nvSpPr>
          <p:cNvPr id="6" name="Content Placeholder 5">
            <a:extLst>
              <a:ext uri="{FF2B5EF4-FFF2-40B4-BE49-F238E27FC236}">
                <a16:creationId xmlns:a16="http://schemas.microsoft.com/office/drawing/2014/main" id="{E0D85E68-4F7D-6D9B-A2B0-9503B0955480}"/>
              </a:ext>
            </a:extLst>
          </p:cNvPr>
          <p:cNvSpPr>
            <a:spLocks noGrp="1"/>
          </p:cNvSpPr>
          <p:nvPr>
            <p:ph idx="1"/>
          </p:nvPr>
        </p:nvSpPr>
        <p:spPr>
          <a:xfrm>
            <a:off x="1024128" y="1640541"/>
            <a:ext cx="9720073" cy="4668819"/>
          </a:xfrm>
        </p:spPr>
        <p:txBody>
          <a:bodyPr>
            <a:noAutofit/>
          </a:bodyPr>
          <a:lstStyle/>
          <a:p>
            <a:pPr algn="just">
              <a:lnSpc>
                <a:spcPct val="100000"/>
              </a:lnSpc>
            </a:pPr>
            <a:r>
              <a:rPr lang="es-ES" sz="1600" dirty="0"/>
              <a:t>Alianza Nacional sobre Enfermedades Mentales. Manejo del estrés. Acceso el 9 de junio de 2022. https://www.nami.org/Your-Journey/Individuals-with-Mental-Illness/Taking-Care-of-Your-Body/Managing-Stress. Acceso el 9 de junio de 2022. 
PositivePsychology.com. 62 Técnicas, estrategias y actividades de manejo del estrés. 23.Feb 2018. https://positivepsychology.com/stress-management-techniques-tips-burn-out/. Acceso el 9 de junio de 2022. https://positivepsychology.com/stress-management-techniques-tips-burn-out</a:t>
            </a:r>
            <a:r>
              <a:rPr lang="en-US" sz="1600" dirty="0">
                <a:hlinkClick r:id="rId2"/>
              </a:rPr>
              <a:t>/</a:t>
            </a:r>
            <a:endParaRPr lang="en-US" sz="1600" dirty="0"/>
          </a:p>
          <a:p>
            <a:pPr>
              <a:lnSpc>
                <a:spcPct val="100000"/>
              </a:lnSpc>
              <a:spcAft>
                <a:spcPts val="0"/>
              </a:spcAft>
            </a:pPr>
            <a:r>
              <a:rPr lang="es-ES" sz="1600" dirty="0"/>
              <a:t>Cada mente importa. Movimiento de Salud Mental de California. https://emmresourcecenter.org/resources/tips-self-care-during-covid-19.Access el 9 de junio de 2022.  
Instituto Nacional de Salud Mental. Cuidando su Salud Mental. https://www.nimh.nih.gov/health/topics/caring-for-your-mental-health. Acceso el 9 de junio de 2022. 
Asociación Americana del Corazón. Qué es el manejo del estrés. Última revisión: 2 de noviembre de 202. https://www.heart.org/en/healthy-living/healthy-lifestyle/stress-management/what-is-stress-management.Consultado el 9 de junio de 2022. 
Asociación Americana del Corazón. Menor estrés. ¿Cómo afecta el estrés al cuerpo? Última revisión: 20 de octubre de 2021. https://www.heart.org/en/healthy-living/healthy-lifestyle/stress-management/lower-stress-how-does-stress-affect-the-body. Acceso el 9 de junio de 2022</a:t>
            </a:r>
            <a:r>
              <a:rPr lang="en-US" sz="1600" dirty="0"/>
              <a:t>. </a:t>
            </a:r>
          </a:p>
        </p:txBody>
      </p:sp>
    </p:spTree>
    <p:extLst>
      <p:ext uri="{BB962C8B-B14F-4D97-AF65-F5344CB8AC3E}">
        <p14:creationId xmlns:p14="http://schemas.microsoft.com/office/powerpoint/2010/main" val="40589294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ny questions Images, Stock Photos &amp; Vectors | Shutterstock">
            <a:extLst>
              <a:ext uri="{FF2B5EF4-FFF2-40B4-BE49-F238E27FC236}">
                <a16:creationId xmlns:a16="http://schemas.microsoft.com/office/drawing/2014/main" id="{10228735-F1AD-C460-F9F6-036BC703E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1256" y="761250"/>
            <a:ext cx="9878709" cy="5927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628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70" name="Picture 6" descr="Quiz time: Which emojis are most popular in APAC? | Digital | Campaign Asia">
            <a:extLst>
              <a:ext uri="{FF2B5EF4-FFF2-40B4-BE49-F238E27FC236}">
                <a16:creationId xmlns:a16="http://schemas.microsoft.com/office/drawing/2014/main" id="{AEF96FFE-C089-47A1-B300-1E5F1401E90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0143" r="33771"/>
          <a:stretch/>
        </p:blipFill>
        <p:spPr bwMode="auto">
          <a:xfrm>
            <a:off x="20" y="638177"/>
            <a:ext cx="3017500"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descr="Quiz time Quiz online on laptop The concept is the - stock vector |  Crushpixel">
            <a:extLst>
              <a:ext uri="{FF2B5EF4-FFF2-40B4-BE49-F238E27FC236}">
                <a16:creationId xmlns:a16="http://schemas.microsoft.com/office/drawing/2014/main" id="{96927E7E-AEF6-431A-AEE4-9648EE2BAA5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4580"/>
          <a:stretch/>
        </p:blipFill>
        <p:spPr bwMode="auto">
          <a:xfrm>
            <a:off x="3171272" y="638179"/>
            <a:ext cx="5849456" cy="5581644"/>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descr="Wednesday Cannon Fodder: it's quiz time - The Short Fuse">
            <a:extLst>
              <a:ext uri="{FF2B5EF4-FFF2-40B4-BE49-F238E27FC236}">
                <a16:creationId xmlns:a16="http://schemas.microsoft.com/office/drawing/2014/main" id="{10A2187E-C2B6-47FD-82FD-BA628463679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498" r="32527" b="1"/>
          <a:stretch/>
        </p:blipFill>
        <p:spPr bwMode="auto">
          <a:xfrm>
            <a:off x="9174480" y="638178"/>
            <a:ext cx="3017520" cy="55816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970760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AA4DF9-F771-2764-C93E-9806CD305B1B}"/>
              </a:ext>
            </a:extLst>
          </p:cNvPr>
          <p:cNvSpPr>
            <a:spLocks noGrp="1"/>
          </p:cNvSpPr>
          <p:nvPr>
            <p:ph type="ctrTitle"/>
          </p:nvPr>
        </p:nvSpPr>
        <p:spPr>
          <a:xfrm>
            <a:off x="1764498" y="1305371"/>
            <a:ext cx="3954184" cy="1414139"/>
          </a:xfrm>
        </p:spPr>
        <p:txBody>
          <a:bodyPr>
            <a:normAutofit/>
          </a:bodyPr>
          <a:lstStyle/>
          <a:p>
            <a:r>
              <a:rPr lang="en-US"/>
              <a:t>¿Qué es el estrés?
</a:t>
            </a:r>
            <a:endParaRPr lang="en-US" dirty="0"/>
          </a:p>
        </p:txBody>
      </p:sp>
      <p:sp>
        <p:nvSpPr>
          <p:cNvPr id="4" name="Subtitle 3">
            <a:extLst>
              <a:ext uri="{FF2B5EF4-FFF2-40B4-BE49-F238E27FC236}">
                <a16:creationId xmlns:a16="http://schemas.microsoft.com/office/drawing/2014/main" id="{8D83CDA2-B314-BD0C-9D63-EA2ED51B7913}"/>
              </a:ext>
            </a:extLst>
          </p:cNvPr>
          <p:cNvSpPr>
            <a:spLocks noGrp="1"/>
          </p:cNvSpPr>
          <p:nvPr>
            <p:ph type="subTitle" idx="1"/>
          </p:nvPr>
        </p:nvSpPr>
        <p:spPr>
          <a:xfrm>
            <a:off x="1242391" y="3150704"/>
            <a:ext cx="9428657" cy="2464904"/>
          </a:xfrm>
        </p:spPr>
        <p:txBody>
          <a:bodyPr>
            <a:normAutofit/>
          </a:bodyPr>
          <a:lstStyle/>
          <a:p>
            <a:r>
              <a:rPr lang="es-ES" dirty="0">
                <a:solidFill>
                  <a:srgbClr val="111111"/>
                </a:solidFill>
                <a:latin typeface="Helvetica" panose="020B0604020202020204" pitchFamily="34" charset="0"/>
              </a:rPr>
              <a:t>El estrés es una respuesta física, mental y emocional automática a un evento desafiante. 
Es una parte normal de la vida de todos. Cuando se usa positivamente, el estrés puede conducir al crecimiento, la acción y el cambio. 
Pero el estrés negativo a largo plazo puede disminuir su calidad de vida.</a:t>
            </a:r>
            <a:endParaRPr lang="en-US" dirty="0"/>
          </a:p>
        </p:txBody>
      </p:sp>
      <p:sp>
        <p:nvSpPr>
          <p:cNvPr id="7" name="Slide Number Placeholder 6">
            <a:extLst>
              <a:ext uri="{FF2B5EF4-FFF2-40B4-BE49-F238E27FC236}">
                <a16:creationId xmlns:a16="http://schemas.microsoft.com/office/drawing/2014/main" id="{36C0909F-7C35-7FB9-C435-D775A3376AC9}"/>
              </a:ext>
            </a:extLst>
          </p:cNvPr>
          <p:cNvSpPr>
            <a:spLocks noGrp="1"/>
          </p:cNvSpPr>
          <p:nvPr>
            <p:ph type="sldNum" sz="quarter" idx="12"/>
          </p:nvPr>
        </p:nvSpPr>
        <p:spPr/>
        <p:txBody>
          <a:bodyPr/>
          <a:lstStyle/>
          <a:p>
            <a:fld id="{CB1E4CB7-CB13-4810-BF18-BE31AFC64F93}" type="slidenum">
              <a:rPr lang="en-US" smtClean="0"/>
              <a:pPr/>
              <a:t>5</a:t>
            </a:fld>
            <a:endParaRPr lang="en-US"/>
          </a:p>
        </p:txBody>
      </p:sp>
      <p:pic>
        <p:nvPicPr>
          <p:cNvPr id="9" name="Picture Placeholder 5" descr="A picture containing text, jack&#10;&#10;Description automatically generated">
            <a:extLst>
              <a:ext uri="{FF2B5EF4-FFF2-40B4-BE49-F238E27FC236}">
                <a16:creationId xmlns:a16="http://schemas.microsoft.com/office/drawing/2014/main" id="{AFAB8399-A86F-CAB2-AAF2-CC37F8E279C3}"/>
              </a:ext>
            </a:extLst>
          </p:cNvPr>
          <p:cNvPicPr>
            <a:picLocks noGrp="1" noChangeAspect="1"/>
          </p:cNvPicPr>
          <p:nvPr>
            <p:ph type="pic" sz="quarter" idx="13"/>
          </p:nvPr>
        </p:nvPicPr>
        <p:blipFill>
          <a:blip r:embed="rId2"/>
          <a:srcRect t="5159" b="5159"/>
          <a:stretch>
            <a:fillRect/>
          </a:stretch>
        </p:blipFill>
        <p:spPr>
          <a:xfrm>
            <a:off x="7175160" y="1092840"/>
            <a:ext cx="3662173" cy="1839203"/>
          </a:xfrm>
        </p:spPr>
      </p:pic>
    </p:spTree>
    <p:extLst>
      <p:ext uri="{BB962C8B-B14F-4D97-AF65-F5344CB8AC3E}">
        <p14:creationId xmlns:p14="http://schemas.microsoft.com/office/powerpoint/2010/main" val="32410355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jack&#10;&#10;Description automatically generated">
            <a:extLst>
              <a:ext uri="{FF2B5EF4-FFF2-40B4-BE49-F238E27FC236}">
                <a16:creationId xmlns:a16="http://schemas.microsoft.com/office/drawing/2014/main" id="{4E73D41C-C673-B3D4-5C3C-709ED807E018}"/>
              </a:ext>
            </a:extLst>
          </p:cNvPr>
          <p:cNvPicPr>
            <a:picLocks noGrp="1" noChangeAspect="1"/>
          </p:cNvPicPr>
          <p:nvPr>
            <p:ph type="pic" sz="quarter" idx="13"/>
          </p:nvPr>
        </p:nvPicPr>
        <p:blipFill>
          <a:blip r:embed="rId2"/>
          <a:srcRect t="5159" b="5159"/>
          <a:stretch>
            <a:fillRect/>
          </a:stretch>
        </p:blipFill>
        <p:spPr>
          <a:xfrm>
            <a:off x="969156" y="980722"/>
            <a:ext cx="3514463" cy="1764709"/>
          </a:xfrm>
        </p:spPr>
      </p:pic>
      <p:sp>
        <p:nvSpPr>
          <p:cNvPr id="3" name="Title 2">
            <a:extLst>
              <a:ext uri="{FF2B5EF4-FFF2-40B4-BE49-F238E27FC236}">
                <a16:creationId xmlns:a16="http://schemas.microsoft.com/office/drawing/2014/main" id="{46AA4DF9-F771-2764-C93E-9806CD305B1B}"/>
              </a:ext>
            </a:extLst>
          </p:cNvPr>
          <p:cNvSpPr>
            <a:spLocks noGrp="1"/>
          </p:cNvSpPr>
          <p:nvPr>
            <p:ph type="ctrTitle"/>
          </p:nvPr>
        </p:nvSpPr>
        <p:spPr>
          <a:xfrm>
            <a:off x="4685016" y="980722"/>
            <a:ext cx="5880280" cy="1680285"/>
          </a:xfrm>
        </p:spPr>
        <p:txBody>
          <a:bodyPr>
            <a:normAutofit fontScale="90000"/>
          </a:bodyPr>
          <a:lstStyle/>
          <a:p>
            <a:r>
              <a:rPr lang="es-ES" dirty="0">
                <a:solidFill>
                  <a:srgbClr val="222328"/>
                </a:solidFill>
              </a:rPr>
              <a:t>¿Es el estrés realmente un problema?</a:t>
            </a:r>
            <a:br>
              <a:rPr lang="es-ES" dirty="0">
                <a:solidFill>
                  <a:srgbClr val="222328"/>
                </a:solidFill>
              </a:rPr>
            </a:br>
            <a:r>
              <a:rPr lang="es-ES" dirty="0">
                <a:solidFill>
                  <a:srgbClr val="222328"/>
                </a:solidFill>
              </a:rPr>
              <a:t>
</a:t>
            </a:r>
            <a:endParaRPr lang="en-US" dirty="0"/>
          </a:p>
        </p:txBody>
      </p:sp>
      <p:sp>
        <p:nvSpPr>
          <p:cNvPr id="4" name="Subtitle 3">
            <a:extLst>
              <a:ext uri="{FF2B5EF4-FFF2-40B4-BE49-F238E27FC236}">
                <a16:creationId xmlns:a16="http://schemas.microsoft.com/office/drawing/2014/main" id="{8D83CDA2-B314-BD0C-9D63-EA2ED51B7913}"/>
              </a:ext>
            </a:extLst>
          </p:cNvPr>
          <p:cNvSpPr>
            <a:spLocks noGrp="1"/>
          </p:cNvSpPr>
          <p:nvPr>
            <p:ph type="subTitle" idx="1"/>
          </p:nvPr>
        </p:nvSpPr>
        <p:spPr>
          <a:xfrm>
            <a:off x="1242391" y="2932044"/>
            <a:ext cx="9428657" cy="2683564"/>
          </a:xfrm>
        </p:spPr>
        <p:txBody>
          <a:bodyPr>
            <a:noAutofit/>
          </a:bodyPr>
          <a:lstStyle/>
          <a:p>
            <a:r>
              <a:rPr lang="es-ES" sz="3600" dirty="0">
                <a:solidFill>
                  <a:srgbClr val="222328"/>
                </a:solidFill>
                <a:latin typeface="+mj-lt"/>
              </a:rPr>
              <a:t>En una palabra, sí. Especialmente si su sensación de "estrés" permanece constante o crónica. El estrés crónico puede afectar su salud física y mental. 
Puede debilitar su sistema inmunológico y causar síntomas físicos incómodos también.
</a:t>
            </a:r>
            <a:endParaRPr lang="en-US" sz="3600" i="0" dirty="0">
              <a:solidFill>
                <a:srgbClr val="222328"/>
              </a:solidFill>
              <a:effectLst/>
              <a:latin typeface="+mj-lt"/>
            </a:endParaRPr>
          </a:p>
        </p:txBody>
      </p:sp>
      <p:sp>
        <p:nvSpPr>
          <p:cNvPr id="7" name="Slide Number Placeholder 6">
            <a:extLst>
              <a:ext uri="{FF2B5EF4-FFF2-40B4-BE49-F238E27FC236}">
                <a16:creationId xmlns:a16="http://schemas.microsoft.com/office/drawing/2014/main" id="{36C0909F-7C35-7FB9-C435-D775A3376AC9}"/>
              </a:ext>
            </a:extLst>
          </p:cNvPr>
          <p:cNvSpPr>
            <a:spLocks noGrp="1"/>
          </p:cNvSpPr>
          <p:nvPr>
            <p:ph type="sldNum" sz="quarter" idx="12"/>
          </p:nvPr>
        </p:nvSpPr>
        <p:spPr/>
        <p:txBody>
          <a:bodyPr/>
          <a:lstStyle/>
          <a:p>
            <a:fld id="{CB1E4CB7-CB13-4810-BF18-BE31AFC64F93}" type="slidenum">
              <a:rPr lang="en-US" smtClean="0"/>
              <a:pPr/>
              <a:t>6</a:t>
            </a:fld>
            <a:endParaRPr lang="en-US"/>
          </a:p>
        </p:txBody>
      </p:sp>
    </p:spTree>
    <p:extLst>
      <p:ext uri="{BB962C8B-B14F-4D97-AF65-F5344CB8AC3E}">
        <p14:creationId xmlns:p14="http://schemas.microsoft.com/office/powerpoint/2010/main" val="41411483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text, jack&#10;&#10;Description automatically generated">
            <a:extLst>
              <a:ext uri="{FF2B5EF4-FFF2-40B4-BE49-F238E27FC236}">
                <a16:creationId xmlns:a16="http://schemas.microsoft.com/office/drawing/2014/main" id="{4E73D41C-C673-B3D4-5C3C-709ED807E018}"/>
              </a:ext>
            </a:extLst>
          </p:cNvPr>
          <p:cNvPicPr>
            <a:picLocks noGrp="1" noChangeAspect="1"/>
          </p:cNvPicPr>
          <p:nvPr>
            <p:ph type="pic" sz="quarter" idx="13"/>
          </p:nvPr>
        </p:nvPicPr>
        <p:blipFill>
          <a:blip r:embed="rId2"/>
          <a:srcRect t="5159" b="5159"/>
          <a:stretch>
            <a:fillRect/>
          </a:stretch>
        </p:blipFill>
        <p:spPr>
          <a:xfrm>
            <a:off x="1626703" y="980722"/>
            <a:ext cx="3514463" cy="1764709"/>
          </a:xfrm>
        </p:spPr>
      </p:pic>
      <p:sp>
        <p:nvSpPr>
          <p:cNvPr id="3" name="Title 2">
            <a:extLst>
              <a:ext uri="{FF2B5EF4-FFF2-40B4-BE49-F238E27FC236}">
                <a16:creationId xmlns:a16="http://schemas.microsoft.com/office/drawing/2014/main" id="{46AA4DF9-F771-2764-C93E-9806CD305B1B}"/>
              </a:ext>
            </a:extLst>
          </p:cNvPr>
          <p:cNvSpPr>
            <a:spLocks noGrp="1"/>
          </p:cNvSpPr>
          <p:nvPr>
            <p:ph type="ctrTitle"/>
          </p:nvPr>
        </p:nvSpPr>
        <p:spPr>
          <a:xfrm>
            <a:off x="5558319" y="1089062"/>
            <a:ext cx="5006977" cy="1842982"/>
          </a:xfrm>
        </p:spPr>
        <p:txBody>
          <a:bodyPr>
            <a:normAutofit fontScale="90000"/>
          </a:bodyPr>
          <a:lstStyle/>
          <a:p>
            <a:r>
              <a:rPr lang="es-ES" dirty="0">
                <a:solidFill>
                  <a:srgbClr val="222328"/>
                </a:solidFill>
                <a:latin typeface="Tw Cen MT Condensed" panose="020B0606020104020203" pitchFamily="34" charset="0"/>
              </a:rPr>
              <a:t>¿Es el estrés realmente un problema </a:t>
            </a:r>
            <a:r>
              <a:rPr lang="es-ES" dirty="0" err="1">
                <a:solidFill>
                  <a:srgbClr val="222328"/>
                </a:solidFill>
                <a:latin typeface="Tw Cen MT Condensed" panose="020B0606020104020203" pitchFamily="34" charset="0"/>
              </a:rPr>
              <a:t>Cont</a:t>
            </a:r>
            <a:r>
              <a:rPr lang="es-ES" dirty="0">
                <a:solidFill>
                  <a:srgbClr val="222328"/>
                </a:solidFill>
                <a:latin typeface="Tw Cen MT Condensed" panose="020B0606020104020203" pitchFamily="34" charset="0"/>
              </a:rPr>
              <a:t>?</a:t>
            </a:r>
            <a:br>
              <a:rPr lang="es-ES" dirty="0">
                <a:solidFill>
                  <a:srgbClr val="222328"/>
                </a:solidFill>
                <a:latin typeface="Tw Cen MT Condensed" panose="020B0606020104020203" pitchFamily="34" charset="0"/>
              </a:rPr>
            </a:br>
            <a:r>
              <a:rPr lang="es-ES" dirty="0">
                <a:solidFill>
                  <a:srgbClr val="222328"/>
                </a:solidFill>
                <a:latin typeface="Tw Cen MT Condensed" panose="020B0606020104020203" pitchFamily="34" charset="0"/>
              </a:rPr>
              <a:t>
</a:t>
            </a:r>
            <a:endParaRPr lang="en-US" dirty="0">
              <a:latin typeface="Tw Cen MT Condensed" panose="020B0606020104020203" pitchFamily="34" charset="0"/>
            </a:endParaRPr>
          </a:p>
        </p:txBody>
      </p:sp>
      <p:sp>
        <p:nvSpPr>
          <p:cNvPr id="4" name="Subtitle 3">
            <a:extLst>
              <a:ext uri="{FF2B5EF4-FFF2-40B4-BE49-F238E27FC236}">
                <a16:creationId xmlns:a16="http://schemas.microsoft.com/office/drawing/2014/main" id="{8D83CDA2-B314-BD0C-9D63-EA2ED51B7913}"/>
              </a:ext>
            </a:extLst>
          </p:cNvPr>
          <p:cNvSpPr>
            <a:spLocks noGrp="1"/>
          </p:cNvSpPr>
          <p:nvPr>
            <p:ph type="subTitle" idx="1"/>
          </p:nvPr>
        </p:nvSpPr>
        <p:spPr>
          <a:xfrm>
            <a:off x="1242391" y="2661007"/>
            <a:ext cx="9428657" cy="2954601"/>
          </a:xfrm>
        </p:spPr>
        <p:txBody>
          <a:bodyPr>
            <a:noAutofit/>
          </a:bodyPr>
          <a:lstStyle/>
          <a:p>
            <a:r>
              <a:rPr lang="es-ES" sz="2400" dirty="0">
                <a:solidFill>
                  <a:srgbClr val="222328"/>
                </a:solidFill>
                <a:latin typeface="Tw Cen MT" panose="020B0602020104020603" pitchFamily="34" charset="0"/>
              </a:rPr>
              <a:t>Hablar sobre el estrés y su impacto en nuestras vidas sigue siendo algo tabú. 
Eso es especialmente cierto para algunos grupos:
	 Entre las comunidades negras y latinas,
	 por ejemplo, reconocer el estrés puede ser visto como inconsistente 		con una fuerte ética de trabajo. 
	Muchos en las comunidades negras y latinas pueden no sentir que 	tienen el lujo de preocuparse por el manejo del estrés.
</a:t>
            </a:r>
            <a:endParaRPr lang="en-US" sz="2400" b="0" i="0" dirty="0">
              <a:solidFill>
                <a:srgbClr val="222328"/>
              </a:solidFill>
              <a:effectLst/>
              <a:latin typeface="Tw Cen MT" panose="020B0602020104020603" pitchFamily="34" charset="0"/>
            </a:endParaRPr>
          </a:p>
        </p:txBody>
      </p:sp>
      <p:sp>
        <p:nvSpPr>
          <p:cNvPr id="7" name="Slide Number Placeholder 6">
            <a:extLst>
              <a:ext uri="{FF2B5EF4-FFF2-40B4-BE49-F238E27FC236}">
                <a16:creationId xmlns:a16="http://schemas.microsoft.com/office/drawing/2014/main" id="{36C0909F-7C35-7FB9-C435-D775A3376AC9}"/>
              </a:ext>
            </a:extLst>
          </p:cNvPr>
          <p:cNvSpPr>
            <a:spLocks noGrp="1"/>
          </p:cNvSpPr>
          <p:nvPr>
            <p:ph type="sldNum" sz="quarter" idx="12"/>
          </p:nvPr>
        </p:nvSpPr>
        <p:spPr/>
        <p:txBody>
          <a:bodyPr/>
          <a:lstStyle/>
          <a:p>
            <a:fld id="{CB1E4CB7-CB13-4810-BF18-BE31AFC64F93}" type="slidenum">
              <a:rPr lang="en-US" smtClean="0"/>
              <a:pPr/>
              <a:t>7</a:t>
            </a:fld>
            <a:endParaRPr lang="en-US"/>
          </a:p>
        </p:txBody>
      </p:sp>
    </p:spTree>
    <p:extLst>
      <p:ext uri="{BB962C8B-B14F-4D97-AF65-F5344CB8AC3E}">
        <p14:creationId xmlns:p14="http://schemas.microsoft.com/office/powerpoint/2010/main" val="21901719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9200C8B5-FB5A-4F8B-A9BD-693C051418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853D7978-57E2-B569-163C-F0803A536E0D}"/>
              </a:ext>
            </a:extLst>
          </p:cNvPr>
          <p:cNvSpPr>
            <a:spLocks noGrp="1"/>
          </p:cNvSpPr>
          <p:nvPr>
            <p:ph type="ctrTitle"/>
          </p:nvPr>
        </p:nvSpPr>
        <p:spPr>
          <a:xfrm>
            <a:off x="1128903" y="971550"/>
            <a:ext cx="5867061" cy="2638425"/>
          </a:xfrm>
        </p:spPr>
        <p:txBody>
          <a:bodyPr vert="horz" lIns="91440" tIns="45720" rIns="91440" bIns="45720" rtlCol="0" anchor="ctr">
            <a:noAutofit/>
          </a:bodyPr>
          <a:lstStyle/>
          <a:p>
            <a:r>
              <a:rPr lang="es-ES" sz="3200" dirty="0"/>
              <a:t>Causas comunes del estrés</a:t>
            </a:r>
            <a:br>
              <a:rPr lang="es-ES" sz="3200" dirty="0"/>
            </a:br>
            <a:r>
              <a:rPr lang="es-ES" sz="3200" dirty="0"/>
              <a:t>Cuando se les pide a las personas que citen lo que les está causando estrés</a:t>
            </a:r>
            <a:br>
              <a:rPr lang="es-ES" sz="3200" dirty="0"/>
            </a:br>
            <a:r>
              <a:rPr lang="es-ES" sz="3200" dirty="0"/>
              <a:t>muchas respuestas se han mantenido cerca de la parte superior de la lista, durante años.</a:t>
            </a:r>
            <a:r>
              <a:rPr lang="en-US" sz="3200" b="0" i="0" dirty="0">
                <a:effectLst/>
              </a:rPr>
              <a:t>.</a:t>
            </a:r>
            <a:br>
              <a:rPr lang="en-US" sz="3200" b="0" i="0" dirty="0">
                <a:effectLst/>
              </a:rPr>
            </a:br>
            <a:endParaRPr lang="en-US" sz="3200" dirty="0"/>
          </a:p>
        </p:txBody>
      </p:sp>
      <p:pic>
        <p:nvPicPr>
          <p:cNvPr id="9" name="Picture Placeholder 8" descr="A picture containing text, jack&#10;&#10;Description automatically generated">
            <a:extLst>
              <a:ext uri="{FF2B5EF4-FFF2-40B4-BE49-F238E27FC236}">
                <a16:creationId xmlns:a16="http://schemas.microsoft.com/office/drawing/2014/main" id="{9E691859-9CDE-3F74-8F79-3BB9A9965962}"/>
              </a:ext>
            </a:extLst>
          </p:cNvPr>
          <p:cNvPicPr>
            <a:picLocks noGrp="1" noChangeAspect="1"/>
          </p:cNvPicPr>
          <p:nvPr>
            <p:ph type="pic" sz="quarter" idx="13"/>
          </p:nvPr>
        </p:nvPicPr>
        <p:blipFill>
          <a:blip r:embed="rId2"/>
          <a:srcRect t="5159" b="5159"/>
          <a:stretch>
            <a:fillRect/>
          </a:stretch>
        </p:blipFill>
        <p:spPr>
          <a:xfrm>
            <a:off x="1024128" y="4505325"/>
            <a:ext cx="5867061" cy="1499616"/>
          </a:xfrm>
          <a:prstGeom prst="rect">
            <a:avLst/>
          </a:prstGeom>
        </p:spPr>
      </p:pic>
      <p:sp>
        <p:nvSpPr>
          <p:cNvPr id="16" name="Rectangle 15">
            <a:extLst>
              <a:ext uri="{FF2B5EF4-FFF2-40B4-BE49-F238E27FC236}">
                <a16:creationId xmlns:a16="http://schemas.microsoft.com/office/drawing/2014/main" id="{CA4D39DB-AFA4-47BA-A7F2-13A71D210C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6" y="-2"/>
            <a:ext cx="4657344" cy="68580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ubtitle 3">
            <a:extLst>
              <a:ext uri="{FF2B5EF4-FFF2-40B4-BE49-F238E27FC236}">
                <a16:creationId xmlns:a16="http://schemas.microsoft.com/office/drawing/2014/main" id="{64AC7D67-BB3E-6E0A-AA26-441861099BD6}"/>
              </a:ext>
            </a:extLst>
          </p:cNvPr>
          <p:cNvSpPr>
            <a:spLocks noGrp="1"/>
          </p:cNvSpPr>
          <p:nvPr>
            <p:ph type="subTitle" idx="1"/>
          </p:nvPr>
        </p:nvSpPr>
        <p:spPr>
          <a:xfrm>
            <a:off x="8021490" y="585216"/>
            <a:ext cx="3527043" cy="5586984"/>
          </a:xfrm>
        </p:spPr>
        <p:txBody>
          <a:bodyPr vert="horz" lIns="45720" tIns="45720" rIns="45720" bIns="45720" rtlCol="0" anchor="ctr">
            <a:normAutofit/>
          </a:bodyPr>
          <a:lstStyle/>
          <a:p>
            <a:r>
              <a:rPr lang="es-ES" sz="2000" dirty="0">
                <a:solidFill>
                  <a:srgbClr val="FFFFFF"/>
                </a:solidFill>
              </a:rPr>
              <a:t>Las causas de estrés comúnmente mencionadas incluyen:
dinero
trabajo
problemas de salud, y
responsabilidades familiares (el cuidado puede ser particularmente estresante).</a:t>
            </a:r>
            <a:br>
              <a:rPr lang="es-ES" sz="2000" dirty="0">
                <a:solidFill>
                  <a:srgbClr val="FFFFFF"/>
                </a:solidFill>
              </a:rPr>
            </a:br>
            <a:br>
              <a:rPr lang="es-ES" sz="2000" dirty="0">
                <a:solidFill>
                  <a:srgbClr val="FFFFFF"/>
                </a:solidFill>
              </a:rPr>
            </a:br>
            <a:r>
              <a:rPr lang="es-ES" sz="2000" dirty="0">
                <a:solidFill>
                  <a:srgbClr val="FFFFFF"/>
                </a:solidFill>
              </a:rPr>
              <a:t>Estas respuestas abarcan generaciones y grupos.
</a:t>
            </a:r>
            <a:endParaRPr lang="en-US" sz="2000" dirty="0">
              <a:solidFill>
                <a:srgbClr val="FFFFFF"/>
              </a:solidFill>
            </a:endParaRPr>
          </a:p>
        </p:txBody>
      </p:sp>
      <p:sp>
        <p:nvSpPr>
          <p:cNvPr id="6" name="Date Placeholder 5">
            <a:extLst>
              <a:ext uri="{FF2B5EF4-FFF2-40B4-BE49-F238E27FC236}">
                <a16:creationId xmlns:a16="http://schemas.microsoft.com/office/drawing/2014/main" id="{0C86CD7E-38AF-F015-8C4A-FAD44061441C}"/>
              </a:ext>
            </a:extLst>
          </p:cNvPr>
          <p:cNvSpPr>
            <a:spLocks noGrp="1"/>
          </p:cNvSpPr>
          <p:nvPr>
            <p:ph type="dt" sz="half" idx="10"/>
          </p:nvPr>
        </p:nvSpPr>
        <p:spPr>
          <a:xfrm>
            <a:off x="8590248" y="6470704"/>
            <a:ext cx="2154143" cy="274320"/>
          </a:xfrm>
        </p:spPr>
        <p:txBody>
          <a:bodyPr vert="horz" lIns="91440" tIns="45720" rIns="91440" bIns="45720" rtlCol="0" anchor="ctr">
            <a:normAutofit/>
          </a:bodyPr>
          <a:lstStyle/>
          <a:p>
            <a:pPr algn="r" defTabSz="914400">
              <a:spcAft>
                <a:spcPts val="600"/>
              </a:spcAft>
            </a:pPr>
            <a:r>
              <a:rPr lang="en-US">
                <a:solidFill>
                  <a:schemeClr val="tx1">
                    <a:lumMod val="95000"/>
                    <a:lumOff val="5000"/>
                  </a:schemeClr>
                </a:solidFill>
              </a:rPr>
              <a:t>3/1/20XX</a:t>
            </a:r>
          </a:p>
        </p:txBody>
      </p:sp>
      <p:sp>
        <p:nvSpPr>
          <p:cNvPr id="7" name="Slide Number Placeholder 6">
            <a:extLst>
              <a:ext uri="{FF2B5EF4-FFF2-40B4-BE49-F238E27FC236}">
                <a16:creationId xmlns:a16="http://schemas.microsoft.com/office/drawing/2014/main" id="{64855C4F-08EB-980F-6DAE-98396C962C78}"/>
              </a:ext>
            </a:extLst>
          </p:cNvPr>
          <p:cNvSpPr>
            <a:spLocks noGrp="1"/>
          </p:cNvSpPr>
          <p:nvPr>
            <p:ph type="sldNum" sz="quarter" idx="12"/>
          </p:nvPr>
        </p:nvSpPr>
        <p:spPr>
          <a:xfrm>
            <a:off x="10837333" y="6470704"/>
            <a:ext cx="973667" cy="274320"/>
          </a:xfrm>
        </p:spPr>
        <p:txBody>
          <a:bodyPr vert="horz" lIns="91440" tIns="45720" rIns="91440" bIns="45720" rtlCol="0" anchor="ctr">
            <a:normAutofit/>
          </a:bodyPr>
          <a:lstStyle/>
          <a:p>
            <a:pPr defTabSz="914400">
              <a:spcAft>
                <a:spcPts val="600"/>
              </a:spcAft>
            </a:pPr>
            <a:fld id="{CB1E4CB7-CB13-4810-BF18-BE31AFC64F93}" type="slidenum">
              <a:rPr lang="en-US" smtClean="0">
                <a:solidFill>
                  <a:schemeClr val="tx1">
                    <a:lumMod val="95000"/>
                    <a:lumOff val="5000"/>
                  </a:schemeClr>
                </a:solidFill>
              </a:rPr>
              <a:pPr defTabSz="914400">
                <a:spcAft>
                  <a:spcPts val="600"/>
                </a:spcAft>
              </a:pPr>
              <a:t>8</a:t>
            </a:fld>
            <a:endParaRPr lang="en-US">
              <a:solidFill>
                <a:schemeClr val="tx1">
                  <a:lumMod val="95000"/>
                  <a:lumOff val="5000"/>
                </a:schemeClr>
              </a:solidFill>
            </a:endParaRPr>
          </a:p>
        </p:txBody>
      </p:sp>
    </p:spTree>
    <p:extLst>
      <p:ext uri="{BB962C8B-B14F-4D97-AF65-F5344CB8AC3E}">
        <p14:creationId xmlns:p14="http://schemas.microsoft.com/office/powerpoint/2010/main" val="41364538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9D4EE76-D431-035B-4E5C-6A98096FAAC7}"/>
              </a:ext>
            </a:extLst>
          </p:cNvPr>
          <p:cNvSpPr>
            <a:spLocks noGrp="1"/>
          </p:cNvSpPr>
          <p:nvPr>
            <p:ph type="title"/>
          </p:nvPr>
        </p:nvSpPr>
        <p:spPr>
          <a:xfrm>
            <a:off x="1024128" y="585216"/>
            <a:ext cx="8018272" cy="1499616"/>
          </a:xfrm>
        </p:spPr>
        <p:txBody>
          <a:bodyPr>
            <a:normAutofit/>
          </a:bodyPr>
          <a:lstStyle/>
          <a:p>
            <a:r>
              <a:rPr lang="es-ES" sz="3500" dirty="0">
                <a:latin typeface="ProximaNova-Bold"/>
              </a:rPr>
              <a:t>Cuando eres más vulnerable al estrés</a:t>
            </a:r>
            <a:br>
              <a:rPr lang="en-US" sz="3500" b="0" u="none" strike="noStrike" dirty="0">
                <a:effectLst/>
                <a:latin typeface="ProximaNova-Bold"/>
              </a:rPr>
            </a:br>
            <a:endParaRPr lang="en-US" sz="3500" dirty="0"/>
          </a:p>
        </p:txBody>
      </p:sp>
      <p:sp>
        <p:nvSpPr>
          <p:cNvPr id="13" name="Content Placeholder 12">
            <a:extLst>
              <a:ext uri="{FF2B5EF4-FFF2-40B4-BE49-F238E27FC236}">
                <a16:creationId xmlns:a16="http://schemas.microsoft.com/office/drawing/2014/main" id="{C8A37D25-F7E3-5D08-A5D0-D38FFDBF181E}"/>
              </a:ext>
            </a:extLst>
          </p:cNvPr>
          <p:cNvSpPr>
            <a:spLocks noGrp="1"/>
          </p:cNvSpPr>
          <p:nvPr>
            <p:ph idx="1"/>
          </p:nvPr>
        </p:nvSpPr>
        <p:spPr>
          <a:xfrm>
            <a:off x="1024128" y="1838960"/>
            <a:ext cx="8018271" cy="4470400"/>
          </a:xfrm>
        </p:spPr>
        <p:txBody>
          <a:bodyPr>
            <a:normAutofit/>
          </a:bodyPr>
          <a:lstStyle/>
          <a:p>
            <a:pPr fontAlgn="t"/>
            <a:r>
              <a:rPr lang="es-ES" dirty="0">
                <a:latin typeface="ProximaNova-Regular"/>
              </a:rPr>
              <a:t>Las personas son más susceptibles al estrés cuando son:
No dormir lo suficiente
No tener una red de apoyo
Experimentar un cambio importante en la vida, como mudarse, la muerte de un ser querido, comenzar un nuevo trabajo, tener un hijo o casarse
Experimentar mala salud física
No comer bien
</a:t>
            </a:r>
            <a:endParaRPr lang="en-US" dirty="0"/>
          </a:p>
          <a:p>
            <a:endParaRPr lang="en-US" dirty="0"/>
          </a:p>
          <a:p>
            <a:endParaRPr lang="en-US" dirty="0"/>
          </a:p>
        </p:txBody>
      </p:sp>
      <p:sp>
        <p:nvSpPr>
          <p:cNvPr id="26" name="Rectangle 21">
            <a:extLst>
              <a:ext uri="{FF2B5EF4-FFF2-40B4-BE49-F238E27FC236}">
                <a16:creationId xmlns:a16="http://schemas.microsoft.com/office/drawing/2014/main" id="{77D7B666-D5E6-48CE-B26A-FB5E5C34AF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325601"/>
            <a:ext cx="2286920" cy="3908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3">
            <a:extLst>
              <a:ext uri="{FF2B5EF4-FFF2-40B4-BE49-F238E27FC236}">
                <a16:creationId xmlns:a16="http://schemas.microsoft.com/office/drawing/2014/main" id="{F6EE670A-A41A-44AD-BC1C-2090365EB5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83348" y="4394539"/>
            <a:ext cx="2286920" cy="2029724"/>
          </a:xfrm>
          <a:prstGeom prst="rect">
            <a:avLst/>
          </a:prstGeom>
          <a:solidFill>
            <a:schemeClr val="tx2">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a:extLst>
              <a:ext uri="{FF2B5EF4-FFF2-40B4-BE49-F238E27FC236}">
                <a16:creationId xmlns:a16="http://schemas.microsoft.com/office/drawing/2014/main" id="{D29FE21F-EAA6-A030-D53F-A28EF2BC8BEB}"/>
              </a:ext>
            </a:extLst>
          </p:cNvPr>
          <p:cNvSpPr>
            <a:spLocks noGrp="1"/>
          </p:cNvSpPr>
          <p:nvPr>
            <p:ph type="sldNum" sz="quarter" idx="12"/>
          </p:nvPr>
        </p:nvSpPr>
        <p:spPr>
          <a:xfrm>
            <a:off x="10837333" y="6470704"/>
            <a:ext cx="973667" cy="274320"/>
          </a:xfrm>
        </p:spPr>
        <p:txBody>
          <a:bodyPr>
            <a:normAutofit/>
          </a:bodyPr>
          <a:lstStyle/>
          <a:p>
            <a:pPr>
              <a:spcAft>
                <a:spcPts val="600"/>
              </a:spcAft>
            </a:pPr>
            <a:fld id="{CB1E4CB7-CB13-4810-BF18-BE31AFC64F93}" type="slidenum">
              <a:rPr lang="en-US" smtClean="0"/>
              <a:pPr>
                <a:spcAft>
                  <a:spcPts val="600"/>
                </a:spcAft>
              </a:pPr>
              <a:t>9</a:t>
            </a:fld>
            <a:endParaRPr lang="en-US"/>
          </a:p>
        </p:txBody>
      </p:sp>
    </p:spTree>
    <p:extLst>
      <p:ext uri="{BB962C8B-B14F-4D97-AF65-F5344CB8AC3E}">
        <p14:creationId xmlns:p14="http://schemas.microsoft.com/office/powerpoint/2010/main" val="380353582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8" ma:contentTypeDescription="Create a new document." ma:contentTypeScope="" ma:versionID="22a266b9fa9a230c5a512669d8b298c3">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eddc33fff6b14141ee5c74a0d29ea6a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element ref="ns1:_ip_UnifiedCompliancePolicyProperties" minOccurs="0"/>
                <xsd:element ref="ns1:_ip_UnifiedCompliancePolicyUIAction" minOccurs="0"/>
                <xsd:element ref="ns2:Image" minOccurs="0"/>
                <xsd:element ref="ns2:lcf76f155ced4ddcb4097134ff3c332f" minOccurs="0"/>
                <xsd:element ref="ns4: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element name="Image" ma:index="22" nillable="true" ma:displayName="Image" ma:format="Image" ma:internalName="Imag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24" nillable="true" ma:taxonomy="true" ma:internalName="lcf76f155ced4ddcb4097134ff3c332f" ma:taxonomyFieldName="MediaServiceAITags" ma:displayName="Image Tags" ma:readOnly="false" ma:fieldId="{5cf76f15-5ced-4ddc-b409-7134ff3c332f}" ma:taxonomyMulti="true" ma:sspId="e385fb40-52d4-4fae-9c5b-3e8ff8a5878e" ma:termSetId="09814cd3-568e-4e90-9814-8d621ff8fb84"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5" nillable="true" ma:displayName="Taxonomy Catch All Column" ma:hidden="true" ma:list="{3f6bfcbc-3db3-4ae6-bd76-326f0798ad28}" ma:internalName="TaxCatchAll"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lcf76f155ced4ddcb4097134ff3c332f xmlns="71af3243-3dd4-4a8d-8c0d-dd76da1f02a5">
      <Terms xmlns="http://schemas.microsoft.com/office/infopath/2007/PartnerControls"/>
    </lcf76f155ced4ddcb4097134ff3c332f>
    <TaxCatchAll xmlns="230e9df3-be65-4c73-a93b-d1236ebd677e"/>
    <MediaServiceKeyPoints xmlns="71af3243-3dd4-4a8d-8c0d-dd76da1f02a5" xsi:nil="true"/>
  </documentManagement>
</p:properties>
</file>

<file path=customXml/itemProps1.xml><?xml version="1.0" encoding="utf-8"?>
<ds:datastoreItem xmlns:ds="http://schemas.openxmlformats.org/officeDocument/2006/customXml" ds:itemID="{F6272451-D558-4710-AF52-0EC1BD4C42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3076797-8467-41BB-91A7-9AE8328A6850}">
  <ds:schemaRefs>
    <ds:schemaRef ds:uri="http://schemas.microsoft.com/sharepoint/v3/contenttype/forms"/>
  </ds:schemaRefs>
</ds:datastoreItem>
</file>

<file path=customXml/itemProps3.xml><?xml version="1.0" encoding="utf-8"?>
<ds:datastoreItem xmlns:ds="http://schemas.openxmlformats.org/officeDocument/2006/customXml" ds:itemID="{56B19C5C-61AD-4793-BB9D-6401AD34A775}">
  <ds:schemaRefs>
    <ds:schemaRef ds:uri="http://schemas.microsoft.com/sharepoint/v3"/>
    <ds:schemaRef ds:uri="http://www.w3.org/XML/1998/namespace"/>
    <ds:schemaRef ds:uri="http://schemas.openxmlformats.org/package/2006/metadata/core-properties"/>
    <ds:schemaRef ds:uri="http://schemas.microsoft.com/office/2006/metadata/properties"/>
    <ds:schemaRef ds:uri="http://purl.org/dc/terms/"/>
    <ds:schemaRef ds:uri="http://purl.org/dc/elements/1.1/"/>
    <ds:schemaRef ds:uri="71af3243-3dd4-4a8d-8c0d-dd76da1f02a5"/>
    <ds:schemaRef ds:uri="16c05727-aa75-4e4a-9b5f-8a80a1165891"/>
    <ds:schemaRef ds:uri="http://schemas.microsoft.com/office/2006/documentManagement/types"/>
    <ds:schemaRef ds:uri="http://schemas.microsoft.com/office/infopath/2007/PartnerControls"/>
    <ds:schemaRef ds:uri="230e9df3-be65-4c73-a93b-d1236ebd677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Integral</Template>
  <TotalTime>10047</TotalTime>
  <Words>2335</Words>
  <Application>Microsoft Office PowerPoint</Application>
  <PresentationFormat>Widescreen</PresentationFormat>
  <Paragraphs>168</Paragraphs>
  <Slides>49</Slides>
  <Notes>3</Notes>
  <HiddenSlides>0</HiddenSlides>
  <MMClips>5</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49</vt:i4>
      </vt:variant>
    </vt:vector>
  </HeadingPairs>
  <TitlesOfParts>
    <vt:vector size="63" baseType="lpstr">
      <vt:lpstr>Arial</vt:lpstr>
      <vt:lpstr>Calibri</vt:lpstr>
      <vt:lpstr>Helvetica</vt:lpstr>
      <vt:lpstr>Lato</vt:lpstr>
      <vt:lpstr>Lora</vt:lpstr>
      <vt:lpstr>Montserrat</vt:lpstr>
      <vt:lpstr>ProximaNova-Bold</vt:lpstr>
      <vt:lpstr>ProximaNova-Regular</vt:lpstr>
      <vt:lpstr>Roboto</vt:lpstr>
      <vt:lpstr>Tw Cen MT</vt:lpstr>
      <vt:lpstr>Tw Cen MT Condensed</vt:lpstr>
      <vt:lpstr>Wingdings</vt:lpstr>
      <vt:lpstr>Wingdings 3</vt:lpstr>
      <vt:lpstr>Integral</vt:lpstr>
      <vt:lpstr>NM-AAA Training #5 Wellness Check: Estrés, Salud Mental y Autocuidado</vt:lpstr>
      <vt:lpstr>Objetivos </vt:lpstr>
      <vt:lpstr>Parte 1: Manejo del estrés y el estrés 
</vt:lpstr>
      <vt:lpstr>Ahora más que nunca, el estrés puede sentirse como una parte siempre presente de la vida.. </vt:lpstr>
      <vt:lpstr>¿Qué es el estrés?
</vt:lpstr>
      <vt:lpstr>¿Es el estrés realmente un problema? 
</vt:lpstr>
      <vt:lpstr>¿Es el estrés realmente un problema Cont? 
</vt:lpstr>
      <vt:lpstr>Causas comunes del estrés Cuando se les pide a las personas que citen lo que les está causando estrés muchas respuestas se han mantenido cerca de la parte superior de la lista, durante años.. </vt:lpstr>
      <vt:lpstr>Cuando eres más vulnerable al estrés </vt:lpstr>
      <vt:lpstr>¿Cómo afecta el estrés al cuerpo?
</vt:lpstr>
      <vt:lpstr>Cómo te afecta el estrés continuó 
</vt:lpstr>
      <vt:lpstr>Cómo te afecta el estrés: ,   </vt:lpstr>
      <vt:lpstr> Cómo te afecta el estrés continued   </vt:lpstr>
      <vt:lpstr>Manejo del estrés: ¿qué puedes hacer al respecto?
</vt:lpstr>
      <vt:lpstr>Manejo del estrés: ¿qué puedes hacer al respecto?
</vt:lpstr>
      <vt:lpstr>¿Qué es el manejo del estrés?
</vt:lpstr>
      <vt:lpstr>¿Por qué deberíamos tratar de manejar el estrés? 
</vt:lpstr>
      <vt:lpstr>Manejo del estrés
</vt:lpstr>
      <vt:lpstr>Maneras de reducir el estrés </vt:lpstr>
      <vt:lpstr>13 diferentes técnicas y estrategias de manejo del estrés 
</vt:lpstr>
      <vt:lpstr>Action-Orientated Approaches</vt:lpstr>
      <vt:lpstr>Enfoques orientados a la emoción </vt:lpstr>
      <vt:lpstr>Ejemplo de técnica ABC
</vt:lpstr>
      <vt:lpstr> Enfoques orientados a la aceptación </vt:lpstr>
      <vt:lpstr> Visualización guiada: lidiar con el estrés</vt:lpstr>
      <vt:lpstr> Prácticas rápidas y útiles para controlar el estrés y la ansiedad</vt:lpstr>
      <vt:lpstr>Parte 2: Salud mental 
</vt:lpstr>
      <vt:lpstr>¿Qué es la salud mental?
</vt:lpstr>
      <vt:lpstr>PowerPoint Presentation</vt:lpstr>
      <vt:lpstr>PowerPoint Presentation</vt:lpstr>
      <vt:lpstr>Part 3:Self Care </vt:lpstr>
      <vt:lpstr>¿Qué es el autocuidado?
</vt:lpstr>
      <vt:lpstr>Self care </vt:lpstr>
      <vt:lpstr>PowerPoint Presentation</vt:lpstr>
      <vt:lpstr>Self Care Tips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Otros recursos </vt:lpstr>
      <vt:lpstr>PowerPoint Presentation</vt:lpstr>
      <vt:lpstr>PowerPoint Presentation</vt:lpstr>
      <vt:lpstr>Gracias
</vt:lpstr>
      <vt:lpstr>Referencias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NM-AAA Training #5</dc:title>
  <dc:creator>Constance Rudnicki</dc:creator>
  <cp:lastModifiedBy>Constance Rudnicki</cp:lastModifiedBy>
  <cp:revision>3</cp:revision>
  <cp:lastPrinted>2022-06-09T17:45:51Z</cp:lastPrinted>
  <dcterms:created xsi:type="dcterms:W3CDTF">2022-06-02T19:05:29Z</dcterms:created>
  <dcterms:modified xsi:type="dcterms:W3CDTF">2022-06-09T18:37:54Z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