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webextensions/webextension1.xml" ContentType="application/vnd.ms-office.webextension+xml"/>
  <Override PartName="/ppt/webextensions/webextension2.xml" ContentType="application/vnd.ms-office.webextension+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60"/>
  </p:notesMasterIdLst>
  <p:sldIdLst>
    <p:sldId id="257" r:id="rId5"/>
    <p:sldId id="325" r:id="rId6"/>
    <p:sldId id="342" r:id="rId7"/>
    <p:sldId id="306" r:id="rId8"/>
    <p:sldId id="307" r:id="rId9"/>
    <p:sldId id="308" r:id="rId10"/>
    <p:sldId id="309" r:id="rId11"/>
    <p:sldId id="310" r:id="rId12"/>
    <p:sldId id="328" r:id="rId13"/>
    <p:sldId id="277" r:id="rId14"/>
    <p:sldId id="276" r:id="rId15"/>
    <p:sldId id="278" r:id="rId16"/>
    <p:sldId id="302" r:id="rId17"/>
    <p:sldId id="305" r:id="rId18"/>
    <p:sldId id="311" r:id="rId19"/>
    <p:sldId id="312" r:id="rId20"/>
    <p:sldId id="331" r:id="rId21"/>
    <p:sldId id="324" r:id="rId22"/>
    <p:sldId id="337" r:id="rId23"/>
    <p:sldId id="338" r:id="rId24"/>
    <p:sldId id="265" r:id="rId25"/>
    <p:sldId id="313" r:id="rId26"/>
    <p:sldId id="314" r:id="rId27"/>
    <p:sldId id="316" r:id="rId28"/>
    <p:sldId id="343" r:id="rId29"/>
    <p:sldId id="267" r:id="rId30"/>
    <p:sldId id="268" r:id="rId31"/>
    <p:sldId id="269" r:id="rId32"/>
    <p:sldId id="270" r:id="rId33"/>
    <p:sldId id="273" r:id="rId34"/>
    <p:sldId id="274" r:id="rId35"/>
    <p:sldId id="275" r:id="rId36"/>
    <p:sldId id="279" r:id="rId37"/>
    <p:sldId id="281" r:id="rId38"/>
    <p:sldId id="283" r:id="rId39"/>
    <p:sldId id="332" r:id="rId40"/>
    <p:sldId id="333" r:id="rId41"/>
    <p:sldId id="334" r:id="rId42"/>
    <p:sldId id="335" r:id="rId43"/>
    <p:sldId id="296" r:id="rId44"/>
    <p:sldId id="300" r:id="rId45"/>
    <p:sldId id="297" r:id="rId46"/>
    <p:sldId id="341" r:id="rId47"/>
    <p:sldId id="263" r:id="rId48"/>
    <p:sldId id="318" r:id="rId49"/>
    <p:sldId id="344" r:id="rId50"/>
    <p:sldId id="298" r:id="rId51"/>
    <p:sldId id="317" r:id="rId52"/>
    <p:sldId id="321" r:id="rId53"/>
    <p:sldId id="322" r:id="rId54"/>
    <p:sldId id="326" r:id="rId55"/>
    <p:sldId id="345" r:id="rId56"/>
    <p:sldId id="339" r:id="rId57"/>
    <p:sldId id="340" r:id="rId58"/>
    <p:sldId id="33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588F27-3046-4754-B489-6217B37313D6}" v="134" dt="2023-01-20T18:23:34.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650" autoAdjust="0"/>
    <p:restoredTop sz="94636" autoAdjust="0"/>
  </p:normalViewPr>
  <p:slideViewPr>
    <p:cSldViewPr snapToGrid="0">
      <p:cViewPr varScale="1">
        <p:scale>
          <a:sx n="104" d="100"/>
          <a:sy n="104" d="100"/>
        </p:scale>
        <p:origin x="1464" y="102"/>
      </p:cViewPr>
      <p:guideLst/>
    </p:cSldViewPr>
  </p:slideViewPr>
  <p:notesTextViewPr>
    <p:cViewPr>
      <p:scale>
        <a:sx n="1" d="1"/>
        <a:sy n="1" d="1"/>
      </p:scale>
      <p:origin x="0" y="0"/>
    </p:cViewPr>
  </p:notesTextViewPr>
  <p:sorterViewPr>
    <p:cViewPr varScale="1">
      <p:scale>
        <a:sx n="100" d="100"/>
        <a:sy n="100" d="100"/>
      </p:scale>
      <p:origin x="0" y="-136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2F6B6F-E687-4602-AEEF-4A71BF9EF964}" type="doc">
      <dgm:prSet loTypeId="urn:microsoft.com/office/officeart/2016/7/layout/VerticalHollowActionList" loCatId="List" qsTypeId="urn:microsoft.com/office/officeart/2005/8/quickstyle/simple5" qsCatId="simple" csTypeId="urn:microsoft.com/office/officeart/2005/8/colors/accent1_2" csCatId="accent1" phldr="1"/>
      <dgm:spPr/>
      <dgm:t>
        <a:bodyPr/>
        <a:lstStyle/>
        <a:p>
          <a:endParaRPr lang="en-US"/>
        </a:p>
      </dgm:t>
    </dgm:pt>
    <dgm:pt modelId="{7C1CAA81-1012-4701-A284-4C3EB334B17F}">
      <dgm:prSet/>
      <dgm:spPr/>
      <dgm:t>
        <a:bodyPr/>
        <a:lstStyle/>
        <a:p>
          <a:r>
            <a:rPr lang="en-US" dirty="0" err="1"/>
            <a:t>Entender</a:t>
          </a:r>
          <a:r>
            <a:rPr lang="en-US" dirty="0"/>
            <a:t>
</a:t>
          </a:r>
        </a:p>
      </dgm:t>
    </dgm:pt>
    <dgm:pt modelId="{AF5D07CD-C16C-4D90-9978-C9E4DA263892}" type="parTrans" cxnId="{99092A11-3F5D-4DE1-979E-7AD6599E4360}">
      <dgm:prSet/>
      <dgm:spPr/>
      <dgm:t>
        <a:bodyPr/>
        <a:lstStyle/>
        <a:p>
          <a:endParaRPr lang="en-US"/>
        </a:p>
      </dgm:t>
    </dgm:pt>
    <dgm:pt modelId="{BAA6D87A-E456-4D09-BBAE-77466DA95B0D}" type="sibTrans" cxnId="{99092A11-3F5D-4DE1-979E-7AD6599E4360}">
      <dgm:prSet/>
      <dgm:spPr/>
      <dgm:t>
        <a:bodyPr/>
        <a:lstStyle/>
        <a:p>
          <a:endParaRPr lang="en-US"/>
        </a:p>
      </dgm:t>
    </dgm:pt>
    <dgm:pt modelId="{9FF89500-75D3-45E4-B784-9979AE7712B4}">
      <dgm:prSet/>
      <dgm:spPr/>
      <dgm:t>
        <a:bodyPr/>
        <a:lstStyle/>
        <a:p>
          <a:r>
            <a:rPr lang="es-ES" dirty="0"/>
            <a:t>El alumno entenderá el control de porciones y por qué es importante
</a:t>
          </a:r>
          <a:endParaRPr lang="en-US" dirty="0"/>
        </a:p>
      </dgm:t>
    </dgm:pt>
    <dgm:pt modelId="{3C6EB3AE-A81F-49F9-9B7D-74D8E745FF2C}" type="parTrans" cxnId="{F6CF4A96-09EC-43AE-A748-E66A4F3A67C5}">
      <dgm:prSet/>
      <dgm:spPr/>
      <dgm:t>
        <a:bodyPr/>
        <a:lstStyle/>
        <a:p>
          <a:endParaRPr lang="en-US"/>
        </a:p>
      </dgm:t>
    </dgm:pt>
    <dgm:pt modelId="{49721723-2D2B-4756-BACB-132A28DD3341}" type="sibTrans" cxnId="{F6CF4A96-09EC-43AE-A748-E66A4F3A67C5}">
      <dgm:prSet/>
      <dgm:spPr/>
      <dgm:t>
        <a:bodyPr/>
        <a:lstStyle/>
        <a:p>
          <a:endParaRPr lang="en-US"/>
        </a:p>
      </dgm:t>
    </dgm:pt>
    <dgm:pt modelId="{8AFEE45C-8B95-45F5-9FC1-29F417F175F1}">
      <dgm:prSet/>
      <dgm:spPr/>
      <dgm:t>
        <a:bodyPr/>
        <a:lstStyle/>
        <a:p>
          <a:r>
            <a:rPr lang="en-US" dirty="0" err="1"/>
            <a:t>Entender</a:t>
          </a:r>
          <a:r>
            <a:rPr lang="en-US" dirty="0"/>
            <a:t>
</a:t>
          </a:r>
        </a:p>
      </dgm:t>
    </dgm:pt>
    <dgm:pt modelId="{B68007DB-6EBA-4622-B6CD-895A1AAF5F5F}" type="parTrans" cxnId="{A6F9C972-DA1C-4EC5-B389-5D8E802945EA}">
      <dgm:prSet/>
      <dgm:spPr/>
      <dgm:t>
        <a:bodyPr/>
        <a:lstStyle/>
        <a:p>
          <a:endParaRPr lang="en-US"/>
        </a:p>
      </dgm:t>
    </dgm:pt>
    <dgm:pt modelId="{F92A8669-1B38-44C5-9853-0F7D43E1373C}" type="sibTrans" cxnId="{A6F9C972-DA1C-4EC5-B389-5D8E802945EA}">
      <dgm:prSet/>
      <dgm:spPr/>
      <dgm:t>
        <a:bodyPr/>
        <a:lstStyle/>
        <a:p>
          <a:endParaRPr lang="en-US"/>
        </a:p>
      </dgm:t>
    </dgm:pt>
    <dgm:pt modelId="{344258C1-52CE-4914-A93C-7C3B7E3A0E67}">
      <dgm:prSet/>
      <dgm:spPr/>
      <dgm:t>
        <a:bodyPr/>
        <a:lstStyle/>
        <a:p>
          <a:r>
            <a:rPr lang="es-ES"/>
            <a:t>El alumno entenderá los utensilios de control de porciones y cuáles usar
</a:t>
          </a:r>
          <a:endParaRPr lang="en-US"/>
        </a:p>
      </dgm:t>
    </dgm:pt>
    <dgm:pt modelId="{04E69BEC-2714-4EEB-ADE7-6BF5C7CDF752}" type="parTrans" cxnId="{2DB321C2-DE8D-4A4F-BD49-121A32E8EB46}">
      <dgm:prSet/>
      <dgm:spPr/>
      <dgm:t>
        <a:bodyPr/>
        <a:lstStyle/>
        <a:p>
          <a:endParaRPr lang="en-US"/>
        </a:p>
      </dgm:t>
    </dgm:pt>
    <dgm:pt modelId="{6BAB5917-47CA-4C31-96CC-9E6EAFE38A20}" type="sibTrans" cxnId="{2DB321C2-DE8D-4A4F-BD49-121A32E8EB46}">
      <dgm:prSet/>
      <dgm:spPr/>
      <dgm:t>
        <a:bodyPr/>
        <a:lstStyle/>
        <a:p>
          <a:endParaRPr lang="en-US"/>
        </a:p>
      </dgm:t>
    </dgm:pt>
    <dgm:pt modelId="{7FAD6ADF-47A9-4439-9D67-3E7EC4F372DB}">
      <dgm:prSet/>
      <dgm:spPr/>
      <dgm:t>
        <a:bodyPr/>
        <a:lstStyle/>
        <a:p>
          <a:r>
            <a:rPr lang="en-US"/>
            <a:t>Saber
</a:t>
          </a:r>
        </a:p>
      </dgm:t>
    </dgm:pt>
    <dgm:pt modelId="{5F820298-5F93-4493-953C-B1C5A700EBDC}" type="parTrans" cxnId="{310D43C7-2495-4419-AED0-52BD68EEFDC2}">
      <dgm:prSet/>
      <dgm:spPr/>
      <dgm:t>
        <a:bodyPr/>
        <a:lstStyle/>
        <a:p>
          <a:endParaRPr lang="en-US"/>
        </a:p>
      </dgm:t>
    </dgm:pt>
    <dgm:pt modelId="{AA964583-FC9C-4FE7-A239-6DDE30D96A31}" type="sibTrans" cxnId="{310D43C7-2495-4419-AED0-52BD68EEFDC2}">
      <dgm:prSet/>
      <dgm:spPr/>
      <dgm:t>
        <a:bodyPr/>
        <a:lstStyle/>
        <a:p>
          <a:endParaRPr lang="en-US"/>
        </a:p>
      </dgm:t>
    </dgm:pt>
    <dgm:pt modelId="{C92E5168-E5A4-44A0-A1A6-48C400CC856E}">
      <dgm:prSet/>
      <dgm:spPr/>
      <dgm:t>
        <a:bodyPr/>
        <a:lstStyle/>
        <a:p>
          <a:r>
            <a:rPr lang="es-ES"/>
            <a:t>El alumno sabrá cómo hacer una conversión de receta 
</a:t>
          </a:r>
          <a:endParaRPr lang="en-US"/>
        </a:p>
      </dgm:t>
    </dgm:pt>
    <dgm:pt modelId="{EC9D3F13-E0BE-4911-908A-372A67944EE1}" type="parTrans" cxnId="{EF0DFDBD-B40B-44DC-ACE2-714F342D1F79}">
      <dgm:prSet/>
      <dgm:spPr/>
      <dgm:t>
        <a:bodyPr/>
        <a:lstStyle/>
        <a:p>
          <a:endParaRPr lang="en-US"/>
        </a:p>
      </dgm:t>
    </dgm:pt>
    <dgm:pt modelId="{F61C3AE7-A2D9-4446-BD9E-B4316A985416}" type="sibTrans" cxnId="{EF0DFDBD-B40B-44DC-ACE2-714F342D1F79}">
      <dgm:prSet/>
      <dgm:spPr/>
      <dgm:t>
        <a:bodyPr/>
        <a:lstStyle/>
        <a:p>
          <a:endParaRPr lang="en-US"/>
        </a:p>
      </dgm:t>
    </dgm:pt>
    <dgm:pt modelId="{8E27506D-7A53-4A0F-AA4F-61FDB704454E}">
      <dgm:prSet/>
      <dgm:spPr/>
      <dgm:t>
        <a:bodyPr/>
        <a:lstStyle/>
        <a:p>
          <a:r>
            <a:rPr lang="en-US"/>
            <a:t>Saber
</a:t>
          </a:r>
        </a:p>
      </dgm:t>
    </dgm:pt>
    <dgm:pt modelId="{54FF9C2B-BD52-4B80-BDF5-0A852FD3482B}" type="parTrans" cxnId="{23BF8B56-DA72-4506-94D9-F62BA667CDD3}">
      <dgm:prSet/>
      <dgm:spPr/>
      <dgm:t>
        <a:bodyPr/>
        <a:lstStyle/>
        <a:p>
          <a:endParaRPr lang="en-US"/>
        </a:p>
      </dgm:t>
    </dgm:pt>
    <dgm:pt modelId="{9F404CC6-80E8-4D19-8DDE-F5366490B6A9}" type="sibTrans" cxnId="{23BF8B56-DA72-4506-94D9-F62BA667CDD3}">
      <dgm:prSet/>
      <dgm:spPr/>
      <dgm:t>
        <a:bodyPr/>
        <a:lstStyle/>
        <a:p>
          <a:endParaRPr lang="en-US"/>
        </a:p>
      </dgm:t>
    </dgm:pt>
    <dgm:pt modelId="{D16A14A2-F3D5-4948-846C-E9AB519F1390}">
      <dgm:prSet/>
      <dgm:spPr/>
      <dgm:t>
        <a:bodyPr/>
        <a:lstStyle/>
        <a:p>
          <a:r>
            <a:rPr lang="es-ES"/>
            <a:t>El alumno sabrá qué es la ergonomía 
</a:t>
          </a:r>
          <a:endParaRPr lang="en-US"/>
        </a:p>
      </dgm:t>
    </dgm:pt>
    <dgm:pt modelId="{2E45B313-B194-4CF2-8170-4EE0123C992F}" type="parTrans" cxnId="{03CA2833-D82E-42DF-B9F2-A4B3BFBBD8A5}">
      <dgm:prSet/>
      <dgm:spPr/>
      <dgm:t>
        <a:bodyPr/>
        <a:lstStyle/>
        <a:p>
          <a:endParaRPr lang="en-US"/>
        </a:p>
      </dgm:t>
    </dgm:pt>
    <dgm:pt modelId="{EACC3544-A0D2-445F-9685-6075E05AB1EF}" type="sibTrans" cxnId="{03CA2833-D82E-42DF-B9F2-A4B3BFBBD8A5}">
      <dgm:prSet/>
      <dgm:spPr/>
      <dgm:t>
        <a:bodyPr/>
        <a:lstStyle/>
        <a:p>
          <a:endParaRPr lang="en-US"/>
        </a:p>
      </dgm:t>
    </dgm:pt>
    <dgm:pt modelId="{F7F7BB9B-47A7-46BF-B831-DAE5ABD16F49}">
      <dgm:prSet/>
      <dgm:spPr/>
      <dgm:t>
        <a:bodyPr/>
        <a:lstStyle/>
        <a:p>
          <a:r>
            <a:rPr lang="en-US"/>
            <a:t>Saber
</a:t>
          </a:r>
        </a:p>
      </dgm:t>
    </dgm:pt>
    <dgm:pt modelId="{C6EF5CFD-EAC8-4F9F-863F-368E2424A77F}" type="parTrans" cxnId="{D9185304-FA83-45F5-8996-F6C67EE4828E}">
      <dgm:prSet/>
      <dgm:spPr/>
      <dgm:t>
        <a:bodyPr/>
        <a:lstStyle/>
        <a:p>
          <a:endParaRPr lang="en-US"/>
        </a:p>
      </dgm:t>
    </dgm:pt>
    <dgm:pt modelId="{25075ED4-B3C9-462E-80BA-15DFDB97104B}" type="sibTrans" cxnId="{D9185304-FA83-45F5-8996-F6C67EE4828E}">
      <dgm:prSet/>
      <dgm:spPr/>
      <dgm:t>
        <a:bodyPr/>
        <a:lstStyle/>
        <a:p>
          <a:endParaRPr lang="en-US"/>
        </a:p>
      </dgm:t>
    </dgm:pt>
    <dgm:pt modelId="{4D37E1C3-313F-416A-BC8E-C87B017098DA}">
      <dgm:prSet/>
      <dgm:spPr/>
      <dgm:t>
        <a:bodyPr/>
        <a:lstStyle/>
        <a:p>
          <a:r>
            <a:rPr lang="es-ES"/>
            <a:t>El alumno sabrá la postura adecuada de pie, conducción y sentado.
</a:t>
          </a:r>
          <a:endParaRPr lang="en-US"/>
        </a:p>
      </dgm:t>
    </dgm:pt>
    <dgm:pt modelId="{A8332A76-9487-4649-B3DC-E5554F84D12C}" type="parTrans" cxnId="{32F9A84A-5FA2-451E-A418-F8E03E0E74F2}">
      <dgm:prSet/>
      <dgm:spPr/>
      <dgm:t>
        <a:bodyPr/>
        <a:lstStyle/>
        <a:p>
          <a:endParaRPr lang="en-US"/>
        </a:p>
      </dgm:t>
    </dgm:pt>
    <dgm:pt modelId="{151B9D4C-F393-4728-90AD-8370F9F0C427}" type="sibTrans" cxnId="{32F9A84A-5FA2-451E-A418-F8E03E0E74F2}">
      <dgm:prSet/>
      <dgm:spPr/>
      <dgm:t>
        <a:bodyPr/>
        <a:lstStyle/>
        <a:p>
          <a:endParaRPr lang="en-US"/>
        </a:p>
      </dgm:t>
    </dgm:pt>
    <dgm:pt modelId="{3DAF0935-8232-4541-BC35-D5738126951B}" type="pres">
      <dgm:prSet presAssocID="{482F6B6F-E687-4602-AEEF-4A71BF9EF964}" presName="Name0" presStyleCnt="0">
        <dgm:presLayoutVars>
          <dgm:dir/>
          <dgm:animLvl val="lvl"/>
          <dgm:resizeHandles val="exact"/>
        </dgm:presLayoutVars>
      </dgm:prSet>
      <dgm:spPr/>
    </dgm:pt>
    <dgm:pt modelId="{436F9958-B75F-42F5-9ABA-E5D8E1F5CAE4}" type="pres">
      <dgm:prSet presAssocID="{7C1CAA81-1012-4701-A284-4C3EB334B17F}" presName="linNode" presStyleCnt="0"/>
      <dgm:spPr/>
    </dgm:pt>
    <dgm:pt modelId="{3FE73E9F-2C02-48A6-8AF7-8244A21BFA4A}" type="pres">
      <dgm:prSet presAssocID="{7C1CAA81-1012-4701-A284-4C3EB334B17F}" presName="parentText" presStyleLbl="solidFgAcc1" presStyleIdx="0" presStyleCnt="5">
        <dgm:presLayoutVars>
          <dgm:chMax val="1"/>
          <dgm:bulletEnabled/>
        </dgm:presLayoutVars>
      </dgm:prSet>
      <dgm:spPr/>
    </dgm:pt>
    <dgm:pt modelId="{56662E1C-9A2B-4C07-8675-30A29FD08C75}" type="pres">
      <dgm:prSet presAssocID="{7C1CAA81-1012-4701-A284-4C3EB334B17F}" presName="descendantText" presStyleLbl="alignNode1" presStyleIdx="0" presStyleCnt="5">
        <dgm:presLayoutVars>
          <dgm:bulletEnabled/>
        </dgm:presLayoutVars>
      </dgm:prSet>
      <dgm:spPr/>
    </dgm:pt>
    <dgm:pt modelId="{10BCFBBD-1845-49AE-B007-7C6F280F1F23}" type="pres">
      <dgm:prSet presAssocID="{BAA6D87A-E456-4D09-BBAE-77466DA95B0D}" presName="sp" presStyleCnt="0"/>
      <dgm:spPr/>
    </dgm:pt>
    <dgm:pt modelId="{A9DF4409-55D4-4DE6-8A49-B1638C52319D}" type="pres">
      <dgm:prSet presAssocID="{8AFEE45C-8B95-45F5-9FC1-29F417F175F1}" presName="linNode" presStyleCnt="0"/>
      <dgm:spPr/>
    </dgm:pt>
    <dgm:pt modelId="{06575E63-8BBA-4663-A5DF-4D3BEAF24AC6}" type="pres">
      <dgm:prSet presAssocID="{8AFEE45C-8B95-45F5-9FC1-29F417F175F1}" presName="parentText" presStyleLbl="solidFgAcc1" presStyleIdx="1" presStyleCnt="5" custLinFactNeighborX="-4597">
        <dgm:presLayoutVars>
          <dgm:chMax val="1"/>
          <dgm:bulletEnabled/>
        </dgm:presLayoutVars>
      </dgm:prSet>
      <dgm:spPr/>
    </dgm:pt>
    <dgm:pt modelId="{13EDC970-D594-46BB-9ADF-B8F9A97CFB2A}" type="pres">
      <dgm:prSet presAssocID="{8AFEE45C-8B95-45F5-9FC1-29F417F175F1}" presName="descendantText" presStyleLbl="alignNode1" presStyleIdx="1" presStyleCnt="5">
        <dgm:presLayoutVars>
          <dgm:bulletEnabled/>
        </dgm:presLayoutVars>
      </dgm:prSet>
      <dgm:spPr/>
    </dgm:pt>
    <dgm:pt modelId="{00BCB136-1247-4CE3-8C5D-8186D02E37BA}" type="pres">
      <dgm:prSet presAssocID="{F92A8669-1B38-44C5-9853-0F7D43E1373C}" presName="sp" presStyleCnt="0"/>
      <dgm:spPr/>
    </dgm:pt>
    <dgm:pt modelId="{EDCB0A08-7D0B-4F3C-AFEE-6E872E8B87BC}" type="pres">
      <dgm:prSet presAssocID="{7FAD6ADF-47A9-4439-9D67-3E7EC4F372DB}" presName="linNode" presStyleCnt="0"/>
      <dgm:spPr/>
    </dgm:pt>
    <dgm:pt modelId="{C6AA3E49-5120-451C-9555-9361BDE5361C}" type="pres">
      <dgm:prSet presAssocID="{7FAD6ADF-47A9-4439-9D67-3E7EC4F372DB}" presName="parentText" presStyleLbl="solidFgAcc1" presStyleIdx="2" presStyleCnt="5">
        <dgm:presLayoutVars>
          <dgm:chMax val="1"/>
          <dgm:bulletEnabled/>
        </dgm:presLayoutVars>
      </dgm:prSet>
      <dgm:spPr/>
    </dgm:pt>
    <dgm:pt modelId="{95362D13-7379-4594-841F-299535D5825E}" type="pres">
      <dgm:prSet presAssocID="{7FAD6ADF-47A9-4439-9D67-3E7EC4F372DB}" presName="descendantText" presStyleLbl="alignNode1" presStyleIdx="2" presStyleCnt="5">
        <dgm:presLayoutVars>
          <dgm:bulletEnabled/>
        </dgm:presLayoutVars>
      </dgm:prSet>
      <dgm:spPr/>
    </dgm:pt>
    <dgm:pt modelId="{2E5F18CC-DAAB-4896-A823-D365B26604FF}" type="pres">
      <dgm:prSet presAssocID="{AA964583-FC9C-4FE7-A239-6DDE30D96A31}" presName="sp" presStyleCnt="0"/>
      <dgm:spPr/>
    </dgm:pt>
    <dgm:pt modelId="{FC5E864A-38BB-4B40-9A76-38C44D6E3ABE}" type="pres">
      <dgm:prSet presAssocID="{8E27506D-7A53-4A0F-AA4F-61FDB704454E}" presName="linNode" presStyleCnt="0"/>
      <dgm:spPr/>
    </dgm:pt>
    <dgm:pt modelId="{9BD59D73-3F9D-46F7-AA8B-6BE63DF47F4B}" type="pres">
      <dgm:prSet presAssocID="{8E27506D-7A53-4A0F-AA4F-61FDB704454E}" presName="parentText" presStyleLbl="solidFgAcc1" presStyleIdx="3" presStyleCnt="5">
        <dgm:presLayoutVars>
          <dgm:chMax val="1"/>
          <dgm:bulletEnabled/>
        </dgm:presLayoutVars>
      </dgm:prSet>
      <dgm:spPr/>
    </dgm:pt>
    <dgm:pt modelId="{794836DB-8CCB-4991-B663-951614654730}" type="pres">
      <dgm:prSet presAssocID="{8E27506D-7A53-4A0F-AA4F-61FDB704454E}" presName="descendantText" presStyleLbl="alignNode1" presStyleIdx="3" presStyleCnt="5">
        <dgm:presLayoutVars>
          <dgm:bulletEnabled/>
        </dgm:presLayoutVars>
      </dgm:prSet>
      <dgm:spPr/>
    </dgm:pt>
    <dgm:pt modelId="{54216940-14CF-4825-9422-0F0B3EC21E6E}" type="pres">
      <dgm:prSet presAssocID="{9F404CC6-80E8-4D19-8DDE-F5366490B6A9}" presName="sp" presStyleCnt="0"/>
      <dgm:spPr/>
    </dgm:pt>
    <dgm:pt modelId="{B407172E-E5F1-4DB0-8EBB-82E2B2553102}" type="pres">
      <dgm:prSet presAssocID="{F7F7BB9B-47A7-46BF-B831-DAE5ABD16F49}" presName="linNode" presStyleCnt="0"/>
      <dgm:spPr/>
    </dgm:pt>
    <dgm:pt modelId="{B0A5959B-0C5A-42FF-B701-FA5A2FC72B34}" type="pres">
      <dgm:prSet presAssocID="{F7F7BB9B-47A7-46BF-B831-DAE5ABD16F49}" presName="parentText" presStyleLbl="solidFgAcc1" presStyleIdx="4" presStyleCnt="5">
        <dgm:presLayoutVars>
          <dgm:chMax val="1"/>
          <dgm:bulletEnabled/>
        </dgm:presLayoutVars>
      </dgm:prSet>
      <dgm:spPr/>
    </dgm:pt>
    <dgm:pt modelId="{BED9951B-F6A4-4350-A41C-C3FBA0092019}" type="pres">
      <dgm:prSet presAssocID="{F7F7BB9B-47A7-46BF-B831-DAE5ABD16F49}" presName="descendantText" presStyleLbl="alignNode1" presStyleIdx="4" presStyleCnt="5">
        <dgm:presLayoutVars>
          <dgm:bulletEnabled/>
        </dgm:presLayoutVars>
      </dgm:prSet>
      <dgm:spPr/>
    </dgm:pt>
  </dgm:ptLst>
  <dgm:cxnLst>
    <dgm:cxn modelId="{D9185304-FA83-45F5-8996-F6C67EE4828E}" srcId="{482F6B6F-E687-4602-AEEF-4A71BF9EF964}" destId="{F7F7BB9B-47A7-46BF-B831-DAE5ABD16F49}" srcOrd="4" destOrd="0" parTransId="{C6EF5CFD-EAC8-4F9F-863F-368E2424A77F}" sibTransId="{25075ED4-B3C9-462E-80BA-15DFDB97104B}"/>
    <dgm:cxn modelId="{E1613B0F-FE44-4FC5-8F54-F40BA944D261}" type="presOf" srcId="{482F6B6F-E687-4602-AEEF-4A71BF9EF964}" destId="{3DAF0935-8232-4541-BC35-D5738126951B}" srcOrd="0" destOrd="0" presId="urn:microsoft.com/office/officeart/2016/7/layout/VerticalHollowActionList"/>
    <dgm:cxn modelId="{99092A11-3F5D-4DE1-979E-7AD6599E4360}" srcId="{482F6B6F-E687-4602-AEEF-4A71BF9EF964}" destId="{7C1CAA81-1012-4701-A284-4C3EB334B17F}" srcOrd="0" destOrd="0" parTransId="{AF5D07CD-C16C-4D90-9978-C9E4DA263892}" sibTransId="{BAA6D87A-E456-4D09-BBAE-77466DA95B0D}"/>
    <dgm:cxn modelId="{961FB416-6128-43C4-8E62-D1B5DF546BD5}" type="presOf" srcId="{7FAD6ADF-47A9-4439-9D67-3E7EC4F372DB}" destId="{C6AA3E49-5120-451C-9555-9361BDE5361C}" srcOrd="0" destOrd="0" presId="urn:microsoft.com/office/officeart/2016/7/layout/VerticalHollowActionList"/>
    <dgm:cxn modelId="{808FB730-D373-435D-8E14-4380FFB66A16}" type="presOf" srcId="{4D37E1C3-313F-416A-BC8E-C87B017098DA}" destId="{BED9951B-F6A4-4350-A41C-C3FBA0092019}" srcOrd="0" destOrd="0" presId="urn:microsoft.com/office/officeart/2016/7/layout/VerticalHollowActionList"/>
    <dgm:cxn modelId="{03CA2833-D82E-42DF-B9F2-A4B3BFBBD8A5}" srcId="{8E27506D-7A53-4A0F-AA4F-61FDB704454E}" destId="{D16A14A2-F3D5-4948-846C-E9AB519F1390}" srcOrd="0" destOrd="0" parTransId="{2E45B313-B194-4CF2-8170-4EE0123C992F}" sibTransId="{EACC3544-A0D2-445F-9685-6075E05AB1EF}"/>
    <dgm:cxn modelId="{D7986D3E-705C-4EDE-B1EE-0C496C70E7F0}" type="presOf" srcId="{F7F7BB9B-47A7-46BF-B831-DAE5ABD16F49}" destId="{B0A5959B-0C5A-42FF-B701-FA5A2FC72B34}" srcOrd="0" destOrd="0" presId="urn:microsoft.com/office/officeart/2016/7/layout/VerticalHollowActionList"/>
    <dgm:cxn modelId="{32F9A84A-5FA2-451E-A418-F8E03E0E74F2}" srcId="{F7F7BB9B-47A7-46BF-B831-DAE5ABD16F49}" destId="{4D37E1C3-313F-416A-BC8E-C87B017098DA}" srcOrd="0" destOrd="0" parTransId="{A8332A76-9487-4649-B3DC-E5554F84D12C}" sibTransId="{151B9D4C-F393-4728-90AD-8370F9F0C427}"/>
    <dgm:cxn modelId="{A6F9C972-DA1C-4EC5-B389-5D8E802945EA}" srcId="{482F6B6F-E687-4602-AEEF-4A71BF9EF964}" destId="{8AFEE45C-8B95-45F5-9FC1-29F417F175F1}" srcOrd="1" destOrd="0" parTransId="{B68007DB-6EBA-4622-B6CD-895A1AAF5F5F}" sibTransId="{F92A8669-1B38-44C5-9853-0F7D43E1373C}"/>
    <dgm:cxn modelId="{23BF8B56-DA72-4506-94D9-F62BA667CDD3}" srcId="{482F6B6F-E687-4602-AEEF-4A71BF9EF964}" destId="{8E27506D-7A53-4A0F-AA4F-61FDB704454E}" srcOrd="3" destOrd="0" parTransId="{54FF9C2B-BD52-4B80-BDF5-0A852FD3482B}" sibTransId="{9F404CC6-80E8-4D19-8DDE-F5366490B6A9}"/>
    <dgm:cxn modelId="{A147318A-B175-4407-9863-B36F13B41187}" type="presOf" srcId="{7C1CAA81-1012-4701-A284-4C3EB334B17F}" destId="{3FE73E9F-2C02-48A6-8AF7-8244A21BFA4A}" srcOrd="0" destOrd="0" presId="urn:microsoft.com/office/officeart/2016/7/layout/VerticalHollowActionList"/>
    <dgm:cxn modelId="{F6CF4A96-09EC-43AE-A748-E66A4F3A67C5}" srcId="{7C1CAA81-1012-4701-A284-4C3EB334B17F}" destId="{9FF89500-75D3-45E4-B784-9979AE7712B4}" srcOrd="0" destOrd="0" parTransId="{3C6EB3AE-A81F-49F9-9B7D-74D8E745FF2C}" sibTransId="{49721723-2D2B-4756-BACB-132A28DD3341}"/>
    <dgm:cxn modelId="{09ADC9BB-D0E3-437D-AAA4-5E1D88E23FD9}" type="presOf" srcId="{C92E5168-E5A4-44A0-A1A6-48C400CC856E}" destId="{95362D13-7379-4594-841F-299535D5825E}" srcOrd="0" destOrd="0" presId="urn:microsoft.com/office/officeart/2016/7/layout/VerticalHollowActionList"/>
    <dgm:cxn modelId="{EF0DFDBD-B40B-44DC-ACE2-714F342D1F79}" srcId="{7FAD6ADF-47A9-4439-9D67-3E7EC4F372DB}" destId="{C92E5168-E5A4-44A0-A1A6-48C400CC856E}" srcOrd="0" destOrd="0" parTransId="{EC9D3F13-E0BE-4911-908A-372A67944EE1}" sibTransId="{F61C3AE7-A2D9-4446-BD9E-B4316A985416}"/>
    <dgm:cxn modelId="{BEB3C2BE-DCB6-4EB7-997B-FE8ACC76F5A2}" type="presOf" srcId="{D16A14A2-F3D5-4948-846C-E9AB519F1390}" destId="{794836DB-8CCB-4991-B663-951614654730}" srcOrd="0" destOrd="0" presId="urn:microsoft.com/office/officeart/2016/7/layout/VerticalHollowActionList"/>
    <dgm:cxn modelId="{2DB321C2-DE8D-4A4F-BD49-121A32E8EB46}" srcId="{8AFEE45C-8B95-45F5-9FC1-29F417F175F1}" destId="{344258C1-52CE-4914-A93C-7C3B7E3A0E67}" srcOrd="0" destOrd="0" parTransId="{04E69BEC-2714-4EEB-ADE7-6BF5C7CDF752}" sibTransId="{6BAB5917-47CA-4C31-96CC-9E6EAFE38A20}"/>
    <dgm:cxn modelId="{310D43C7-2495-4419-AED0-52BD68EEFDC2}" srcId="{482F6B6F-E687-4602-AEEF-4A71BF9EF964}" destId="{7FAD6ADF-47A9-4439-9D67-3E7EC4F372DB}" srcOrd="2" destOrd="0" parTransId="{5F820298-5F93-4493-953C-B1C5A700EBDC}" sibTransId="{AA964583-FC9C-4FE7-A239-6DDE30D96A31}"/>
    <dgm:cxn modelId="{B52F6BCB-8F6C-4C1F-9E50-725114867481}" type="presOf" srcId="{9FF89500-75D3-45E4-B784-9979AE7712B4}" destId="{56662E1C-9A2B-4C07-8675-30A29FD08C75}" srcOrd="0" destOrd="0" presId="urn:microsoft.com/office/officeart/2016/7/layout/VerticalHollowActionList"/>
    <dgm:cxn modelId="{93DE28D2-A66D-4470-95F6-0A4EE671E3C6}" type="presOf" srcId="{344258C1-52CE-4914-A93C-7C3B7E3A0E67}" destId="{13EDC970-D594-46BB-9ADF-B8F9A97CFB2A}" srcOrd="0" destOrd="0" presId="urn:microsoft.com/office/officeart/2016/7/layout/VerticalHollowActionList"/>
    <dgm:cxn modelId="{B5FF5FE2-3D04-46D4-B904-82250616C9D4}" type="presOf" srcId="{8E27506D-7A53-4A0F-AA4F-61FDB704454E}" destId="{9BD59D73-3F9D-46F7-AA8B-6BE63DF47F4B}" srcOrd="0" destOrd="0" presId="urn:microsoft.com/office/officeart/2016/7/layout/VerticalHollowActionList"/>
    <dgm:cxn modelId="{90D805E4-9134-480B-88E0-254CF7C50E4B}" type="presOf" srcId="{8AFEE45C-8B95-45F5-9FC1-29F417F175F1}" destId="{06575E63-8BBA-4663-A5DF-4D3BEAF24AC6}" srcOrd="0" destOrd="0" presId="urn:microsoft.com/office/officeart/2016/7/layout/VerticalHollowActionList"/>
    <dgm:cxn modelId="{0D56CD85-44DB-40F1-A0CF-5312586D74C7}" type="presParOf" srcId="{3DAF0935-8232-4541-BC35-D5738126951B}" destId="{436F9958-B75F-42F5-9ABA-E5D8E1F5CAE4}" srcOrd="0" destOrd="0" presId="urn:microsoft.com/office/officeart/2016/7/layout/VerticalHollowActionList"/>
    <dgm:cxn modelId="{58CFABC3-C2C2-45D7-A49E-1ABEC5CDB9AA}" type="presParOf" srcId="{436F9958-B75F-42F5-9ABA-E5D8E1F5CAE4}" destId="{3FE73E9F-2C02-48A6-8AF7-8244A21BFA4A}" srcOrd="0" destOrd="0" presId="urn:microsoft.com/office/officeart/2016/7/layout/VerticalHollowActionList"/>
    <dgm:cxn modelId="{74E3D8C0-8A54-40C2-AD3E-034FC0258CC0}" type="presParOf" srcId="{436F9958-B75F-42F5-9ABA-E5D8E1F5CAE4}" destId="{56662E1C-9A2B-4C07-8675-30A29FD08C75}" srcOrd="1" destOrd="0" presId="urn:microsoft.com/office/officeart/2016/7/layout/VerticalHollowActionList"/>
    <dgm:cxn modelId="{D80F8B80-C2AC-41DD-A901-3F851CAD6DF9}" type="presParOf" srcId="{3DAF0935-8232-4541-BC35-D5738126951B}" destId="{10BCFBBD-1845-49AE-B007-7C6F280F1F23}" srcOrd="1" destOrd="0" presId="urn:microsoft.com/office/officeart/2016/7/layout/VerticalHollowActionList"/>
    <dgm:cxn modelId="{58A7BB96-CB61-42C7-88B9-921860DD8034}" type="presParOf" srcId="{3DAF0935-8232-4541-BC35-D5738126951B}" destId="{A9DF4409-55D4-4DE6-8A49-B1638C52319D}" srcOrd="2" destOrd="0" presId="urn:microsoft.com/office/officeart/2016/7/layout/VerticalHollowActionList"/>
    <dgm:cxn modelId="{B997F4EF-BA68-4FC3-9F1A-0DFBB1B981A3}" type="presParOf" srcId="{A9DF4409-55D4-4DE6-8A49-B1638C52319D}" destId="{06575E63-8BBA-4663-A5DF-4D3BEAF24AC6}" srcOrd="0" destOrd="0" presId="urn:microsoft.com/office/officeart/2016/7/layout/VerticalHollowActionList"/>
    <dgm:cxn modelId="{B4E465B2-4DC0-4E01-9C7F-C96F2273CD7A}" type="presParOf" srcId="{A9DF4409-55D4-4DE6-8A49-B1638C52319D}" destId="{13EDC970-D594-46BB-9ADF-B8F9A97CFB2A}" srcOrd="1" destOrd="0" presId="urn:microsoft.com/office/officeart/2016/7/layout/VerticalHollowActionList"/>
    <dgm:cxn modelId="{AD885016-0603-4658-9F95-5682E0582455}" type="presParOf" srcId="{3DAF0935-8232-4541-BC35-D5738126951B}" destId="{00BCB136-1247-4CE3-8C5D-8186D02E37BA}" srcOrd="3" destOrd="0" presId="urn:microsoft.com/office/officeart/2016/7/layout/VerticalHollowActionList"/>
    <dgm:cxn modelId="{DC0105B3-71A2-4828-A768-AE454694156A}" type="presParOf" srcId="{3DAF0935-8232-4541-BC35-D5738126951B}" destId="{EDCB0A08-7D0B-4F3C-AFEE-6E872E8B87BC}" srcOrd="4" destOrd="0" presId="urn:microsoft.com/office/officeart/2016/7/layout/VerticalHollowActionList"/>
    <dgm:cxn modelId="{7111A629-353C-48D9-808C-12F1E6E0BED5}" type="presParOf" srcId="{EDCB0A08-7D0B-4F3C-AFEE-6E872E8B87BC}" destId="{C6AA3E49-5120-451C-9555-9361BDE5361C}" srcOrd="0" destOrd="0" presId="urn:microsoft.com/office/officeart/2016/7/layout/VerticalHollowActionList"/>
    <dgm:cxn modelId="{872D0A5A-650F-483E-93BC-1731D9EAF031}" type="presParOf" srcId="{EDCB0A08-7D0B-4F3C-AFEE-6E872E8B87BC}" destId="{95362D13-7379-4594-841F-299535D5825E}" srcOrd="1" destOrd="0" presId="urn:microsoft.com/office/officeart/2016/7/layout/VerticalHollowActionList"/>
    <dgm:cxn modelId="{3FA71FFB-49E8-4292-8E0D-AB6FE0452665}" type="presParOf" srcId="{3DAF0935-8232-4541-BC35-D5738126951B}" destId="{2E5F18CC-DAAB-4896-A823-D365B26604FF}" srcOrd="5" destOrd="0" presId="urn:microsoft.com/office/officeart/2016/7/layout/VerticalHollowActionList"/>
    <dgm:cxn modelId="{705E8DBD-9212-459F-8712-634D96D6706A}" type="presParOf" srcId="{3DAF0935-8232-4541-BC35-D5738126951B}" destId="{FC5E864A-38BB-4B40-9A76-38C44D6E3ABE}" srcOrd="6" destOrd="0" presId="urn:microsoft.com/office/officeart/2016/7/layout/VerticalHollowActionList"/>
    <dgm:cxn modelId="{4EC708CF-5992-4161-A961-84D480598529}" type="presParOf" srcId="{FC5E864A-38BB-4B40-9A76-38C44D6E3ABE}" destId="{9BD59D73-3F9D-46F7-AA8B-6BE63DF47F4B}" srcOrd="0" destOrd="0" presId="urn:microsoft.com/office/officeart/2016/7/layout/VerticalHollowActionList"/>
    <dgm:cxn modelId="{159D3DAB-1563-4BE6-8ACB-2D4D214B8E22}" type="presParOf" srcId="{FC5E864A-38BB-4B40-9A76-38C44D6E3ABE}" destId="{794836DB-8CCB-4991-B663-951614654730}" srcOrd="1" destOrd="0" presId="urn:microsoft.com/office/officeart/2016/7/layout/VerticalHollowActionList"/>
    <dgm:cxn modelId="{5F43C3D8-44E2-4115-8970-B0C309438292}" type="presParOf" srcId="{3DAF0935-8232-4541-BC35-D5738126951B}" destId="{54216940-14CF-4825-9422-0F0B3EC21E6E}" srcOrd="7" destOrd="0" presId="urn:microsoft.com/office/officeart/2016/7/layout/VerticalHollowActionList"/>
    <dgm:cxn modelId="{861CDE3C-8BE8-48D2-8F03-EDE1A619E73A}" type="presParOf" srcId="{3DAF0935-8232-4541-BC35-D5738126951B}" destId="{B407172E-E5F1-4DB0-8EBB-82E2B2553102}" srcOrd="8" destOrd="0" presId="urn:microsoft.com/office/officeart/2016/7/layout/VerticalHollowActionList"/>
    <dgm:cxn modelId="{3F8FC80D-0129-4B1E-8AC0-DB17CE942A70}" type="presParOf" srcId="{B407172E-E5F1-4DB0-8EBB-82E2B2553102}" destId="{B0A5959B-0C5A-42FF-B701-FA5A2FC72B34}" srcOrd="0" destOrd="0" presId="urn:microsoft.com/office/officeart/2016/7/layout/VerticalHollowActionList"/>
    <dgm:cxn modelId="{25E7159B-AF22-4846-901D-08F803D5E84F}" type="presParOf" srcId="{B407172E-E5F1-4DB0-8EBB-82E2B2553102}" destId="{BED9951B-F6A4-4350-A41C-C3FBA0092019}"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0354A-40FD-4B8A-A767-7C2B445F9A48}"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9B57CA6E-0E29-4078-8E05-AA3DC2B020F7}">
      <dgm:prSet/>
      <dgm:spPr/>
      <dgm:t>
        <a:bodyPr/>
        <a:lstStyle/>
        <a:p>
          <a:r>
            <a:rPr lang="es-ES" dirty="0"/>
            <a:t>Personas mayores que se están recuperando, tienen cierta condición médica o simplemente necesitan vigilar su ingesta de alimentos
</a:t>
          </a:r>
          <a:endParaRPr lang="en-US" dirty="0"/>
        </a:p>
      </dgm:t>
    </dgm:pt>
    <dgm:pt modelId="{86C28224-2DBF-4327-8F61-FC3C530F9443}" type="parTrans" cxnId="{D566CE48-8C4D-4F2E-8DFA-D23C9F7E95F3}">
      <dgm:prSet/>
      <dgm:spPr/>
      <dgm:t>
        <a:bodyPr/>
        <a:lstStyle/>
        <a:p>
          <a:endParaRPr lang="en-US"/>
        </a:p>
      </dgm:t>
    </dgm:pt>
    <dgm:pt modelId="{AF453D3A-71C4-4C45-98F2-5848A4AF1D7C}" type="sibTrans" cxnId="{D566CE48-8C4D-4F2E-8DFA-D23C9F7E95F3}">
      <dgm:prSet/>
      <dgm:spPr/>
      <dgm:t>
        <a:bodyPr/>
        <a:lstStyle/>
        <a:p>
          <a:endParaRPr lang="en-US"/>
        </a:p>
      </dgm:t>
    </dgm:pt>
    <dgm:pt modelId="{46C1186D-B2D2-43D5-9318-58A870FC2F27}">
      <dgm:prSet/>
      <dgm:spPr/>
      <dgm:t>
        <a:bodyPr/>
        <a:lstStyle/>
        <a:p>
          <a:r>
            <a:rPr lang="es-ES" dirty="0"/>
            <a:t>Demasiada o muy poca comida puede resultar en pérdida de peso no plantada o aumento de peso
</a:t>
          </a:r>
          <a:endParaRPr lang="en-US" dirty="0"/>
        </a:p>
      </dgm:t>
    </dgm:pt>
    <dgm:pt modelId="{CB727767-405B-4E71-AF45-94A2B9540AF7}" type="parTrans" cxnId="{7C253B0C-F939-4F2A-8AD4-0FFF5D228B36}">
      <dgm:prSet/>
      <dgm:spPr/>
      <dgm:t>
        <a:bodyPr/>
        <a:lstStyle/>
        <a:p>
          <a:endParaRPr lang="en-US"/>
        </a:p>
      </dgm:t>
    </dgm:pt>
    <dgm:pt modelId="{C0504B75-381E-464A-8923-98CF8CA54D03}" type="sibTrans" cxnId="{7C253B0C-F939-4F2A-8AD4-0FFF5D228B36}">
      <dgm:prSet/>
      <dgm:spPr/>
      <dgm:t>
        <a:bodyPr/>
        <a:lstStyle/>
        <a:p>
          <a:endParaRPr lang="en-US"/>
        </a:p>
      </dgm:t>
    </dgm:pt>
    <dgm:pt modelId="{F249BDBC-06F3-4871-BB6E-8FC7ABD40488}">
      <dgm:prSet/>
      <dgm:spPr/>
      <dgm:t>
        <a:bodyPr/>
        <a:lstStyle/>
        <a:p>
          <a:r>
            <a:rPr lang="es-ES"/>
            <a:t>Las personas mayores se confundirán sobre qué es una porción correcta
</a:t>
          </a:r>
          <a:endParaRPr lang="en-US"/>
        </a:p>
      </dgm:t>
    </dgm:pt>
    <dgm:pt modelId="{FD7A85B8-F58A-4D4D-97F8-A781BEB78F9B}" type="parTrans" cxnId="{8A0D991E-0BAE-4DFA-85D6-D64E1D4D4658}">
      <dgm:prSet/>
      <dgm:spPr/>
      <dgm:t>
        <a:bodyPr/>
        <a:lstStyle/>
        <a:p>
          <a:endParaRPr lang="en-US"/>
        </a:p>
      </dgm:t>
    </dgm:pt>
    <dgm:pt modelId="{FAD61D5F-F93C-42D0-9DBA-6FFC504C48FC}" type="sibTrans" cxnId="{8A0D991E-0BAE-4DFA-85D6-D64E1D4D4658}">
      <dgm:prSet/>
      <dgm:spPr/>
      <dgm:t>
        <a:bodyPr/>
        <a:lstStyle/>
        <a:p>
          <a:endParaRPr lang="en-US"/>
        </a:p>
      </dgm:t>
    </dgm:pt>
    <dgm:pt modelId="{16C96F40-8B99-4F8C-B92B-9CF3F69CF17F}">
      <dgm:prSet/>
      <dgm:spPr/>
      <dgm:t>
        <a:bodyPr/>
        <a:lstStyle/>
        <a:p>
          <a:r>
            <a:rPr lang="es-ES"/>
            <a:t>Las personas mayores compararán lo que recibieron con lo que otros reciben y notarán que es diferente.
</a:t>
          </a:r>
          <a:endParaRPr lang="en-US"/>
        </a:p>
      </dgm:t>
    </dgm:pt>
    <dgm:pt modelId="{32BE545E-57C5-4195-9762-F4A54A158A91}" type="parTrans" cxnId="{46C2DB01-CFE4-4199-A966-DC2869DDE18F}">
      <dgm:prSet/>
      <dgm:spPr/>
      <dgm:t>
        <a:bodyPr/>
        <a:lstStyle/>
        <a:p>
          <a:endParaRPr lang="en-US"/>
        </a:p>
      </dgm:t>
    </dgm:pt>
    <dgm:pt modelId="{B2B56A18-5F2D-44BE-90E7-867C2D915902}" type="sibTrans" cxnId="{46C2DB01-CFE4-4199-A966-DC2869DDE18F}">
      <dgm:prSet/>
      <dgm:spPr/>
      <dgm:t>
        <a:bodyPr/>
        <a:lstStyle/>
        <a:p>
          <a:endParaRPr lang="en-US"/>
        </a:p>
      </dgm:t>
    </dgm:pt>
    <dgm:pt modelId="{713F34C3-6BF0-48F9-A1C6-19FFC0C7D59B}" type="pres">
      <dgm:prSet presAssocID="{8540354A-40FD-4B8A-A767-7C2B445F9A48}" presName="linear" presStyleCnt="0">
        <dgm:presLayoutVars>
          <dgm:animLvl val="lvl"/>
          <dgm:resizeHandles val="exact"/>
        </dgm:presLayoutVars>
      </dgm:prSet>
      <dgm:spPr/>
    </dgm:pt>
    <dgm:pt modelId="{5D718A1C-8A74-4E81-A079-00F14EFC6367}" type="pres">
      <dgm:prSet presAssocID="{9B57CA6E-0E29-4078-8E05-AA3DC2B020F7}" presName="parentText" presStyleLbl="node1" presStyleIdx="0" presStyleCnt="4">
        <dgm:presLayoutVars>
          <dgm:chMax val="0"/>
          <dgm:bulletEnabled val="1"/>
        </dgm:presLayoutVars>
      </dgm:prSet>
      <dgm:spPr/>
    </dgm:pt>
    <dgm:pt modelId="{905C06EB-DABC-4B2B-9750-2939049CBC70}" type="pres">
      <dgm:prSet presAssocID="{AF453D3A-71C4-4C45-98F2-5848A4AF1D7C}" presName="spacer" presStyleCnt="0"/>
      <dgm:spPr/>
    </dgm:pt>
    <dgm:pt modelId="{B7240DE0-D06C-4B06-96D7-6408F8165DEC}" type="pres">
      <dgm:prSet presAssocID="{46C1186D-B2D2-43D5-9318-58A870FC2F27}" presName="parentText" presStyleLbl="node1" presStyleIdx="1" presStyleCnt="4">
        <dgm:presLayoutVars>
          <dgm:chMax val="0"/>
          <dgm:bulletEnabled val="1"/>
        </dgm:presLayoutVars>
      </dgm:prSet>
      <dgm:spPr/>
    </dgm:pt>
    <dgm:pt modelId="{ADD8B34B-7E47-48B7-B3C3-9F1CC6BDEA0E}" type="pres">
      <dgm:prSet presAssocID="{C0504B75-381E-464A-8923-98CF8CA54D03}" presName="spacer" presStyleCnt="0"/>
      <dgm:spPr/>
    </dgm:pt>
    <dgm:pt modelId="{5B5C0990-D8B0-4275-A1B2-7C306145C1AF}" type="pres">
      <dgm:prSet presAssocID="{F249BDBC-06F3-4871-BB6E-8FC7ABD40488}" presName="parentText" presStyleLbl="node1" presStyleIdx="2" presStyleCnt="4">
        <dgm:presLayoutVars>
          <dgm:chMax val="0"/>
          <dgm:bulletEnabled val="1"/>
        </dgm:presLayoutVars>
      </dgm:prSet>
      <dgm:spPr/>
    </dgm:pt>
    <dgm:pt modelId="{4C5AD7DC-AA39-47F1-BBED-5490F2B95A3F}" type="pres">
      <dgm:prSet presAssocID="{FAD61D5F-F93C-42D0-9DBA-6FFC504C48FC}" presName="spacer" presStyleCnt="0"/>
      <dgm:spPr/>
    </dgm:pt>
    <dgm:pt modelId="{739D17C3-B51B-4643-B162-ED569635630A}" type="pres">
      <dgm:prSet presAssocID="{16C96F40-8B99-4F8C-B92B-9CF3F69CF17F}" presName="parentText" presStyleLbl="node1" presStyleIdx="3" presStyleCnt="4">
        <dgm:presLayoutVars>
          <dgm:chMax val="0"/>
          <dgm:bulletEnabled val="1"/>
        </dgm:presLayoutVars>
      </dgm:prSet>
      <dgm:spPr/>
    </dgm:pt>
  </dgm:ptLst>
  <dgm:cxnLst>
    <dgm:cxn modelId="{46C2DB01-CFE4-4199-A966-DC2869DDE18F}" srcId="{8540354A-40FD-4B8A-A767-7C2B445F9A48}" destId="{16C96F40-8B99-4F8C-B92B-9CF3F69CF17F}" srcOrd="3" destOrd="0" parTransId="{32BE545E-57C5-4195-9762-F4A54A158A91}" sibTransId="{B2B56A18-5F2D-44BE-90E7-867C2D915902}"/>
    <dgm:cxn modelId="{7C253B0C-F939-4F2A-8AD4-0FFF5D228B36}" srcId="{8540354A-40FD-4B8A-A767-7C2B445F9A48}" destId="{46C1186D-B2D2-43D5-9318-58A870FC2F27}" srcOrd="1" destOrd="0" parTransId="{CB727767-405B-4E71-AF45-94A2B9540AF7}" sibTransId="{C0504B75-381E-464A-8923-98CF8CA54D03}"/>
    <dgm:cxn modelId="{8A0D991E-0BAE-4DFA-85D6-D64E1D4D4658}" srcId="{8540354A-40FD-4B8A-A767-7C2B445F9A48}" destId="{F249BDBC-06F3-4871-BB6E-8FC7ABD40488}" srcOrd="2" destOrd="0" parTransId="{FD7A85B8-F58A-4D4D-97F8-A781BEB78F9B}" sibTransId="{FAD61D5F-F93C-42D0-9DBA-6FFC504C48FC}"/>
    <dgm:cxn modelId="{5772BE24-3FC9-4FB5-B02E-BE9D6BDA5228}" type="presOf" srcId="{9B57CA6E-0E29-4078-8E05-AA3DC2B020F7}" destId="{5D718A1C-8A74-4E81-A079-00F14EFC6367}" srcOrd="0" destOrd="0" presId="urn:microsoft.com/office/officeart/2005/8/layout/vList2"/>
    <dgm:cxn modelId="{D566CE48-8C4D-4F2E-8DFA-D23C9F7E95F3}" srcId="{8540354A-40FD-4B8A-A767-7C2B445F9A48}" destId="{9B57CA6E-0E29-4078-8E05-AA3DC2B020F7}" srcOrd="0" destOrd="0" parTransId="{86C28224-2DBF-4327-8F61-FC3C530F9443}" sibTransId="{AF453D3A-71C4-4C45-98F2-5848A4AF1D7C}"/>
    <dgm:cxn modelId="{4C68284B-92AC-47EB-9895-1FDCB989A631}" type="presOf" srcId="{46C1186D-B2D2-43D5-9318-58A870FC2F27}" destId="{B7240DE0-D06C-4B06-96D7-6408F8165DEC}" srcOrd="0" destOrd="0" presId="urn:microsoft.com/office/officeart/2005/8/layout/vList2"/>
    <dgm:cxn modelId="{F6882AA1-0F9D-407D-BB34-797B218FC359}" type="presOf" srcId="{F249BDBC-06F3-4871-BB6E-8FC7ABD40488}" destId="{5B5C0990-D8B0-4275-A1B2-7C306145C1AF}" srcOrd="0" destOrd="0" presId="urn:microsoft.com/office/officeart/2005/8/layout/vList2"/>
    <dgm:cxn modelId="{BFA9C6B8-7690-42B7-A4C8-14E868CB9E49}" type="presOf" srcId="{16C96F40-8B99-4F8C-B92B-9CF3F69CF17F}" destId="{739D17C3-B51B-4643-B162-ED569635630A}" srcOrd="0" destOrd="0" presId="urn:microsoft.com/office/officeart/2005/8/layout/vList2"/>
    <dgm:cxn modelId="{4AAF2BD8-AFCA-4CD0-BB69-86671074E29B}" type="presOf" srcId="{8540354A-40FD-4B8A-A767-7C2B445F9A48}" destId="{713F34C3-6BF0-48F9-A1C6-19FFC0C7D59B}" srcOrd="0" destOrd="0" presId="urn:microsoft.com/office/officeart/2005/8/layout/vList2"/>
    <dgm:cxn modelId="{8AC0A6E7-53DB-4D6C-B8D3-3B9A7EC5D516}" type="presParOf" srcId="{713F34C3-6BF0-48F9-A1C6-19FFC0C7D59B}" destId="{5D718A1C-8A74-4E81-A079-00F14EFC6367}" srcOrd="0" destOrd="0" presId="urn:microsoft.com/office/officeart/2005/8/layout/vList2"/>
    <dgm:cxn modelId="{E10EB1B8-0F56-4F05-BBBD-9CF87EF9AF28}" type="presParOf" srcId="{713F34C3-6BF0-48F9-A1C6-19FFC0C7D59B}" destId="{905C06EB-DABC-4B2B-9750-2939049CBC70}" srcOrd="1" destOrd="0" presId="urn:microsoft.com/office/officeart/2005/8/layout/vList2"/>
    <dgm:cxn modelId="{EFE95653-7CDF-491A-BB08-FFA9935AACEC}" type="presParOf" srcId="{713F34C3-6BF0-48F9-A1C6-19FFC0C7D59B}" destId="{B7240DE0-D06C-4B06-96D7-6408F8165DEC}" srcOrd="2" destOrd="0" presId="urn:microsoft.com/office/officeart/2005/8/layout/vList2"/>
    <dgm:cxn modelId="{E9FD77A3-6CA8-4F34-99E5-E3778BC13B96}" type="presParOf" srcId="{713F34C3-6BF0-48F9-A1C6-19FFC0C7D59B}" destId="{ADD8B34B-7E47-48B7-B3C3-9F1CC6BDEA0E}" srcOrd="3" destOrd="0" presId="urn:microsoft.com/office/officeart/2005/8/layout/vList2"/>
    <dgm:cxn modelId="{FA857B91-74D2-4F57-BF54-8884DF33E8AA}" type="presParOf" srcId="{713F34C3-6BF0-48F9-A1C6-19FFC0C7D59B}" destId="{5B5C0990-D8B0-4275-A1B2-7C306145C1AF}" srcOrd="4" destOrd="0" presId="urn:microsoft.com/office/officeart/2005/8/layout/vList2"/>
    <dgm:cxn modelId="{3D5EBD2C-9A94-406D-8FD9-45881FFE09B7}" type="presParOf" srcId="{713F34C3-6BF0-48F9-A1C6-19FFC0C7D59B}" destId="{4C5AD7DC-AA39-47F1-BBED-5490F2B95A3F}" srcOrd="5" destOrd="0" presId="urn:microsoft.com/office/officeart/2005/8/layout/vList2"/>
    <dgm:cxn modelId="{E248C298-30E3-443C-8E96-02858FF96146}" type="presParOf" srcId="{713F34C3-6BF0-48F9-A1C6-19FFC0C7D59B}" destId="{739D17C3-B51B-4643-B162-ED569635630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4C19C9-B88E-4FF4-BD0A-93615598898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345CD3F-1CC1-44C8-8FB7-C0C62E3E667D}">
      <dgm:prSet/>
      <dgm:spPr/>
      <dgm:t>
        <a:bodyPr/>
        <a:lstStyle/>
        <a:p>
          <a:r>
            <a:rPr lang="es-ES" dirty="0"/>
            <a:t>Servir muy poco puede resultar en restos de comida y desperdicio de alimentos
</a:t>
          </a:r>
          <a:endParaRPr lang="en-US" dirty="0"/>
        </a:p>
      </dgm:t>
    </dgm:pt>
    <dgm:pt modelId="{E26CEC29-7215-45B7-AAD5-BD6607CA2038}" type="parTrans" cxnId="{4D717419-8237-474C-9BAF-0726FFAD1B32}">
      <dgm:prSet/>
      <dgm:spPr/>
      <dgm:t>
        <a:bodyPr/>
        <a:lstStyle/>
        <a:p>
          <a:endParaRPr lang="en-US"/>
        </a:p>
      </dgm:t>
    </dgm:pt>
    <dgm:pt modelId="{E3C511E0-6E89-4566-9061-6932957CD63C}" type="sibTrans" cxnId="{4D717419-8237-474C-9BAF-0726FFAD1B32}">
      <dgm:prSet/>
      <dgm:spPr/>
      <dgm:t>
        <a:bodyPr/>
        <a:lstStyle/>
        <a:p>
          <a:endParaRPr lang="en-US"/>
        </a:p>
      </dgm:t>
    </dgm:pt>
    <dgm:pt modelId="{AF98C137-7DF4-4522-8993-7ACD6F430B52}">
      <dgm:prSet/>
      <dgm:spPr/>
      <dgm:t>
        <a:bodyPr/>
        <a:lstStyle/>
        <a:p>
          <a:r>
            <a:rPr lang="es-ES" dirty="0"/>
            <a:t>Servir demasiado puede resultar en quedarse sin comida
</a:t>
          </a:r>
          <a:endParaRPr lang="en-US" dirty="0"/>
        </a:p>
      </dgm:t>
    </dgm:pt>
    <dgm:pt modelId="{9DC124BE-2406-4E72-B8E1-E96798D39770}" type="parTrans" cxnId="{E9C18739-C0D2-49F0-9499-F9ECB6A4BC8D}">
      <dgm:prSet/>
      <dgm:spPr/>
      <dgm:t>
        <a:bodyPr/>
        <a:lstStyle/>
        <a:p>
          <a:endParaRPr lang="en-US"/>
        </a:p>
      </dgm:t>
    </dgm:pt>
    <dgm:pt modelId="{1410D391-813A-468A-AEAE-5D87D981B28F}" type="sibTrans" cxnId="{E9C18739-C0D2-49F0-9499-F9ECB6A4BC8D}">
      <dgm:prSet/>
      <dgm:spPr/>
      <dgm:t>
        <a:bodyPr/>
        <a:lstStyle/>
        <a:p>
          <a:endParaRPr lang="en-US"/>
        </a:p>
      </dgm:t>
    </dgm:pt>
    <dgm:pt modelId="{12CAF14A-4C8A-49E2-A0BB-7622491BD5C8}">
      <dgm:prSet/>
      <dgm:spPr/>
      <dgm:t>
        <a:bodyPr/>
        <a:lstStyle/>
        <a:p>
          <a:r>
            <a:rPr lang="es-ES" dirty="0"/>
            <a:t>Servir demasiado puede resultar en costos de alimentos más altos de lo necesario
</a:t>
          </a:r>
          <a:endParaRPr lang="en-US" dirty="0"/>
        </a:p>
      </dgm:t>
    </dgm:pt>
    <dgm:pt modelId="{0C5CF162-8F1C-4E95-85C1-472910CE9B8A}" type="parTrans" cxnId="{D1CC68D2-6999-4597-913A-552E37F81554}">
      <dgm:prSet/>
      <dgm:spPr/>
      <dgm:t>
        <a:bodyPr/>
        <a:lstStyle/>
        <a:p>
          <a:endParaRPr lang="en-US"/>
        </a:p>
      </dgm:t>
    </dgm:pt>
    <dgm:pt modelId="{84F744C8-C733-40C3-877A-A7B3BC502952}" type="sibTrans" cxnId="{D1CC68D2-6999-4597-913A-552E37F81554}">
      <dgm:prSet/>
      <dgm:spPr/>
      <dgm:t>
        <a:bodyPr/>
        <a:lstStyle/>
        <a:p>
          <a:endParaRPr lang="en-US"/>
        </a:p>
      </dgm:t>
    </dgm:pt>
    <dgm:pt modelId="{A7A55312-548D-4243-93DF-875355E11C9D}" type="pres">
      <dgm:prSet presAssocID="{4C4C19C9-B88E-4FF4-BD0A-936155988986}" presName="linear" presStyleCnt="0">
        <dgm:presLayoutVars>
          <dgm:animLvl val="lvl"/>
          <dgm:resizeHandles val="exact"/>
        </dgm:presLayoutVars>
      </dgm:prSet>
      <dgm:spPr/>
    </dgm:pt>
    <dgm:pt modelId="{872592AB-7610-449F-9C8A-329690242FC1}" type="pres">
      <dgm:prSet presAssocID="{C345CD3F-1CC1-44C8-8FB7-C0C62E3E667D}" presName="parentText" presStyleLbl="node1" presStyleIdx="0" presStyleCnt="3">
        <dgm:presLayoutVars>
          <dgm:chMax val="0"/>
          <dgm:bulletEnabled val="1"/>
        </dgm:presLayoutVars>
      </dgm:prSet>
      <dgm:spPr/>
    </dgm:pt>
    <dgm:pt modelId="{FB24DD92-6628-4D0A-AF7B-AC28DBFB5156}" type="pres">
      <dgm:prSet presAssocID="{E3C511E0-6E89-4566-9061-6932957CD63C}" presName="spacer" presStyleCnt="0"/>
      <dgm:spPr/>
    </dgm:pt>
    <dgm:pt modelId="{60C0D06F-A853-47A4-B985-E12E13231EC0}" type="pres">
      <dgm:prSet presAssocID="{AF98C137-7DF4-4522-8993-7ACD6F430B52}" presName="parentText" presStyleLbl="node1" presStyleIdx="1" presStyleCnt="3">
        <dgm:presLayoutVars>
          <dgm:chMax val="0"/>
          <dgm:bulletEnabled val="1"/>
        </dgm:presLayoutVars>
      </dgm:prSet>
      <dgm:spPr/>
    </dgm:pt>
    <dgm:pt modelId="{4032DDF0-29CE-4FE4-A899-6EB03221A54D}" type="pres">
      <dgm:prSet presAssocID="{1410D391-813A-468A-AEAE-5D87D981B28F}" presName="spacer" presStyleCnt="0"/>
      <dgm:spPr/>
    </dgm:pt>
    <dgm:pt modelId="{05DCBA59-92BD-41D7-BC5A-736FAF98ABA8}" type="pres">
      <dgm:prSet presAssocID="{12CAF14A-4C8A-49E2-A0BB-7622491BD5C8}" presName="parentText" presStyleLbl="node1" presStyleIdx="2" presStyleCnt="3">
        <dgm:presLayoutVars>
          <dgm:chMax val="0"/>
          <dgm:bulletEnabled val="1"/>
        </dgm:presLayoutVars>
      </dgm:prSet>
      <dgm:spPr/>
    </dgm:pt>
  </dgm:ptLst>
  <dgm:cxnLst>
    <dgm:cxn modelId="{4D717419-8237-474C-9BAF-0726FFAD1B32}" srcId="{4C4C19C9-B88E-4FF4-BD0A-936155988986}" destId="{C345CD3F-1CC1-44C8-8FB7-C0C62E3E667D}" srcOrd="0" destOrd="0" parTransId="{E26CEC29-7215-45B7-AAD5-BD6607CA2038}" sibTransId="{E3C511E0-6E89-4566-9061-6932957CD63C}"/>
    <dgm:cxn modelId="{58B61B2B-0131-4B65-8D6F-B1AF321EE843}" type="presOf" srcId="{4C4C19C9-B88E-4FF4-BD0A-936155988986}" destId="{A7A55312-548D-4243-93DF-875355E11C9D}" srcOrd="0" destOrd="0" presId="urn:microsoft.com/office/officeart/2005/8/layout/vList2"/>
    <dgm:cxn modelId="{E9C18739-C0D2-49F0-9499-F9ECB6A4BC8D}" srcId="{4C4C19C9-B88E-4FF4-BD0A-936155988986}" destId="{AF98C137-7DF4-4522-8993-7ACD6F430B52}" srcOrd="1" destOrd="0" parTransId="{9DC124BE-2406-4E72-B8E1-E96798D39770}" sibTransId="{1410D391-813A-468A-AEAE-5D87D981B28F}"/>
    <dgm:cxn modelId="{CE81AE5D-6F0C-47FB-8F74-8DCF483B964A}" type="presOf" srcId="{C345CD3F-1CC1-44C8-8FB7-C0C62E3E667D}" destId="{872592AB-7610-449F-9C8A-329690242FC1}" srcOrd="0" destOrd="0" presId="urn:microsoft.com/office/officeart/2005/8/layout/vList2"/>
    <dgm:cxn modelId="{DB6C0E6C-0E82-41D7-A834-8D9BA3AEEF07}" type="presOf" srcId="{12CAF14A-4C8A-49E2-A0BB-7622491BD5C8}" destId="{05DCBA59-92BD-41D7-BC5A-736FAF98ABA8}" srcOrd="0" destOrd="0" presId="urn:microsoft.com/office/officeart/2005/8/layout/vList2"/>
    <dgm:cxn modelId="{E05432B0-6265-4DF5-AF5C-196F1D350D62}" type="presOf" srcId="{AF98C137-7DF4-4522-8993-7ACD6F430B52}" destId="{60C0D06F-A853-47A4-B985-E12E13231EC0}" srcOrd="0" destOrd="0" presId="urn:microsoft.com/office/officeart/2005/8/layout/vList2"/>
    <dgm:cxn modelId="{D1CC68D2-6999-4597-913A-552E37F81554}" srcId="{4C4C19C9-B88E-4FF4-BD0A-936155988986}" destId="{12CAF14A-4C8A-49E2-A0BB-7622491BD5C8}" srcOrd="2" destOrd="0" parTransId="{0C5CF162-8F1C-4E95-85C1-472910CE9B8A}" sibTransId="{84F744C8-C733-40C3-877A-A7B3BC502952}"/>
    <dgm:cxn modelId="{688CFDFC-485D-4495-8363-A36F6384CFA1}" type="presParOf" srcId="{A7A55312-548D-4243-93DF-875355E11C9D}" destId="{872592AB-7610-449F-9C8A-329690242FC1}" srcOrd="0" destOrd="0" presId="urn:microsoft.com/office/officeart/2005/8/layout/vList2"/>
    <dgm:cxn modelId="{DFD2A9D3-6719-47D4-8055-A505534AEDD1}" type="presParOf" srcId="{A7A55312-548D-4243-93DF-875355E11C9D}" destId="{FB24DD92-6628-4D0A-AF7B-AC28DBFB5156}" srcOrd="1" destOrd="0" presId="urn:microsoft.com/office/officeart/2005/8/layout/vList2"/>
    <dgm:cxn modelId="{16729E61-C5C1-47FF-9CD7-BA0322887293}" type="presParOf" srcId="{A7A55312-548D-4243-93DF-875355E11C9D}" destId="{60C0D06F-A853-47A4-B985-E12E13231EC0}" srcOrd="2" destOrd="0" presId="urn:microsoft.com/office/officeart/2005/8/layout/vList2"/>
    <dgm:cxn modelId="{F441F5DA-0679-4D0E-8AC5-13E2722A6518}" type="presParOf" srcId="{A7A55312-548D-4243-93DF-875355E11C9D}" destId="{4032DDF0-29CE-4FE4-A899-6EB03221A54D}" srcOrd="3" destOrd="0" presId="urn:microsoft.com/office/officeart/2005/8/layout/vList2"/>
    <dgm:cxn modelId="{3504BC2C-6D69-4EFE-BF55-5623F60688C4}" type="presParOf" srcId="{A7A55312-548D-4243-93DF-875355E11C9D}" destId="{05DCBA59-92BD-41D7-BC5A-736FAF98ABA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E26169-4E1A-4B29-B92B-45F2D039F58B}"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E4B5418C-5D7F-43DC-A5F7-AF37E73FB76F}">
      <dgm:prSet/>
      <dgm:spPr/>
      <dgm:t>
        <a:bodyPr/>
        <a:lstStyle/>
        <a:p>
          <a:r>
            <a:rPr lang="en-US" dirty="0" err="1"/>
            <a:t>Ingredientes</a:t>
          </a:r>
          <a:r>
            <a:rPr lang="en-US" dirty="0"/>
            <a:t> </a:t>
          </a:r>
          <a:r>
            <a:rPr lang="en-US" dirty="0" err="1"/>
            <a:t>necesarios</a:t>
          </a:r>
          <a:r>
            <a:rPr lang="en-US" dirty="0"/>
            <a:t>
</a:t>
          </a:r>
        </a:p>
      </dgm:t>
    </dgm:pt>
    <dgm:pt modelId="{9AC1889B-49C2-4E6C-9D23-934D7162A0A4}" type="parTrans" cxnId="{67CB7450-0D7A-4112-BC5D-186DE2530156}">
      <dgm:prSet/>
      <dgm:spPr/>
      <dgm:t>
        <a:bodyPr/>
        <a:lstStyle/>
        <a:p>
          <a:endParaRPr lang="en-US"/>
        </a:p>
      </dgm:t>
    </dgm:pt>
    <dgm:pt modelId="{A3004FB9-DD7C-48A2-A1F4-C0E8E40DBA77}" type="sibTrans" cxnId="{67CB7450-0D7A-4112-BC5D-186DE2530156}">
      <dgm:prSet/>
      <dgm:spPr/>
      <dgm:t>
        <a:bodyPr/>
        <a:lstStyle/>
        <a:p>
          <a:endParaRPr lang="en-US"/>
        </a:p>
      </dgm:t>
    </dgm:pt>
    <dgm:pt modelId="{186F1591-0EB9-4A4B-B75B-4F76AE8C2581}">
      <dgm:prSet/>
      <dgm:spPr/>
      <dgm:t>
        <a:bodyPr/>
        <a:lstStyle/>
        <a:p>
          <a:r>
            <a:rPr lang="en-US" dirty="0" err="1"/>
            <a:t>Equipos</a:t>
          </a:r>
          <a:r>
            <a:rPr lang="en-US" dirty="0"/>
            <a:t> </a:t>
          </a:r>
          <a:r>
            <a:rPr lang="en-US" dirty="0" err="1"/>
            <a:t>grandes</a:t>
          </a:r>
          <a:r>
            <a:rPr lang="en-US" dirty="0"/>
            <a:t>
</a:t>
          </a:r>
        </a:p>
      </dgm:t>
    </dgm:pt>
    <dgm:pt modelId="{966B4805-53C9-4E02-B082-CDF051C13084}" type="parTrans" cxnId="{DF30853A-5907-4A2B-A68C-834BD60A6AAF}">
      <dgm:prSet/>
      <dgm:spPr/>
      <dgm:t>
        <a:bodyPr/>
        <a:lstStyle/>
        <a:p>
          <a:endParaRPr lang="en-US"/>
        </a:p>
      </dgm:t>
    </dgm:pt>
    <dgm:pt modelId="{137DD435-3BF4-4478-93C6-CCA255712B9C}" type="sibTrans" cxnId="{DF30853A-5907-4A2B-A68C-834BD60A6AAF}">
      <dgm:prSet/>
      <dgm:spPr/>
      <dgm:t>
        <a:bodyPr/>
        <a:lstStyle/>
        <a:p>
          <a:endParaRPr lang="en-US"/>
        </a:p>
      </dgm:t>
    </dgm:pt>
    <dgm:pt modelId="{FD563DF8-E04A-4F3D-952E-6CA64DE3216A}">
      <dgm:prSet/>
      <dgm:spPr/>
      <dgm:t>
        <a:bodyPr/>
        <a:lstStyle/>
        <a:p>
          <a:r>
            <a:rPr lang="es-ES" dirty="0"/>
            <a:t>Procedimientos de preparación previa, preparación, cocción, retención y </a:t>
          </a:r>
          <a:r>
            <a:rPr lang="es-ES" dirty="0" err="1"/>
            <a:t>porcionado</a:t>
          </a:r>
          <a:r>
            <a:rPr lang="es-ES" dirty="0"/>
            <a:t>
</a:t>
          </a:r>
          <a:endParaRPr lang="en-US" dirty="0"/>
        </a:p>
      </dgm:t>
    </dgm:pt>
    <dgm:pt modelId="{290C3D9A-22FA-4EB8-B6F1-7163682BA1A9}" type="parTrans" cxnId="{6A777E1B-07A0-4C7A-98BB-1FF5D92C9CC9}">
      <dgm:prSet/>
      <dgm:spPr/>
      <dgm:t>
        <a:bodyPr/>
        <a:lstStyle/>
        <a:p>
          <a:endParaRPr lang="en-US"/>
        </a:p>
      </dgm:t>
    </dgm:pt>
    <dgm:pt modelId="{A6509DA0-6989-457D-A1B0-096C22EE91D8}" type="sibTrans" cxnId="{6A777E1B-07A0-4C7A-98BB-1FF5D92C9CC9}">
      <dgm:prSet/>
      <dgm:spPr/>
      <dgm:t>
        <a:bodyPr/>
        <a:lstStyle/>
        <a:p>
          <a:endParaRPr lang="en-US"/>
        </a:p>
      </dgm:t>
    </dgm:pt>
    <dgm:pt modelId="{93096D13-BB03-459A-A732-A2556C0D960C}">
      <dgm:prSet/>
      <dgm:spPr/>
      <dgm:t>
        <a:bodyPr/>
        <a:lstStyle/>
        <a:p>
          <a:r>
            <a:rPr lang="es-ES" dirty="0"/>
            <a:t>Rendimiento (número de porciones y tamaño de la porción)
</a:t>
          </a:r>
          <a:endParaRPr lang="en-US" dirty="0"/>
        </a:p>
      </dgm:t>
    </dgm:pt>
    <dgm:pt modelId="{2F07F9D4-5BDC-40E6-BBCC-D6068848FE09}" type="parTrans" cxnId="{653B98BE-7F8A-46D1-9BE6-4D3F776DA3E0}">
      <dgm:prSet/>
      <dgm:spPr/>
      <dgm:t>
        <a:bodyPr/>
        <a:lstStyle/>
        <a:p>
          <a:endParaRPr lang="en-US"/>
        </a:p>
      </dgm:t>
    </dgm:pt>
    <dgm:pt modelId="{AEDD6A3A-6F69-45A8-83CF-0076ED674F54}" type="sibTrans" cxnId="{653B98BE-7F8A-46D1-9BE6-4D3F776DA3E0}">
      <dgm:prSet/>
      <dgm:spPr/>
      <dgm:t>
        <a:bodyPr/>
        <a:lstStyle/>
        <a:p>
          <a:endParaRPr lang="en-US"/>
        </a:p>
      </dgm:t>
    </dgm:pt>
    <dgm:pt modelId="{41936FD8-51F0-4CDC-9221-7AD9F2972841}" type="pres">
      <dgm:prSet presAssocID="{52E26169-4E1A-4B29-B92B-45F2D039F58B}" presName="hierChild1" presStyleCnt="0">
        <dgm:presLayoutVars>
          <dgm:chPref val="1"/>
          <dgm:dir/>
          <dgm:animOne val="branch"/>
          <dgm:animLvl val="lvl"/>
          <dgm:resizeHandles/>
        </dgm:presLayoutVars>
      </dgm:prSet>
      <dgm:spPr/>
    </dgm:pt>
    <dgm:pt modelId="{043CBFFA-B659-4AC6-812B-D12811C54A08}" type="pres">
      <dgm:prSet presAssocID="{E4B5418C-5D7F-43DC-A5F7-AF37E73FB76F}" presName="hierRoot1" presStyleCnt="0"/>
      <dgm:spPr/>
    </dgm:pt>
    <dgm:pt modelId="{BEEB6BD3-C0A4-4228-B765-6EC1B84F1D1B}" type="pres">
      <dgm:prSet presAssocID="{E4B5418C-5D7F-43DC-A5F7-AF37E73FB76F}" presName="composite" presStyleCnt="0"/>
      <dgm:spPr/>
    </dgm:pt>
    <dgm:pt modelId="{E77DE22B-459B-4D3E-994E-1317C6E7D6F1}" type="pres">
      <dgm:prSet presAssocID="{E4B5418C-5D7F-43DC-A5F7-AF37E73FB76F}" presName="background" presStyleLbl="node0" presStyleIdx="0" presStyleCnt="4"/>
      <dgm:spPr/>
    </dgm:pt>
    <dgm:pt modelId="{DB880F2F-C277-4E6C-B1EB-77892BEE825E}" type="pres">
      <dgm:prSet presAssocID="{E4B5418C-5D7F-43DC-A5F7-AF37E73FB76F}" presName="text" presStyleLbl="fgAcc0" presStyleIdx="0" presStyleCnt="4">
        <dgm:presLayoutVars>
          <dgm:chPref val="3"/>
        </dgm:presLayoutVars>
      </dgm:prSet>
      <dgm:spPr/>
    </dgm:pt>
    <dgm:pt modelId="{4D34A2FF-ADAE-4CB2-9FE2-FB1539222C0F}" type="pres">
      <dgm:prSet presAssocID="{E4B5418C-5D7F-43DC-A5F7-AF37E73FB76F}" presName="hierChild2" presStyleCnt="0"/>
      <dgm:spPr/>
    </dgm:pt>
    <dgm:pt modelId="{48AB80D9-9DCB-43FC-9113-4006AD1A74B0}" type="pres">
      <dgm:prSet presAssocID="{186F1591-0EB9-4A4B-B75B-4F76AE8C2581}" presName="hierRoot1" presStyleCnt="0"/>
      <dgm:spPr/>
    </dgm:pt>
    <dgm:pt modelId="{84B6A4D3-2739-4E37-8C1F-B97D231BA2C7}" type="pres">
      <dgm:prSet presAssocID="{186F1591-0EB9-4A4B-B75B-4F76AE8C2581}" presName="composite" presStyleCnt="0"/>
      <dgm:spPr/>
    </dgm:pt>
    <dgm:pt modelId="{2E493C4D-0E3D-4716-81ED-7AE4F949ADAF}" type="pres">
      <dgm:prSet presAssocID="{186F1591-0EB9-4A4B-B75B-4F76AE8C2581}" presName="background" presStyleLbl="node0" presStyleIdx="1" presStyleCnt="4"/>
      <dgm:spPr/>
    </dgm:pt>
    <dgm:pt modelId="{C1BE28F4-2B3D-4EEF-85AC-1B38112D9B6A}" type="pres">
      <dgm:prSet presAssocID="{186F1591-0EB9-4A4B-B75B-4F76AE8C2581}" presName="text" presStyleLbl="fgAcc0" presStyleIdx="1" presStyleCnt="4">
        <dgm:presLayoutVars>
          <dgm:chPref val="3"/>
        </dgm:presLayoutVars>
      </dgm:prSet>
      <dgm:spPr/>
    </dgm:pt>
    <dgm:pt modelId="{7F3B81E8-A2C1-4955-8A6A-C70E1F12C5C0}" type="pres">
      <dgm:prSet presAssocID="{186F1591-0EB9-4A4B-B75B-4F76AE8C2581}" presName="hierChild2" presStyleCnt="0"/>
      <dgm:spPr/>
    </dgm:pt>
    <dgm:pt modelId="{871B24AB-12CD-4A79-AA56-C8631A98F7FB}" type="pres">
      <dgm:prSet presAssocID="{FD563DF8-E04A-4F3D-952E-6CA64DE3216A}" presName="hierRoot1" presStyleCnt="0"/>
      <dgm:spPr/>
    </dgm:pt>
    <dgm:pt modelId="{EDF81CEB-1009-4FDD-AB4C-807026A71BDE}" type="pres">
      <dgm:prSet presAssocID="{FD563DF8-E04A-4F3D-952E-6CA64DE3216A}" presName="composite" presStyleCnt="0"/>
      <dgm:spPr/>
    </dgm:pt>
    <dgm:pt modelId="{BB8C5A99-9C83-4A78-AC9A-BD62263906ED}" type="pres">
      <dgm:prSet presAssocID="{FD563DF8-E04A-4F3D-952E-6CA64DE3216A}" presName="background" presStyleLbl="node0" presStyleIdx="2" presStyleCnt="4"/>
      <dgm:spPr/>
    </dgm:pt>
    <dgm:pt modelId="{2A3FA76E-9F59-408E-AAC7-B0734EDA3F17}" type="pres">
      <dgm:prSet presAssocID="{FD563DF8-E04A-4F3D-952E-6CA64DE3216A}" presName="text" presStyleLbl="fgAcc0" presStyleIdx="2" presStyleCnt="4">
        <dgm:presLayoutVars>
          <dgm:chPref val="3"/>
        </dgm:presLayoutVars>
      </dgm:prSet>
      <dgm:spPr/>
    </dgm:pt>
    <dgm:pt modelId="{2BC94F8C-5294-4222-92E4-A964CE7C5F8B}" type="pres">
      <dgm:prSet presAssocID="{FD563DF8-E04A-4F3D-952E-6CA64DE3216A}" presName="hierChild2" presStyleCnt="0"/>
      <dgm:spPr/>
    </dgm:pt>
    <dgm:pt modelId="{5E249B8F-A931-41C5-955B-228766F2E7F8}" type="pres">
      <dgm:prSet presAssocID="{93096D13-BB03-459A-A732-A2556C0D960C}" presName="hierRoot1" presStyleCnt="0"/>
      <dgm:spPr/>
    </dgm:pt>
    <dgm:pt modelId="{732756E5-4461-490E-AAA1-88C688047212}" type="pres">
      <dgm:prSet presAssocID="{93096D13-BB03-459A-A732-A2556C0D960C}" presName="composite" presStyleCnt="0"/>
      <dgm:spPr/>
    </dgm:pt>
    <dgm:pt modelId="{6A63AD33-B0F8-4CC5-BA56-3A79053D6E09}" type="pres">
      <dgm:prSet presAssocID="{93096D13-BB03-459A-A732-A2556C0D960C}" presName="background" presStyleLbl="node0" presStyleIdx="3" presStyleCnt="4"/>
      <dgm:spPr/>
    </dgm:pt>
    <dgm:pt modelId="{C1F215DE-DEA0-46D0-AB05-AB7CABA785F2}" type="pres">
      <dgm:prSet presAssocID="{93096D13-BB03-459A-A732-A2556C0D960C}" presName="text" presStyleLbl="fgAcc0" presStyleIdx="3" presStyleCnt="4">
        <dgm:presLayoutVars>
          <dgm:chPref val="3"/>
        </dgm:presLayoutVars>
      </dgm:prSet>
      <dgm:spPr/>
    </dgm:pt>
    <dgm:pt modelId="{A2BDF521-3E82-4919-A559-98137686633C}" type="pres">
      <dgm:prSet presAssocID="{93096D13-BB03-459A-A732-A2556C0D960C}" presName="hierChild2" presStyleCnt="0"/>
      <dgm:spPr/>
    </dgm:pt>
  </dgm:ptLst>
  <dgm:cxnLst>
    <dgm:cxn modelId="{6A777E1B-07A0-4C7A-98BB-1FF5D92C9CC9}" srcId="{52E26169-4E1A-4B29-B92B-45F2D039F58B}" destId="{FD563DF8-E04A-4F3D-952E-6CA64DE3216A}" srcOrd="2" destOrd="0" parTransId="{290C3D9A-22FA-4EB8-B6F1-7163682BA1A9}" sibTransId="{A6509DA0-6989-457D-A1B0-096C22EE91D8}"/>
    <dgm:cxn modelId="{4201E220-B6C1-4A14-BDE3-C667AA666C0C}" type="presOf" srcId="{FD563DF8-E04A-4F3D-952E-6CA64DE3216A}" destId="{2A3FA76E-9F59-408E-AAC7-B0734EDA3F17}" srcOrd="0" destOrd="0" presId="urn:microsoft.com/office/officeart/2005/8/layout/hierarchy1"/>
    <dgm:cxn modelId="{DF30853A-5907-4A2B-A68C-834BD60A6AAF}" srcId="{52E26169-4E1A-4B29-B92B-45F2D039F58B}" destId="{186F1591-0EB9-4A4B-B75B-4F76AE8C2581}" srcOrd="1" destOrd="0" parTransId="{966B4805-53C9-4E02-B082-CDF051C13084}" sibTransId="{137DD435-3BF4-4478-93C6-CCA255712B9C}"/>
    <dgm:cxn modelId="{6542A74C-361F-4016-AD7B-74C2961A640B}" type="presOf" srcId="{52E26169-4E1A-4B29-B92B-45F2D039F58B}" destId="{41936FD8-51F0-4CDC-9221-7AD9F2972841}" srcOrd="0" destOrd="0" presId="urn:microsoft.com/office/officeart/2005/8/layout/hierarchy1"/>
    <dgm:cxn modelId="{67CB7450-0D7A-4112-BC5D-186DE2530156}" srcId="{52E26169-4E1A-4B29-B92B-45F2D039F58B}" destId="{E4B5418C-5D7F-43DC-A5F7-AF37E73FB76F}" srcOrd="0" destOrd="0" parTransId="{9AC1889B-49C2-4E6C-9D23-934D7162A0A4}" sibTransId="{A3004FB9-DD7C-48A2-A1F4-C0E8E40DBA77}"/>
    <dgm:cxn modelId="{42850D54-347D-4E6C-9124-975A5571AFB7}" type="presOf" srcId="{E4B5418C-5D7F-43DC-A5F7-AF37E73FB76F}" destId="{DB880F2F-C277-4E6C-B1EB-77892BEE825E}" srcOrd="0" destOrd="0" presId="urn:microsoft.com/office/officeart/2005/8/layout/hierarchy1"/>
    <dgm:cxn modelId="{C81B74A6-FFC3-43D4-8619-C0AE94060BD7}" type="presOf" srcId="{93096D13-BB03-459A-A732-A2556C0D960C}" destId="{C1F215DE-DEA0-46D0-AB05-AB7CABA785F2}" srcOrd="0" destOrd="0" presId="urn:microsoft.com/office/officeart/2005/8/layout/hierarchy1"/>
    <dgm:cxn modelId="{653B98BE-7F8A-46D1-9BE6-4D3F776DA3E0}" srcId="{52E26169-4E1A-4B29-B92B-45F2D039F58B}" destId="{93096D13-BB03-459A-A732-A2556C0D960C}" srcOrd="3" destOrd="0" parTransId="{2F07F9D4-5BDC-40E6-BBCC-D6068848FE09}" sibTransId="{AEDD6A3A-6F69-45A8-83CF-0076ED674F54}"/>
    <dgm:cxn modelId="{A7239DD5-7605-4EDE-B499-652FBBE993A0}" type="presOf" srcId="{186F1591-0EB9-4A4B-B75B-4F76AE8C2581}" destId="{C1BE28F4-2B3D-4EEF-85AC-1B38112D9B6A}" srcOrd="0" destOrd="0" presId="urn:microsoft.com/office/officeart/2005/8/layout/hierarchy1"/>
    <dgm:cxn modelId="{B12684D8-8CCD-4778-839E-01309F03EBBF}" type="presParOf" srcId="{41936FD8-51F0-4CDC-9221-7AD9F2972841}" destId="{043CBFFA-B659-4AC6-812B-D12811C54A08}" srcOrd="0" destOrd="0" presId="urn:microsoft.com/office/officeart/2005/8/layout/hierarchy1"/>
    <dgm:cxn modelId="{02063E25-FB3D-4431-9659-2C21AACD94DA}" type="presParOf" srcId="{043CBFFA-B659-4AC6-812B-D12811C54A08}" destId="{BEEB6BD3-C0A4-4228-B765-6EC1B84F1D1B}" srcOrd="0" destOrd="0" presId="urn:microsoft.com/office/officeart/2005/8/layout/hierarchy1"/>
    <dgm:cxn modelId="{17698DAF-5D2F-45F4-A843-6B89518211D8}" type="presParOf" srcId="{BEEB6BD3-C0A4-4228-B765-6EC1B84F1D1B}" destId="{E77DE22B-459B-4D3E-994E-1317C6E7D6F1}" srcOrd="0" destOrd="0" presId="urn:microsoft.com/office/officeart/2005/8/layout/hierarchy1"/>
    <dgm:cxn modelId="{9C3038A6-8B92-4526-BB7D-3FD07D201B99}" type="presParOf" srcId="{BEEB6BD3-C0A4-4228-B765-6EC1B84F1D1B}" destId="{DB880F2F-C277-4E6C-B1EB-77892BEE825E}" srcOrd="1" destOrd="0" presId="urn:microsoft.com/office/officeart/2005/8/layout/hierarchy1"/>
    <dgm:cxn modelId="{9615D32E-ADCC-4991-BD45-95B8FCE7A951}" type="presParOf" srcId="{043CBFFA-B659-4AC6-812B-D12811C54A08}" destId="{4D34A2FF-ADAE-4CB2-9FE2-FB1539222C0F}" srcOrd="1" destOrd="0" presId="urn:microsoft.com/office/officeart/2005/8/layout/hierarchy1"/>
    <dgm:cxn modelId="{37D34499-4E1C-41BD-A62C-3DBC57B54C33}" type="presParOf" srcId="{41936FD8-51F0-4CDC-9221-7AD9F2972841}" destId="{48AB80D9-9DCB-43FC-9113-4006AD1A74B0}" srcOrd="1" destOrd="0" presId="urn:microsoft.com/office/officeart/2005/8/layout/hierarchy1"/>
    <dgm:cxn modelId="{31BCCC94-80CF-4721-812F-8B794CCFD558}" type="presParOf" srcId="{48AB80D9-9DCB-43FC-9113-4006AD1A74B0}" destId="{84B6A4D3-2739-4E37-8C1F-B97D231BA2C7}" srcOrd="0" destOrd="0" presId="urn:microsoft.com/office/officeart/2005/8/layout/hierarchy1"/>
    <dgm:cxn modelId="{D3A5E63C-957A-4D39-8CA2-BA7C4F5D622D}" type="presParOf" srcId="{84B6A4D3-2739-4E37-8C1F-B97D231BA2C7}" destId="{2E493C4D-0E3D-4716-81ED-7AE4F949ADAF}" srcOrd="0" destOrd="0" presId="urn:microsoft.com/office/officeart/2005/8/layout/hierarchy1"/>
    <dgm:cxn modelId="{9692A47F-7631-4EA7-A9B5-944C27EA1097}" type="presParOf" srcId="{84B6A4D3-2739-4E37-8C1F-B97D231BA2C7}" destId="{C1BE28F4-2B3D-4EEF-85AC-1B38112D9B6A}" srcOrd="1" destOrd="0" presId="urn:microsoft.com/office/officeart/2005/8/layout/hierarchy1"/>
    <dgm:cxn modelId="{997F8AA8-62AD-4D74-BF28-49CC1411AE2A}" type="presParOf" srcId="{48AB80D9-9DCB-43FC-9113-4006AD1A74B0}" destId="{7F3B81E8-A2C1-4955-8A6A-C70E1F12C5C0}" srcOrd="1" destOrd="0" presId="urn:microsoft.com/office/officeart/2005/8/layout/hierarchy1"/>
    <dgm:cxn modelId="{5C6F98E1-46F5-4AC5-88E4-1CABD47CF656}" type="presParOf" srcId="{41936FD8-51F0-4CDC-9221-7AD9F2972841}" destId="{871B24AB-12CD-4A79-AA56-C8631A98F7FB}" srcOrd="2" destOrd="0" presId="urn:microsoft.com/office/officeart/2005/8/layout/hierarchy1"/>
    <dgm:cxn modelId="{588B747F-8B00-4AC1-A289-97DD0C7B5D3B}" type="presParOf" srcId="{871B24AB-12CD-4A79-AA56-C8631A98F7FB}" destId="{EDF81CEB-1009-4FDD-AB4C-807026A71BDE}" srcOrd="0" destOrd="0" presId="urn:microsoft.com/office/officeart/2005/8/layout/hierarchy1"/>
    <dgm:cxn modelId="{4C63B15C-C5B8-4F5A-97EF-7D32D001C7E3}" type="presParOf" srcId="{EDF81CEB-1009-4FDD-AB4C-807026A71BDE}" destId="{BB8C5A99-9C83-4A78-AC9A-BD62263906ED}" srcOrd="0" destOrd="0" presId="urn:microsoft.com/office/officeart/2005/8/layout/hierarchy1"/>
    <dgm:cxn modelId="{C5F77278-BF6D-4635-B027-FBA118EB119F}" type="presParOf" srcId="{EDF81CEB-1009-4FDD-AB4C-807026A71BDE}" destId="{2A3FA76E-9F59-408E-AAC7-B0734EDA3F17}" srcOrd="1" destOrd="0" presId="urn:microsoft.com/office/officeart/2005/8/layout/hierarchy1"/>
    <dgm:cxn modelId="{7C174D56-81B0-4529-AB43-EC5EFDD22975}" type="presParOf" srcId="{871B24AB-12CD-4A79-AA56-C8631A98F7FB}" destId="{2BC94F8C-5294-4222-92E4-A964CE7C5F8B}" srcOrd="1" destOrd="0" presId="urn:microsoft.com/office/officeart/2005/8/layout/hierarchy1"/>
    <dgm:cxn modelId="{3224DD6A-0E37-4199-A018-4F7E593DE761}" type="presParOf" srcId="{41936FD8-51F0-4CDC-9221-7AD9F2972841}" destId="{5E249B8F-A931-41C5-955B-228766F2E7F8}" srcOrd="3" destOrd="0" presId="urn:microsoft.com/office/officeart/2005/8/layout/hierarchy1"/>
    <dgm:cxn modelId="{91AE3B31-AA04-4C02-8E38-0274449754A9}" type="presParOf" srcId="{5E249B8F-A931-41C5-955B-228766F2E7F8}" destId="{732756E5-4461-490E-AAA1-88C688047212}" srcOrd="0" destOrd="0" presId="urn:microsoft.com/office/officeart/2005/8/layout/hierarchy1"/>
    <dgm:cxn modelId="{FBFF69DD-E58F-4EBD-8EF9-6B6ECDD7DBEB}" type="presParOf" srcId="{732756E5-4461-490E-AAA1-88C688047212}" destId="{6A63AD33-B0F8-4CC5-BA56-3A79053D6E09}" srcOrd="0" destOrd="0" presId="urn:microsoft.com/office/officeart/2005/8/layout/hierarchy1"/>
    <dgm:cxn modelId="{DEDD639A-65A4-437C-839E-C513B986E473}" type="presParOf" srcId="{732756E5-4461-490E-AAA1-88C688047212}" destId="{C1F215DE-DEA0-46D0-AB05-AB7CABA785F2}" srcOrd="1" destOrd="0" presId="urn:microsoft.com/office/officeart/2005/8/layout/hierarchy1"/>
    <dgm:cxn modelId="{03F02EC9-97F7-44A4-92F6-BF4A6268E32D}" type="presParOf" srcId="{5E249B8F-A931-41C5-955B-228766F2E7F8}" destId="{A2BDF521-3E82-4919-A559-9813768663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BCABD4-A36F-4EBC-A6AA-92A13CA5FCB2}"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D15BBA7A-5018-437A-ADAA-D076DCD6697D}">
      <dgm:prSet/>
      <dgm:spPr/>
      <dgm:t>
        <a:bodyPr/>
        <a:lstStyle/>
        <a:p>
          <a:r>
            <a:rPr lang="es-ES" dirty="0"/>
            <a:t>La receta original debe crearse exactamente
</a:t>
          </a:r>
          <a:endParaRPr lang="en-US" dirty="0"/>
        </a:p>
      </dgm:t>
    </dgm:pt>
    <dgm:pt modelId="{4F38B7AD-9C90-4109-BDC5-922F5044BDDF}" type="parTrans" cxnId="{D0FBE4A1-41E3-432B-855D-49CD2D7A8C1A}">
      <dgm:prSet/>
      <dgm:spPr/>
      <dgm:t>
        <a:bodyPr/>
        <a:lstStyle/>
        <a:p>
          <a:endParaRPr lang="en-US"/>
        </a:p>
      </dgm:t>
    </dgm:pt>
    <dgm:pt modelId="{053EC82A-C932-42A9-B131-4B8E70C54341}" type="sibTrans" cxnId="{D0FBE4A1-41E3-432B-855D-49CD2D7A8C1A}">
      <dgm:prSet/>
      <dgm:spPr/>
      <dgm:t>
        <a:bodyPr/>
        <a:lstStyle/>
        <a:p>
          <a:endParaRPr lang="en-US"/>
        </a:p>
      </dgm:t>
    </dgm:pt>
    <dgm:pt modelId="{D9BEA68F-7A6B-4941-AD34-75E4F16DF692}">
      <dgm:prSet/>
      <dgm:spPr/>
      <dgm:t>
        <a:bodyPr/>
        <a:lstStyle/>
        <a:p>
          <a:r>
            <a:rPr lang="es-ES"/>
            <a:t>Evalúe la receta para ver si es aceptable
</a:t>
          </a:r>
          <a:endParaRPr lang="en-US"/>
        </a:p>
      </dgm:t>
    </dgm:pt>
    <dgm:pt modelId="{574E4732-A3AF-4176-B099-4D1095275A12}" type="parTrans" cxnId="{A4BE6A8F-FCAD-4770-80C2-20458CBDD0B7}">
      <dgm:prSet/>
      <dgm:spPr/>
      <dgm:t>
        <a:bodyPr/>
        <a:lstStyle/>
        <a:p>
          <a:endParaRPr lang="en-US"/>
        </a:p>
      </dgm:t>
    </dgm:pt>
    <dgm:pt modelId="{31936C20-921F-439D-8B37-51E4A5D2D56D}" type="sibTrans" cxnId="{A4BE6A8F-FCAD-4770-80C2-20458CBDD0B7}">
      <dgm:prSet/>
      <dgm:spPr/>
      <dgm:t>
        <a:bodyPr/>
        <a:lstStyle/>
        <a:p>
          <a:endParaRPr lang="en-US"/>
        </a:p>
      </dgm:t>
    </dgm:pt>
    <dgm:pt modelId="{880C12F8-9B5F-493C-A64D-1EDD2EC7A5EF}">
      <dgm:prSet/>
      <dgm:spPr/>
      <dgm:t>
        <a:bodyPr/>
        <a:lstStyle/>
        <a:p>
          <a:r>
            <a:rPr lang="es-ES" dirty="0"/>
            <a:t>El rendimiento de las recetas debe ser el doble o debe ampliarse a la cantidad adecuada para el tamaño de la sartén que se va a utilizar.
</a:t>
          </a:r>
          <a:endParaRPr lang="en-US" dirty="0"/>
        </a:p>
      </dgm:t>
    </dgm:pt>
    <dgm:pt modelId="{41C6EBDA-DBFA-4045-AB4C-A9435378BD21}" type="parTrans" cxnId="{8CD2CAAC-65A1-4479-90CD-8C773C4C4DA3}">
      <dgm:prSet/>
      <dgm:spPr/>
      <dgm:t>
        <a:bodyPr/>
        <a:lstStyle/>
        <a:p>
          <a:endParaRPr lang="en-US"/>
        </a:p>
      </dgm:t>
    </dgm:pt>
    <dgm:pt modelId="{C8E61CE4-FFCC-4843-81C8-96EFD2609AA5}" type="sibTrans" cxnId="{8CD2CAAC-65A1-4479-90CD-8C773C4C4DA3}">
      <dgm:prSet/>
      <dgm:spPr/>
      <dgm:t>
        <a:bodyPr/>
        <a:lstStyle/>
        <a:p>
          <a:endParaRPr lang="en-US"/>
        </a:p>
      </dgm:t>
    </dgm:pt>
    <dgm:pt modelId="{CAAF2F32-D6F9-4485-B246-E7D7A0B23400}">
      <dgm:prSet/>
      <dgm:spPr/>
      <dgm:t>
        <a:bodyPr/>
        <a:lstStyle/>
        <a:p>
          <a:r>
            <a:rPr lang="es-ES"/>
            <a:t>Preparar la receta de nuevo, observar el producto y hacer ajustes
</a:t>
          </a:r>
          <a:endParaRPr lang="en-US"/>
        </a:p>
      </dgm:t>
    </dgm:pt>
    <dgm:pt modelId="{8043FC85-BFBD-422A-9E7A-E4F1AF191518}" type="parTrans" cxnId="{63B56462-57A2-4898-88E7-FD3C8E58BC5B}">
      <dgm:prSet/>
      <dgm:spPr/>
      <dgm:t>
        <a:bodyPr/>
        <a:lstStyle/>
        <a:p>
          <a:endParaRPr lang="en-US"/>
        </a:p>
      </dgm:t>
    </dgm:pt>
    <dgm:pt modelId="{2467A7EA-E249-43F6-AE6B-8D9AE677F033}" type="sibTrans" cxnId="{63B56462-57A2-4898-88E7-FD3C8E58BC5B}">
      <dgm:prSet/>
      <dgm:spPr/>
      <dgm:t>
        <a:bodyPr/>
        <a:lstStyle/>
        <a:p>
          <a:endParaRPr lang="en-US"/>
        </a:p>
      </dgm:t>
    </dgm:pt>
    <dgm:pt modelId="{2987BD02-3545-464E-B696-DA32A3E01D1F}">
      <dgm:prSet/>
      <dgm:spPr/>
      <dgm:t>
        <a:bodyPr/>
        <a:lstStyle/>
        <a:p>
          <a:r>
            <a:rPr lang="es-ES" dirty="0"/>
            <a:t>Si los resultados son satisfactorios, el rendimiento de la receta se duplicará una vez más para una mayor evaluación y revisión.
</a:t>
          </a:r>
          <a:endParaRPr lang="en-US" dirty="0"/>
        </a:p>
      </dgm:t>
    </dgm:pt>
    <dgm:pt modelId="{4B87245F-05AE-442B-BA64-9689FEFE494F}" type="parTrans" cxnId="{0798D762-C260-4484-B215-2B4D1172928C}">
      <dgm:prSet/>
      <dgm:spPr/>
      <dgm:t>
        <a:bodyPr/>
        <a:lstStyle/>
        <a:p>
          <a:endParaRPr lang="en-US"/>
        </a:p>
      </dgm:t>
    </dgm:pt>
    <dgm:pt modelId="{A699E0A3-BD13-4F96-BC12-45485A652265}" type="sibTrans" cxnId="{0798D762-C260-4484-B215-2B4D1172928C}">
      <dgm:prSet/>
      <dgm:spPr/>
      <dgm:t>
        <a:bodyPr/>
        <a:lstStyle/>
        <a:p>
          <a:endParaRPr lang="en-US"/>
        </a:p>
      </dgm:t>
    </dgm:pt>
    <dgm:pt modelId="{C989F72C-8F15-4570-B0B6-D73EC7FE7887}">
      <dgm:prSet/>
      <dgm:spPr/>
      <dgm:t>
        <a:bodyPr/>
        <a:lstStyle/>
        <a:p>
          <a:r>
            <a:rPr lang="es-ES" dirty="0"/>
            <a:t>Si el producto sigue siendo satisfactorio, la receta se puede aumentar en incrementos de 25 porciones o sartenes completas) hasta que se preparen aproximadamente 100 porciones.
</a:t>
          </a:r>
          <a:endParaRPr lang="en-US" dirty="0"/>
        </a:p>
      </dgm:t>
    </dgm:pt>
    <dgm:pt modelId="{35A8A0A7-6DA4-4772-9FA3-2B453889DFBE}" type="parTrans" cxnId="{501A15EA-F6C7-4DEA-87E2-29B16B68C253}">
      <dgm:prSet/>
      <dgm:spPr/>
      <dgm:t>
        <a:bodyPr/>
        <a:lstStyle/>
        <a:p>
          <a:endParaRPr lang="en-US"/>
        </a:p>
      </dgm:t>
    </dgm:pt>
    <dgm:pt modelId="{E6F044F2-87F0-45DC-99AC-E90528930E7F}" type="sibTrans" cxnId="{501A15EA-F6C7-4DEA-87E2-29B16B68C253}">
      <dgm:prSet/>
      <dgm:spPr/>
      <dgm:t>
        <a:bodyPr/>
        <a:lstStyle/>
        <a:p>
          <a:endParaRPr lang="en-US"/>
        </a:p>
      </dgm:t>
    </dgm:pt>
    <dgm:pt modelId="{7291DE1E-4BC1-4FD7-BE9D-F322F547B2DB}" type="pres">
      <dgm:prSet presAssocID="{B7BCABD4-A36F-4EBC-A6AA-92A13CA5FCB2}" presName="linear" presStyleCnt="0">
        <dgm:presLayoutVars>
          <dgm:animLvl val="lvl"/>
          <dgm:resizeHandles val="exact"/>
        </dgm:presLayoutVars>
      </dgm:prSet>
      <dgm:spPr/>
    </dgm:pt>
    <dgm:pt modelId="{1BAFF00D-CE21-4FC4-B8F4-168F97889622}" type="pres">
      <dgm:prSet presAssocID="{D15BBA7A-5018-437A-ADAA-D076DCD6697D}" presName="parentText" presStyleLbl="node1" presStyleIdx="0" presStyleCnt="6">
        <dgm:presLayoutVars>
          <dgm:chMax val="0"/>
          <dgm:bulletEnabled val="1"/>
        </dgm:presLayoutVars>
      </dgm:prSet>
      <dgm:spPr/>
    </dgm:pt>
    <dgm:pt modelId="{70D4CA1A-CDE1-47E5-95B6-CDE458004F73}" type="pres">
      <dgm:prSet presAssocID="{053EC82A-C932-42A9-B131-4B8E70C54341}" presName="spacer" presStyleCnt="0"/>
      <dgm:spPr/>
    </dgm:pt>
    <dgm:pt modelId="{D039A97E-E35D-4248-9739-D270C130B037}" type="pres">
      <dgm:prSet presAssocID="{D9BEA68F-7A6B-4941-AD34-75E4F16DF692}" presName="parentText" presStyleLbl="node1" presStyleIdx="1" presStyleCnt="6">
        <dgm:presLayoutVars>
          <dgm:chMax val="0"/>
          <dgm:bulletEnabled val="1"/>
        </dgm:presLayoutVars>
      </dgm:prSet>
      <dgm:spPr/>
    </dgm:pt>
    <dgm:pt modelId="{D2839799-B42D-4A9E-BAD5-A56BBED44D61}" type="pres">
      <dgm:prSet presAssocID="{31936C20-921F-439D-8B37-51E4A5D2D56D}" presName="spacer" presStyleCnt="0"/>
      <dgm:spPr/>
    </dgm:pt>
    <dgm:pt modelId="{F5349F5F-26AD-4B3A-B35E-D0C17E21DEEE}" type="pres">
      <dgm:prSet presAssocID="{880C12F8-9B5F-493C-A64D-1EDD2EC7A5EF}" presName="parentText" presStyleLbl="node1" presStyleIdx="2" presStyleCnt="6">
        <dgm:presLayoutVars>
          <dgm:chMax val="0"/>
          <dgm:bulletEnabled val="1"/>
        </dgm:presLayoutVars>
      </dgm:prSet>
      <dgm:spPr/>
    </dgm:pt>
    <dgm:pt modelId="{3BADC67D-B3D8-429A-AC1F-F61AFD52533A}" type="pres">
      <dgm:prSet presAssocID="{C8E61CE4-FFCC-4843-81C8-96EFD2609AA5}" presName="spacer" presStyleCnt="0"/>
      <dgm:spPr/>
    </dgm:pt>
    <dgm:pt modelId="{EEECA4E9-C07F-4712-B92C-78BBA221123F}" type="pres">
      <dgm:prSet presAssocID="{CAAF2F32-D6F9-4485-B246-E7D7A0B23400}" presName="parentText" presStyleLbl="node1" presStyleIdx="3" presStyleCnt="6">
        <dgm:presLayoutVars>
          <dgm:chMax val="0"/>
          <dgm:bulletEnabled val="1"/>
        </dgm:presLayoutVars>
      </dgm:prSet>
      <dgm:spPr/>
    </dgm:pt>
    <dgm:pt modelId="{402FDA11-CEDD-4F36-94E4-6E8104981941}" type="pres">
      <dgm:prSet presAssocID="{2467A7EA-E249-43F6-AE6B-8D9AE677F033}" presName="spacer" presStyleCnt="0"/>
      <dgm:spPr/>
    </dgm:pt>
    <dgm:pt modelId="{F52794E9-4C50-43E9-A713-20CF846AB577}" type="pres">
      <dgm:prSet presAssocID="{2987BD02-3545-464E-B696-DA32A3E01D1F}" presName="parentText" presStyleLbl="node1" presStyleIdx="4" presStyleCnt="6">
        <dgm:presLayoutVars>
          <dgm:chMax val="0"/>
          <dgm:bulletEnabled val="1"/>
        </dgm:presLayoutVars>
      </dgm:prSet>
      <dgm:spPr/>
    </dgm:pt>
    <dgm:pt modelId="{D2485DBD-6E12-405A-9C5D-4B461427084F}" type="pres">
      <dgm:prSet presAssocID="{A699E0A3-BD13-4F96-BC12-45485A652265}" presName="spacer" presStyleCnt="0"/>
      <dgm:spPr/>
    </dgm:pt>
    <dgm:pt modelId="{9D46D9E3-0E09-4E63-B1AF-144B6CE41EB0}" type="pres">
      <dgm:prSet presAssocID="{C989F72C-8F15-4570-B0B6-D73EC7FE7887}" presName="parentText" presStyleLbl="node1" presStyleIdx="5" presStyleCnt="6">
        <dgm:presLayoutVars>
          <dgm:chMax val="0"/>
          <dgm:bulletEnabled val="1"/>
        </dgm:presLayoutVars>
      </dgm:prSet>
      <dgm:spPr/>
    </dgm:pt>
  </dgm:ptLst>
  <dgm:cxnLst>
    <dgm:cxn modelId="{45716701-0A44-4987-B20A-A66A1A6A1970}" type="presOf" srcId="{CAAF2F32-D6F9-4485-B246-E7D7A0B23400}" destId="{EEECA4E9-C07F-4712-B92C-78BBA221123F}" srcOrd="0" destOrd="0" presId="urn:microsoft.com/office/officeart/2005/8/layout/vList2"/>
    <dgm:cxn modelId="{63B56462-57A2-4898-88E7-FD3C8E58BC5B}" srcId="{B7BCABD4-A36F-4EBC-A6AA-92A13CA5FCB2}" destId="{CAAF2F32-D6F9-4485-B246-E7D7A0B23400}" srcOrd="3" destOrd="0" parTransId="{8043FC85-BFBD-422A-9E7A-E4F1AF191518}" sibTransId="{2467A7EA-E249-43F6-AE6B-8D9AE677F033}"/>
    <dgm:cxn modelId="{0798D762-C260-4484-B215-2B4D1172928C}" srcId="{B7BCABD4-A36F-4EBC-A6AA-92A13CA5FCB2}" destId="{2987BD02-3545-464E-B696-DA32A3E01D1F}" srcOrd="4" destOrd="0" parTransId="{4B87245F-05AE-442B-BA64-9689FEFE494F}" sibTransId="{A699E0A3-BD13-4F96-BC12-45485A652265}"/>
    <dgm:cxn modelId="{A20AEA63-2F90-4807-9289-7D3C65A852E2}" type="presOf" srcId="{B7BCABD4-A36F-4EBC-A6AA-92A13CA5FCB2}" destId="{7291DE1E-4BC1-4FD7-BE9D-F322F547B2DB}" srcOrd="0" destOrd="0" presId="urn:microsoft.com/office/officeart/2005/8/layout/vList2"/>
    <dgm:cxn modelId="{41FB5075-F72B-4450-8BA3-8938CC0A9BE6}" type="presOf" srcId="{D15BBA7A-5018-437A-ADAA-D076DCD6697D}" destId="{1BAFF00D-CE21-4FC4-B8F4-168F97889622}" srcOrd="0" destOrd="0" presId="urn:microsoft.com/office/officeart/2005/8/layout/vList2"/>
    <dgm:cxn modelId="{E9AD9B55-5D50-4A53-84E5-400AB55913E5}" type="presOf" srcId="{2987BD02-3545-464E-B696-DA32A3E01D1F}" destId="{F52794E9-4C50-43E9-A713-20CF846AB577}" srcOrd="0" destOrd="0" presId="urn:microsoft.com/office/officeart/2005/8/layout/vList2"/>
    <dgm:cxn modelId="{A4BE6A8F-FCAD-4770-80C2-20458CBDD0B7}" srcId="{B7BCABD4-A36F-4EBC-A6AA-92A13CA5FCB2}" destId="{D9BEA68F-7A6B-4941-AD34-75E4F16DF692}" srcOrd="1" destOrd="0" parTransId="{574E4732-A3AF-4176-B099-4D1095275A12}" sibTransId="{31936C20-921F-439D-8B37-51E4A5D2D56D}"/>
    <dgm:cxn modelId="{51B94F98-B379-4B02-9B7B-5A81CF2BD580}" type="presOf" srcId="{C989F72C-8F15-4570-B0B6-D73EC7FE7887}" destId="{9D46D9E3-0E09-4E63-B1AF-144B6CE41EB0}" srcOrd="0" destOrd="0" presId="urn:microsoft.com/office/officeart/2005/8/layout/vList2"/>
    <dgm:cxn modelId="{D0FBE4A1-41E3-432B-855D-49CD2D7A8C1A}" srcId="{B7BCABD4-A36F-4EBC-A6AA-92A13CA5FCB2}" destId="{D15BBA7A-5018-437A-ADAA-D076DCD6697D}" srcOrd="0" destOrd="0" parTransId="{4F38B7AD-9C90-4109-BDC5-922F5044BDDF}" sibTransId="{053EC82A-C932-42A9-B131-4B8E70C54341}"/>
    <dgm:cxn modelId="{8CD2CAAC-65A1-4479-90CD-8C773C4C4DA3}" srcId="{B7BCABD4-A36F-4EBC-A6AA-92A13CA5FCB2}" destId="{880C12F8-9B5F-493C-A64D-1EDD2EC7A5EF}" srcOrd="2" destOrd="0" parTransId="{41C6EBDA-DBFA-4045-AB4C-A9435378BD21}" sibTransId="{C8E61CE4-FFCC-4843-81C8-96EFD2609AA5}"/>
    <dgm:cxn modelId="{36D18BD2-9FBA-48B9-90DA-306392D49D34}" type="presOf" srcId="{D9BEA68F-7A6B-4941-AD34-75E4F16DF692}" destId="{D039A97E-E35D-4248-9739-D270C130B037}" srcOrd="0" destOrd="0" presId="urn:microsoft.com/office/officeart/2005/8/layout/vList2"/>
    <dgm:cxn modelId="{501A15EA-F6C7-4DEA-87E2-29B16B68C253}" srcId="{B7BCABD4-A36F-4EBC-A6AA-92A13CA5FCB2}" destId="{C989F72C-8F15-4570-B0B6-D73EC7FE7887}" srcOrd="5" destOrd="0" parTransId="{35A8A0A7-6DA4-4772-9FA3-2B453889DFBE}" sibTransId="{E6F044F2-87F0-45DC-99AC-E90528930E7F}"/>
    <dgm:cxn modelId="{F3AF99F5-CA6C-4CC0-8437-123B83BE4AB4}" type="presOf" srcId="{880C12F8-9B5F-493C-A64D-1EDD2EC7A5EF}" destId="{F5349F5F-26AD-4B3A-B35E-D0C17E21DEEE}" srcOrd="0" destOrd="0" presId="urn:microsoft.com/office/officeart/2005/8/layout/vList2"/>
    <dgm:cxn modelId="{8DDB547D-B950-458D-A023-BACC05127A23}" type="presParOf" srcId="{7291DE1E-4BC1-4FD7-BE9D-F322F547B2DB}" destId="{1BAFF00D-CE21-4FC4-B8F4-168F97889622}" srcOrd="0" destOrd="0" presId="urn:microsoft.com/office/officeart/2005/8/layout/vList2"/>
    <dgm:cxn modelId="{553CE9D1-3F25-4B65-8FE7-B230FB313A42}" type="presParOf" srcId="{7291DE1E-4BC1-4FD7-BE9D-F322F547B2DB}" destId="{70D4CA1A-CDE1-47E5-95B6-CDE458004F73}" srcOrd="1" destOrd="0" presId="urn:microsoft.com/office/officeart/2005/8/layout/vList2"/>
    <dgm:cxn modelId="{83582CC4-CDEF-472B-8004-C1DC1BB09475}" type="presParOf" srcId="{7291DE1E-4BC1-4FD7-BE9D-F322F547B2DB}" destId="{D039A97E-E35D-4248-9739-D270C130B037}" srcOrd="2" destOrd="0" presId="urn:microsoft.com/office/officeart/2005/8/layout/vList2"/>
    <dgm:cxn modelId="{422712D8-91A8-4245-865C-67F7A5DBB0A0}" type="presParOf" srcId="{7291DE1E-4BC1-4FD7-BE9D-F322F547B2DB}" destId="{D2839799-B42D-4A9E-BAD5-A56BBED44D61}" srcOrd="3" destOrd="0" presId="urn:microsoft.com/office/officeart/2005/8/layout/vList2"/>
    <dgm:cxn modelId="{7D4FFF02-1EB6-4E0C-BD33-994AA2DFD8EF}" type="presParOf" srcId="{7291DE1E-4BC1-4FD7-BE9D-F322F547B2DB}" destId="{F5349F5F-26AD-4B3A-B35E-D0C17E21DEEE}" srcOrd="4" destOrd="0" presId="urn:microsoft.com/office/officeart/2005/8/layout/vList2"/>
    <dgm:cxn modelId="{BEA65DA3-9D1E-4C46-9794-A87ECA277811}" type="presParOf" srcId="{7291DE1E-4BC1-4FD7-BE9D-F322F547B2DB}" destId="{3BADC67D-B3D8-429A-AC1F-F61AFD52533A}" srcOrd="5" destOrd="0" presId="urn:microsoft.com/office/officeart/2005/8/layout/vList2"/>
    <dgm:cxn modelId="{9B9EA69F-A552-437B-AB20-B075D5766AEE}" type="presParOf" srcId="{7291DE1E-4BC1-4FD7-BE9D-F322F547B2DB}" destId="{EEECA4E9-C07F-4712-B92C-78BBA221123F}" srcOrd="6" destOrd="0" presId="urn:microsoft.com/office/officeart/2005/8/layout/vList2"/>
    <dgm:cxn modelId="{9CF29945-FBDC-4249-B51A-422C6B50112C}" type="presParOf" srcId="{7291DE1E-4BC1-4FD7-BE9D-F322F547B2DB}" destId="{402FDA11-CEDD-4F36-94E4-6E8104981941}" srcOrd="7" destOrd="0" presId="urn:microsoft.com/office/officeart/2005/8/layout/vList2"/>
    <dgm:cxn modelId="{250EB96E-08A0-4CAD-9E70-F160649F2CAF}" type="presParOf" srcId="{7291DE1E-4BC1-4FD7-BE9D-F322F547B2DB}" destId="{F52794E9-4C50-43E9-A713-20CF846AB577}" srcOrd="8" destOrd="0" presId="urn:microsoft.com/office/officeart/2005/8/layout/vList2"/>
    <dgm:cxn modelId="{00A544B2-82F1-426C-8CEE-ED92D46BEAAD}" type="presParOf" srcId="{7291DE1E-4BC1-4FD7-BE9D-F322F547B2DB}" destId="{D2485DBD-6E12-405A-9C5D-4B461427084F}" srcOrd="9" destOrd="0" presId="urn:microsoft.com/office/officeart/2005/8/layout/vList2"/>
    <dgm:cxn modelId="{8EACF3D3-F00F-4FED-81DF-844F997783EF}" type="presParOf" srcId="{7291DE1E-4BC1-4FD7-BE9D-F322F547B2DB}" destId="{9D46D9E3-0E09-4E63-B1AF-144B6CE41EB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7CE1DB-6E33-419B-B424-4B80CB5927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0FDD0C1-00DF-42D5-A1C9-3185C119D72A}">
      <dgm:prSet/>
      <dgm:spPr/>
      <dgm:t>
        <a:bodyPr/>
        <a:lstStyle/>
        <a:p>
          <a:r>
            <a:rPr lang="en-US" dirty="0"/>
            <a:t>1. </a:t>
          </a:r>
          <a:r>
            <a:rPr lang="en-US" dirty="0" err="1"/>
            <a:t>Calcular</a:t>
          </a:r>
          <a:r>
            <a:rPr lang="en-US" dirty="0"/>
            <a:t> </a:t>
          </a:r>
          <a:r>
            <a:rPr lang="en-US" dirty="0" err="1"/>
            <a:t>el</a:t>
          </a:r>
          <a:r>
            <a:rPr lang="en-US" dirty="0"/>
            <a:t> </a:t>
          </a:r>
          <a:r>
            <a:rPr lang="en-US" dirty="0" err="1"/>
            <a:t>rendimiento</a:t>
          </a:r>
          <a:r>
            <a:rPr lang="en-US" dirty="0"/>
            <a:t> original</a:t>
          </a:r>
        </a:p>
      </dgm:t>
    </dgm:pt>
    <dgm:pt modelId="{146C26D2-1DA1-46EF-9015-656B5C10C444}" type="parTrans" cxnId="{0F467ABE-DF34-4CE6-AE41-AB936E611A57}">
      <dgm:prSet/>
      <dgm:spPr/>
      <dgm:t>
        <a:bodyPr/>
        <a:lstStyle/>
        <a:p>
          <a:endParaRPr lang="en-US"/>
        </a:p>
      </dgm:t>
    </dgm:pt>
    <dgm:pt modelId="{876E1CC2-71B6-4D9F-8BD6-1DE59A23B50F}" type="sibTrans" cxnId="{0F467ABE-DF34-4CE6-AE41-AB936E611A57}">
      <dgm:prSet/>
      <dgm:spPr/>
      <dgm:t>
        <a:bodyPr/>
        <a:lstStyle/>
        <a:p>
          <a:endParaRPr lang="en-US"/>
        </a:p>
      </dgm:t>
    </dgm:pt>
    <dgm:pt modelId="{A67B6D8A-D9E8-45BA-B0FE-06E69517DF42}">
      <dgm:prSet/>
      <dgm:spPr/>
      <dgm:t>
        <a:bodyPr/>
        <a:lstStyle/>
        <a:p>
          <a:r>
            <a:rPr lang="en-US" dirty="0"/>
            <a:t>2. </a:t>
          </a:r>
          <a:r>
            <a:rPr lang="en-US" dirty="0" err="1"/>
            <a:t>Calcular</a:t>
          </a:r>
          <a:r>
            <a:rPr lang="en-US" dirty="0"/>
            <a:t> </a:t>
          </a:r>
          <a:r>
            <a:rPr lang="en-US" dirty="0" err="1"/>
            <a:t>el</a:t>
          </a:r>
          <a:r>
            <a:rPr lang="en-US" dirty="0"/>
            <a:t> </a:t>
          </a:r>
          <a:r>
            <a:rPr lang="en-US" dirty="0" err="1"/>
            <a:t>rendimiento</a:t>
          </a:r>
          <a:r>
            <a:rPr lang="en-US" dirty="0"/>
            <a:t> </a:t>
          </a:r>
          <a:r>
            <a:rPr lang="en-US" dirty="0" err="1"/>
            <a:t>deseado</a:t>
          </a:r>
          <a:endParaRPr lang="en-US" dirty="0"/>
        </a:p>
      </dgm:t>
    </dgm:pt>
    <dgm:pt modelId="{2C978B74-50C2-4A87-993C-B24718C884D6}" type="parTrans" cxnId="{9BE854BE-3994-4FAD-98F4-497D6834E4C0}">
      <dgm:prSet/>
      <dgm:spPr/>
      <dgm:t>
        <a:bodyPr/>
        <a:lstStyle/>
        <a:p>
          <a:endParaRPr lang="en-US"/>
        </a:p>
      </dgm:t>
    </dgm:pt>
    <dgm:pt modelId="{DDE48256-7D2F-4D59-AEEC-229B4D094048}" type="sibTrans" cxnId="{9BE854BE-3994-4FAD-98F4-497D6834E4C0}">
      <dgm:prSet/>
      <dgm:spPr/>
      <dgm:t>
        <a:bodyPr/>
        <a:lstStyle/>
        <a:p>
          <a:endParaRPr lang="en-US"/>
        </a:p>
      </dgm:t>
    </dgm:pt>
    <dgm:pt modelId="{F5386F8C-3B2F-4979-A7FB-DAD050026C44}">
      <dgm:prSet/>
      <dgm:spPr/>
      <dgm:t>
        <a:bodyPr/>
        <a:lstStyle/>
        <a:p>
          <a:r>
            <a:rPr lang="en-US" dirty="0"/>
            <a:t>3. "DO" (Original </a:t>
          </a:r>
          <a:r>
            <a:rPr lang="en-US" dirty="0" err="1"/>
            <a:t>deseado</a:t>
          </a:r>
          <a:r>
            <a:rPr lang="en-US" dirty="0"/>
            <a:t>))</a:t>
          </a:r>
        </a:p>
      </dgm:t>
    </dgm:pt>
    <dgm:pt modelId="{C00B15A9-5EFA-4868-AC4C-0087CDF2D0A5}" type="parTrans" cxnId="{7675C1EE-8215-457D-AA1D-D4FD011A8D98}">
      <dgm:prSet/>
      <dgm:spPr/>
      <dgm:t>
        <a:bodyPr/>
        <a:lstStyle/>
        <a:p>
          <a:endParaRPr lang="en-US"/>
        </a:p>
      </dgm:t>
    </dgm:pt>
    <dgm:pt modelId="{434B3CA3-309B-4290-B04E-E6C9D48F91D7}" type="sibTrans" cxnId="{7675C1EE-8215-457D-AA1D-D4FD011A8D98}">
      <dgm:prSet/>
      <dgm:spPr/>
      <dgm:t>
        <a:bodyPr/>
        <a:lstStyle/>
        <a:p>
          <a:endParaRPr lang="en-US"/>
        </a:p>
      </dgm:t>
    </dgm:pt>
    <dgm:pt modelId="{D9266D7A-32A4-4C8F-BD2D-285BFBA9DF6C}">
      <dgm:prSet/>
      <dgm:spPr/>
      <dgm:t>
        <a:bodyPr/>
        <a:lstStyle/>
        <a:p>
          <a:r>
            <a:rPr lang="en-US" dirty="0"/>
            <a:t>4. </a:t>
          </a:r>
          <a:r>
            <a:rPr lang="en-US" dirty="0" err="1"/>
            <a:t>Multiplicar</a:t>
          </a:r>
          <a:r>
            <a:rPr lang="en-US" dirty="0"/>
            <a:t> </a:t>
          </a:r>
          <a:r>
            <a:rPr lang="en-US" dirty="0" err="1"/>
            <a:t>ingredientes</a:t>
          </a:r>
          <a:r>
            <a:rPr lang="en-US" dirty="0"/>
            <a:t> </a:t>
          </a:r>
          <a:r>
            <a:rPr lang="en-US" dirty="0" err="1"/>
            <a:t>por</a:t>
          </a:r>
          <a:r>
            <a:rPr lang="en-US" dirty="0"/>
            <a:t> factor de </a:t>
          </a:r>
          <a:r>
            <a:rPr lang="en-US" dirty="0" err="1"/>
            <a:t>conversión</a:t>
          </a:r>
          <a:r>
            <a:rPr lang="en-US" dirty="0"/>
            <a:t> </a:t>
          </a:r>
        </a:p>
      </dgm:t>
    </dgm:pt>
    <dgm:pt modelId="{054A2B8A-C426-4199-B44F-020CDE9C26E8}" type="parTrans" cxnId="{9FC21BFB-DA3F-4291-A070-562933D321D4}">
      <dgm:prSet/>
      <dgm:spPr/>
      <dgm:t>
        <a:bodyPr/>
        <a:lstStyle/>
        <a:p>
          <a:endParaRPr lang="en-US"/>
        </a:p>
      </dgm:t>
    </dgm:pt>
    <dgm:pt modelId="{6441C7D2-D3A4-46BF-A169-6705DBC187C6}" type="sibTrans" cxnId="{9FC21BFB-DA3F-4291-A070-562933D321D4}">
      <dgm:prSet/>
      <dgm:spPr/>
      <dgm:t>
        <a:bodyPr/>
        <a:lstStyle/>
        <a:p>
          <a:endParaRPr lang="en-US"/>
        </a:p>
      </dgm:t>
    </dgm:pt>
    <dgm:pt modelId="{C43FBCD1-BA85-45D3-A5F9-41C95A32C138}" type="pres">
      <dgm:prSet presAssocID="{0F7CE1DB-6E33-419B-B424-4B80CB592765}" presName="linear" presStyleCnt="0">
        <dgm:presLayoutVars>
          <dgm:animLvl val="lvl"/>
          <dgm:resizeHandles val="exact"/>
        </dgm:presLayoutVars>
      </dgm:prSet>
      <dgm:spPr/>
    </dgm:pt>
    <dgm:pt modelId="{45669FFE-112A-43BC-B495-C547CCCDADF8}" type="pres">
      <dgm:prSet presAssocID="{F0FDD0C1-00DF-42D5-A1C9-3185C119D72A}" presName="parentText" presStyleLbl="node1" presStyleIdx="0" presStyleCnt="4">
        <dgm:presLayoutVars>
          <dgm:chMax val="0"/>
          <dgm:bulletEnabled val="1"/>
        </dgm:presLayoutVars>
      </dgm:prSet>
      <dgm:spPr/>
    </dgm:pt>
    <dgm:pt modelId="{BCC53B1E-35D6-47C8-8BCD-F000DF719C07}" type="pres">
      <dgm:prSet presAssocID="{876E1CC2-71B6-4D9F-8BD6-1DE59A23B50F}" presName="spacer" presStyleCnt="0"/>
      <dgm:spPr/>
    </dgm:pt>
    <dgm:pt modelId="{3240DC25-21A9-48E2-A36D-58C229419A9E}" type="pres">
      <dgm:prSet presAssocID="{A67B6D8A-D9E8-45BA-B0FE-06E69517DF42}" presName="parentText" presStyleLbl="node1" presStyleIdx="1" presStyleCnt="4">
        <dgm:presLayoutVars>
          <dgm:chMax val="0"/>
          <dgm:bulletEnabled val="1"/>
        </dgm:presLayoutVars>
      </dgm:prSet>
      <dgm:spPr/>
    </dgm:pt>
    <dgm:pt modelId="{27993B4C-AFC5-4105-B8D3-DCF124A05C0A}" type="pres">
      <dgm:prSet presAssocID="{DDE48256-7D2F-4D59-AEEC-229B4D094048}" presName="spacer" presStyleCnt="0"/>
      <dgm:spPr/>
    </dgm:pt>
    <dgm:pt modelId="{E3600984-4BA2-4783-94C3-569925C7D6CF}" type="pres">
      <dgm:prSet presAssocID="{F5386F8C-3B2F-4979-A7FB-DAD050026C44}" presName="parentText" presStyleLbl="node1" presStyleIdx="2" presStyleCnt="4">
        <dgm:presLayoutVars>
          <dgm:chMax val="0"/>
          <dgm:bulletEnabled val="1"/>
        </dgm:presLayoutVars>
      </dgm:prSet>
      <dgm:spPr/>
    </dgm:pt>
    <dgm:pt modelId="{5F4A3980-B4BC-479C-8292-56C236DCFD6D}" type="pres">
      <dgm:prSet presAssocID="{434B3CA3-309B-4290-B04E-E6C9D48F91D7}" presName="spacer" presStyleCnt="0"/>
      <dgm:spPr/>
    </dgm:pt>
    <dgm:pt modelId="{AE70DDD1-6417-487E-9B5B-D40A337DA1D9}" type="pres">
      <dgm:prSet presAssocID="{D9266D7A-32A4-4C8F-BD2D-285BFBA9DF6C}" presName="parentText" presStyleLbl="node1" presStyleIdx="3" presStyleCnt="4">
        <dgm:presLayoutVars>
          <dgm:chMax val="0"/>
          <dgm:bulletEnabled val="1"/>
        </dgm:presLayoutVars>
      </dgm:prSet>
      <dgm:spPr/>
    </dgm:pt>
  </dgm:ptLst>
  <dgm:cxnLst>
    <dgm:cxn modelId="{BF5AB917-029E-49E6-8FD6-30A0B1A5A6C5}" type="presOf" srcId="{F5386F8C-3B2F-4979-A7FB-DAD050026C44}" destId="{E3600984-4BA2-4783-94C3-569925C7D6CF}" srcOrd="0" destOrd="0" presId="urn:microsoft.com/office/officeart/2005/8/layout/vList2"/>
    <dgm:cxn modelId="{2BD2A460-8045-46D8-AE51-38C217D4547E}" type="presOf" srcId="{F0FDD0C1-00DF-42D5-A1C9-3185C119D72A}" destId="{45669FFE-112A-43BC-B495-C547CCCDADF8}" srcOrd="0" destOrd="0" presId="urn:microsoft.com/office/officeart/2005/8/layout/vList2"/>
    <dgm:cxn modelId="{508EAB60-FF7D-4AA6-8CD8-5865736E42C0}" type="presOf" srcId="{A67B6D8A-D9E8-45BA-B0FE-06E69517DF42}" destId="{3240DC25-21A9-48E2-A36D-58C229419A9E}" srcOrd="0" destOrd="0" presId="urn:microsoft.com/office/officeart/2005/8/layout/vList2"/>
    <dgm:cxn modelId="{DB544C7D-66BE-4D99-8CCB-DA6CF8E65C1C}" type="presOf" srcId="{D9266D7A-32A4-4C8F-BD2D-285BFBA9DF6C}" destId="{AE70DDD1-6417-487E-9B5B-D40A337DA1D9}" srcOrd="0" destOrd="0" presId="urn:microsoft.com/office/officeart/2005/8/layout/vList2"/>
    <dgm:cxn modelId="{9BE854BE-3994-4FAD-98F4-497D6834E4C0}" srcId="{0F7CE1DB-6E33-419B-B424-4B80CB592765}" destId="{A67B6D8A-D9E8-45BA-B0FE-06E69517DF42}" srcOrd="1" destOrd="0" parTransId="{2C978B74-50C2-4A87-993C-B24718C884D6}" sibTransId="{DDE48256-7D2F-4D59-AEEC-229B4D094048}"/>
    <dgm:cxn modelId="{0F467ABE-DF34-4CE6-AE41-AB936E611A57}" srcId="{0F7CE1DB-6E33-419B-B424-4B80CB592765}" destId="{F0FDD0C1-00DF-42D5-A1C9-3185C119D72A}" srcOrd="0" destOrd="0" parTransId="{146C26D2-1DA1-46EF-9015-656B5C10C444}" sibTransId="{876E1CC2-71B6-4D9F-8BD6-1DE59A23B50F}"/>
    <dgm:cxn modelId="{7675C1EE-8215-457D-AA1D-D4FD011A8D98}" srcId="{0F7CE1DB-6E33-419B-B424-4B80CB592765}" destId="{F5386F8C-3B2F-4979-A7FB-DAD050026C44}" srcOrd="2" destOrd="0" parTransId="{C00B15A9-5EFA-4868-AC4C-0087CDF2D0A5}" sibTransId="{434B3CA3-309B-4290-B04E-E6C9D48F91D7}"/>
    <dgm:cxn modelId="{5E7428F2-2C30-4891-8B71-6A900AF576A5}" type="presOf" srcId="{0F7CE1DB-6E33-419B-B424-4B80CB592765}" destId="{C43FBCD1-BA85-45D3-A5F9-41C95A32C138}" srcOrd="0" destOrd="0" presId="urn:microsoft.com/office/officeart/2005/8/layout/vList2"/>
    <dgm:cxn modelId="{9FC21BFB-DA3F-4291-A070-562933D321D4}" srcId="{0F7CE1DB-6E33-419B-B424-4B80CB592765}" destId="{D9266D7A-32A4-4C8F-BD2D-285BFBA9DF6C}" srcOrd="3" destOrd="0" parTransId="{054A2B8A-C426-4199-B44F-020CDE9C26E8}" sibTransId="{6441C7D2-D3A4-46BF-A169-6705DBC187C6}"/>
    <dgm:cxn modelId="{B5174BE5-41C5-4CA8-A4A4-42AF54C68C5E}" type="presParOf" srcId="{C43FBCD1-BA85-45D3-A5F9-41C95A32C138}" destId="{45669FFE-112A-43BC-B495-C547CCCDADF8}" srcOrd="0" destOrd="0" presId="urn:microsoft.com/office/officeart/2005/8/layout/vList2"/>
    <dgm:cxn modelId="{78E2F7FA-E9B0-481C-9C4F-D54991223759}" type="presParOf" srcId="{C43FBCD1-BA85-45D3-A5F9-41C95A32C138}" destId="{BCC53B1E-35D6-47C8-8BCD-F000DF719C07}" srcOrd="1" destOrd="0" presId="urn:microsoft.com/office/officeart/2005/8/layout/vList2"/>
    <dgm:cxn modelId="{A946C39B-B13D-4AEA-A36C-12A86361B62F}" type="presParOf" srcId="{C43FBCD1-BA85-45D3-A5F9-41C95A32C138}" destId="{3240DC25-21A9-48E2-A36D-58C229419A9E}" srcOrd="2" destOrd="0" presId="urn:microsoft.com/office/officeart/2005/8/layout/vList2"/>
    <dgm:cxn modelId="{1A0448EE-26C9-4FA4-80F3-51B72F0C5C7A}" type="presParOf" srcId="{C43FBCD1-BA85-45D3-A5F9-41C95A32C138}" destId="{27993B4C-AFC5-4105-B8D3-DCF124A05C0A}" srcOrd="3" destOrd="0" presId="urn:microsoft.com/office/officeart/2005/8/layout/vList2"/>
    <dgm:cxn modelId="{EB8BC52F-39F4-44A2-8DB7-0B5237AE1556}" type="presParOf" srcId="{C43FBCD1-BA85-45D3-A5F9-41C95A32C138}" destId="{E3600984-4BA2-4783-94C3-569925C7D6CF}" srcOrd="4" destOrd="0" presId="urn:microsoft.com/office/officeart/2005/8/layout/vList2"/>
    <dgm:cxn modelId="{6AC7F4B4-E434-4052-A976-714818455DF3}" type="presParOf" srcId="{C43FBCD1-BA85-45D3-A5F9-41C95A32C138}" destId="{5F4A3980-B4BC-479C-8292-56C236DCFD6D}" srcOrd="5" destOrd="0" presId="urn:microsoft.com/office/officeart/2005/8/layout/vList2"/>
    <dgm:cxn modelId="{E4E617C8-AE50-45B4-91C6-0B7368EE956F}" type="presParOf" srcId="{C43FBCD1-BA85-45D3-A5F9-41C95A32C138}" destId="{AE70DDD1-6417-487E-9B5B-D40A337DA1D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62E1C-9A2B-4C07-8675-30A29FD08C75}">
      <dsp:nvSpPr>
        <dsp:cNvPr id="0" name=""/>
        <dsp:cNvSpPr/>
      </dsp:nvSpPr>
      <dsp:spPr>
        <a:xfrm>
          <a:off x="2011680" y="1672"/>
          <a:ext cx="8046720" cy="734022"/>
        </a:xfrm>
        <a:prstGeom prst="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56129" tIns="186442" rIns="156129" bIns="186442" numCol="1" spcCol="1270" anchor="ctr" anchorCtr="0">
          <a:noAutofit/>
        </a:bodyPr>
        <a:lstStyle/>
        <a:p>
          <a:pPr marL="0" lvl="0" indent="0" algn="l" defTabSz="488950">
            <a:lnSpc>
              <a:spcPct val="90000"/>
            </a:lnSpc>
            <a:spcBef>
              <a:spcPct val="0"/>
            </a:spcBef>
            <a:spcAft>
              <a:spcPct val="35000"/>
            </a:spcAft>
            <a:buNone/>
          </a:pPr>
          <a:r>
            <a:rPr lang="es-ES" sz="1100" kern="1200" dirty="0"/>
            <a:t>El alumno entenderá el control de porciones y por qué es importante
</a:t>
          </a:r>
          <a:endParaRPr lang="en-US" sz="1100" kern="1200" dirty="0"/>
        </a:p>
      </dsp:txBody>
      <dsp:txXfrm>
        <a:off x="2011680" y="1672"/>
        <a:ext cx="8046720" cy="734022"/>
      </dsp:txXfrm>
    </dsp:sp>
    <dsp:sp modelId="{3FE73E9F-2C02-48A6-8AF7-8244A21BFA4A}">
      <dsp:nvSpPr>
        <dsp:cNvPr id="0" name=""/>
        <dsp:cNvSpPr/>
      </dsp:nvSpPr>
      <dsp:spPr>
        <a:xfrm>
          <a:off x="0" y="1672"/>
          <a:ext cx="2011680" cy="734022"/>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6451" tIns="72505" rIns="106451" bIns="72505" numCol="1" spcCol="1270" anchor="ctr" anchorCtr="0">
          <a:noAutofit/>
        </a:bodyPr>
        <a:lstStyle/>
        <a:p>
          <a:pPr marL="0" lvl="0" indent="0" algn="ctr" defTabSz="622300">
            <a:lnSpc>
              <a:spcPct val="90000"/>
            </a:lnSpc>
            <a:spcBef>
              <a:spcPct val="0"/>
            </a:spcBef>
            <a:spcAft>
              <a:spcPct val="35000"/>
            </a:spcAft>
            <a:buNone/>
          </a:pPr>
          <a:r>
            <a:rPr lang="en-US" sz="1400" kern="1200" dirty="0" err="1"/>
            <a:t>Entender</a:t>
          </a:r>
          <a:r>
            <a:rPr lang="en-US" sz="1400" kern="1200" dirty="0"/>
            <a:t>
</a:t>
          </a:r>
        </a:p>
      </dsp:txBody>
      <dsp:txXfrm>
        <a:off x="0" y="1672"/>
        <a:ext cx="2011680" cy="734022"/>
      </dsp:txXfrm>
    </dsp:sp>
    <dsp:sp modelId="{13EDC970-D594-46BB-9ADF-B8F9A97CFB2A}">
      <dsp:nvSpPr>
        <dsp:cNvPr id="0" name=""/>
        <dsp:cNvSpPr/>
      </dsp:nvSpPr>
      <dsp:spPr>
        <a:xfrm>
          <a:off x="2011680" y="779736"/>
          <a:ext cx="8046720" cy="734022"/>
        </a:xfrm>
        <a:prstGeom prst="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56129" tIns="186442" rIns="156129" bIns="186442" numCol="1" spcCol="1270" anchor="ctr" anchorCtr="0">
          <a:noAutofit/>
        </a:bodyPr>
        <a:lstStyle/>
        <a:p>
          <a:pPr marL="0" lvl="0" indent="0" algn="l" defTabSz="488950">
            <a:lnSpc>
              <a:spcPct val="90000"/>
            </a:lnSpc>
            <a:spcBef>
              <a:spcPct val="0"/>
            </a:spcBef>
            <a:spcAft>
              <a:spcPct val="35000"/>
            </a:spcAft>
            <a:buNone/>
          </a:pPr>
          <a:r>
            <a:rPr lang="es-ES" sz="1100" kern="1200"/>
            <a:t>El alumno entenderá los utensilios de control de porciones y cuáles usar
</a:t>
          </a:r>
          <a:endParaRPr lang="en-US" sz="1100" kern="1200"/>
        </a:p>
      </dsp:txBody>
      <dsp:txXfrm>
        <a:off x="2011680" y="779736"/>
        <a:ext cx="8046720" cy="734022"/>
      </dsp:txXfrm>
    </dsp:sp>
    <dsp:sp modelId="{06575E63-8BBA-4663-A5DF-4D3BEAF24AC6}">
      <dsp:nvSpPr>
        <dsp:cNvPr id="0" name=""/>
        <dsp:cNvSpPr/>
      </dsp:nvSpPr>
      <dsp:spPr>
        <a:xfrm>
          <a:off x="0" y="779736"/>
          <a:ext cx="2011680" cy="734022"/>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6451" tIns="72505" rIns="106451" bIns="72505" numCol="1" spcCol="1270" anchor="ctr" anchorCtr="0">
          <a:noAutofit/>
        </a:bodyPr>
        <a:lstStyle/>
        <a:p>
          <a:pPr marL="0" lvl="0" indent="0" algn="ctr" defTabSz="622300">
            <a:lnSpc>
              <a:spcPct val="90000"/>
            </a:lnSpc>
            <a:spcBef>
              <a:spcPct val="0"/>
            </a:spcBef>
            <a:spcAft>
              <a:spcPct val="35000"/>
            </a:spcAft>
            <a:buNone/>
          </a:pPr>
          <a:r>
            <a:rPr lang="en-US" sz="1400" kern="1200" dirty="0" err="1"/>
            <a:t>Entender</a:t>
          </a:r>
          <a:r>
            <a:rPr lang="en-US" sz="1400" kern="1200" dirty="0"/>
            <a:t>
</a:t>
          </a:r>
        </a:p>
      </dsp:txBody>
      <dsp:txXfrm>
        <a:off x="0" y="779736"/>
        <a:ext cx="2011680" cy="734022"/>
      </dsp:txXfrm>
    </dsp:sp>
    <dsp:sp modelId="{95362D13-7379-4594-841F-299535D5825E}">
      <dsp:nvSpPr>
        <dsp:cNvPr id="0" name=""/>
        <dsp:cNvSpPr/>
      </dsp:nvSpPr>
      <dsp:spPr>
        <a:xfrm>
          <a:off x="2011680" y="1557800"/>
          <a:ext cx="8046720" cy="734022"/>
        </a:xfrm>
        <a:prstGeom prst="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56129" tIns="186442" rIns="156129" bIns="186442" numCol="1" spcCol="1270" anchor="ctr" anchorCtr="0">
          <a:noAutofit/>
        </a:bodyPr>
        <a:lstStyle/>
        <a:p>
          <a:pPr marL="0" lvl="0" indent="0" algn="l" defTabSz="488950">
            <a:lnSpc>
              <a:spcPct val="90000"/>
            </a:lnSpc>
            <a:spcBef>
              <a:spcPct val="0"/>
            </a:spcBef>
            <a:spcAft>
              <a:spcPct val="35000"/>
            </a:spcAft>
            <a:buNone/>
          </a:pPr>
          <a:r>
            <a:rPr lang="es-ES" sz="1100" kern="1200"/>
            <a:t>El alumno sabrá cómo hacer una conversión de receta 
</a:t>
          </a:r>
          <a:endParaRPr lang="en-US" sz="1100" kern="1200"/>
        </a:p>
      </dsp:txBody>
      <dsp:txXfrm>
        <a:off x="2011680" y="1557800"/>
        <a:ext cx="8046720" cy="734022"/>
      </dsp:txXfrm>
    </dsp:sp>
    <dsp:sp modelId="{C6AA3E49-5120-451C-9555-9361BDE5361C}">
      <dsp:nvSpPr>
        <dsp:cNvPr id="0" name=""/>
        <dsp:cNvSpPr/>
      </dsp:nvSpPr>
      <dsp:spPr>
        <a:xfrm>
          <a:off x="0" y="1557800"/>
          <a:ext cx="2011680" cy="734022"/>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6451" tIns="72505" rIns="106451" bIns="72505" numCol="1" spcCol="1270" anchor="ctr" anchorCtr="0">
          <a:noAutofit/>
        </a:bodyPr>
        <a:lstStyle/>
        <a:p>
          <a:pPr marL="0" lvl="0" indent="0" algn="ctr" defTabSz="622300">
            <a:lnSpc>
              <a:spcPct val="90000"/>
            </a:lnSpc>
            <a:spcBef>
              <a:spcPct val="0"/>
            </a:spcBef>
            <a:spcAft>
              <a:spcPct val="35000"/>
            </a:spcAft>
            <a:buNone/>
          </a:pPr>
          <a:r>
            <a:rPr lang="en-US" sz="1400" kern="1200"/>
            <a:t>Saber
</a:t>
          </a:r>
        </a:p>
      </dsp:txBody>
      <dsp:txXfrm>
        <a:off x="0" y="1557800"/>
        <a:ext cx="2011680" cy="734022"/>
      </dsp:txXfrm>
    </dsp:sp>
    <dsp:sp modelId="{794836DB-8CCB-4991-B663-951614654730}">
      <dsp:nvSpPr>
        <dsp:cNvPr id="0" name=""/>
        <dsp:cNvSpPr/>
      </dsp:nvSpPr>
      <dsp:spPr>
        <a:xfrm>
          <a:off x="2011680" y="2335864"/>
          <a:ext cx="8046720" cy="734022"/>
        </a:xfrm>
        <a:prstGeom prst="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56129" tIns="186442" rIns="156129" bIns="186442" numCol="1" spcCol="1270" anchor="ctr" anchorCtr="0">
          <a:noAutofit/>
        </a:bodyPr>
        <a:lstStyle/>
        <a:p>
          <a:pPr marL="0" lvl="0" indent="0" algn="l" defTabSz="488950">
            <a:lnSpc>
              <a:spcPct val="90000"/>
            </a:lnSpc>
            <a:spcBef>
              <a:spcPct val="0"/>
            </a:spcBef>
            <a:spcAft>
              <a:spcPct val="35000"/>
            </a:spcAft>
            <a:buNone/>
          </a:pPr>
          <a:r>
            <a:rPr lang="es-ES" sz="1100" kern="1200"/>
            <a:t>El alumno sabrá qué es la ergonomía 
</a:t>
          </a:r>
          <a:endParaRPr lang="en-US" sz="1100" kern="1200"/>
        </a:p>
      </dsp:txBody>
      <dsp:txXfrm>
        <a:off x="2011680" y="2335864"/>
        <a:ext cx="8046720" cy="734022"/>
      </dsp:txXfrm>
    </dsp:sp>
    <dsp:sp modelId="{9BD59D73-3F9D-46F7-AA8B-6BE63DF47F4B}">
      <dsp:nvSpPr>
        <dsp:cNvPr id="0" name=""/>
        <dsp:cNvSpPr/>
      </dsp:nvSpPr>
      <dsp:spPr>
        <a:xfrm>
          <a:off x="0" y="2335864"/>
          <a:ext cx="2011680" cy="734022"/>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6451" tIns="72505" rIns="106451" bIns="72505" numCol="1" spcCol="1270" anchor="ctr" anchorCtr="0">
          <a:noAutofit/>
        </a:bodyPr>
        <a:lstStyle/>
        <a:p>
          <a:pPr marL="0" lvl="0" indent="0" algn="ctr" defTabSz="622300">
            <a:lnSpc>
              <a:spcPct val="90000"/>
            </a:lnSpc>
            <a:spcBef>
              <a:spcPct val="0"/>
            </a:spcBef>
            <a:spcAft>
              <a:spcPct val="35000"/>
            </a:spcAft>
            <a:buNone/>
          </a:pPr>
          <a:r>
            <a:rPr lang="en-US" sz="1400" kern="1200"/>
            <a:t>Saber
</a:t>
          </a:r>
        </a:p>
      </dsp:txBody>
      <dsp:txXfrm>
        <a:off x="0" y="2335864"/>
        <a:ext cx="2011680" cy="734022"/>
      </dsp:txXfrm>
    </dsp:sp>
    <dsp:sp modelId="{BED9951B-F6A4-4350-A41C-C3FBA0092019}">
      <dsp:nvSpPr>
        <dsp:cNvPr id="0" name=""/>
        <dsp:cNvSpPr/>
      </dsp:nvSpPr>
      <dsp:spPr>
        <a:xfrm>
          <a:off x="2011680" y="3113928"/>
          <a:ext cx="8046720" cy="734022"/>
        </a:xfrm>
        <a:prstGeom prst="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56129" tIns="186442" rIns="156129" bIns="186442" numCol="1" spcCol="1270" anchor="ctr" anchorCtr="0">
          <a:noAutofit/>
        </a:bodyPr>
        <a:lstStyle/>
        <a:p>
          <a:pPr marL="0" lvl="0" indent="0" algn="l" defTabSz="488950">
            <a:lnSpc>
              <a:spcPct val="90000"/>
            </a:lnSpc>
            <a:spcBef>
              <a:spcPct val="0"/>
            </a:spcBef>
            <a:spcAft>
              <a:spcPct val="35000"/>
            </a:spcAft>
            <a:buNone/>
          </a:pPr>
          <a:r>
            <a:rPr lang="es-ES" sz="1100" kern="1200"/>
            <a:t>El alumno sabrá la postura adecuada de pie, conducción y sentado.
</a:t>
          </a:r>
          <a:endParaRPr lang="en-US" sz="1100" kern="1200"/>
        </a:p>
      </dsp:txBody>
      <dsp:txXfrm>
        <a:off x="2011680" y="3113928"/>
        <a:ext cx="8046720" cy="734022"/>
      </dsp:txXfrm>
    </dsp:sp>
    <dsp:sp modelId="{B0A5959B-0C5A-42FF-B701-FA5A2FC72B34}">
      <dsp:nvSpPr>
        <dsp:cNvPr id="0" name=""/>
        <dsp:cNvSpPr/>
      </dsp:nvSpPr>
      <dsp:spPr>
        <a:xfrm>
          <a:off x="0" y="3113928"/>
          <a:ext cx="2011680" cy="734022"/>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06451" tIns="72505" rIns="106451" bIns="72505" numCol="1" spcCol="1270" anchor="ctr" anchorCtr="0">
          <a:noAutofit/>
        </a:bodyPr>
        <a:lstStyle/>
        <a:p>
          <a:pPr marL="0" lvl="0" indent="0" algn="ctr" defTabSz="622300">
            <a:lnSpc>
              <a:spcPct val="90000"/>
            </a:lnSpc>
            <a:spcBef>
              <a:spcPct val="0"/>
            </a:spcBef>
            <a:spcAft>
              <a:spcPct val="35000"/>
            </a:spcAft>
            <a:buNone/>
          </a:pPr>
          <a:r>
            <a:rPr lang="en-US" sz="1400" kern="1200"/>
            <a:t>Saber
</a:t>
          </a:r>
        </a:p>
      </dsp:txBody>
      <dsp:txXfrm>
        <a:off x="0" y="3113928"/>
        <a:ext cx="2011680" cy="734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18A1C-8A74-4E81-A079-00F14EFC6367}">
      <dsp:nvSpPr>
        <dsp:cNvPr id="0" name=""/>
        <dsp:cNvSpPr/>
      </dsp:nvSpPr>
      <dsp:spPr>
        <a:xfrm>
          <a:off x="0" y="128051"/>
          <a:ext cx="10058399" cy="868140"/>
        </a:xfrm>
        <a:prstGeom prst="round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Personas mayores que se están recuperando, tienen cierta condición médica o simplemente necesitan vigilar su ingesta de alimentos
</a:t>
          </a:r>
          <a:endParaRPr lang="en-US" sz="1400" kern="1200" dirty="0"/>
        </a:p>
      </dsp:txBody>
      <dsp:txXfrm>
        <a:off x="42379" y="170430"/>
        <a:ext cx="9973641" cy="783382"/>
      </dsp:txXfrm>
    </dsp:sp>
    <dsp:sp modelId="{B7240DE0-D06C-4B06-96D7-6408F8165DEC}">
      <dsp:nvSpPr>
        <dsp:cNvPr id="0" name=""/>
        <dsp:cNvSpPr/>
      </dsp:nvSpPr>
      <dsp:spPr>
        <a:xfrm>
          <a:off x="0" y="1036511"/>
          <a:ext cx="10058399" cy="868140"/>
        </a:xfrm>
        <a:prstGeom prst="round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dirty="0"/>
            <a:t>Demasiada o muy poca comida puede resultar en pérdida de peso no plantada o aumento de peso
</a:t>
          </a:r>
          <a:endParaRPr lang="en-US" sz="1400" kern="1200" dirty="0"/>
        </a:p>
      </dsp:txBody>
      <dsp:txXfrm>
        <a:off x="42379" y="1078890"/>
        <a:ext cx="9973641" cy="783382"/>
      </dsp:txXfrm>
    </dsp:sp>
    <dsp:sp modelId="{5B5C0990-D8B0-4275-A1B2-7C306145C1AF}">
      <dsp:nvSpPr>
        <dsp:cNvPr id="0" name=""/>
        <dsp:cNvSpPr/>
      </dsp:nvSpPr>
      <dsp:spPr>
        <a:xfrm>
          <a:off x="0" y="1944971"/>
          <a:ext cx="10058399" cy="868140"/>
        </a:xfrm>
        <a:prstGeom prst="round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a:t>Las personas mayores se confundirán sobre qué es una porción correcta
</a:t>
          </a:r>
          <a:endParaRPr lang="en-US" sz="1400" kern="1200"/>
        </a:p>
      </dsp:txBody>
      <dsp:txXfrm>
        <a:off x="42379" y="1987350"/>
        <a:ext cx="9973641" cy="783382"/>
      </dsp:txXfrm>
    </dsp:sp>
    <dsp:sp modelId="{739D17C3-B51B-4643-B162-ED569635630A}">
      <dsp:nvSpPr>
        <dsp:cNvPr id="0" name=""/>
        <dsp:cNvSpPr/>
      </dsp:nvSpPr>
      <dsp:spPr>
        <a:xfrm>
          <a:off x="0" y="2853432"/>
          <a:ext cx="10058399" cy="868140"/>
        </a:xfrm>
        <a:prstGeom prst="round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kern="1200"/>
            <a:t>Las personas mayores compararán lo que recibieron con lo que otros reciben y notarán que es diferente.
</a:t>
          </a:r>
          <a:endParaRPr lang="en-US" sz="1400" kern="1200"/>
        </a:p>
      </dsp:txBody>
      <dsp:txXfrm>
        <a:off x="42379" y="2895811"/>
        <a:ext cx="9973641" cy="7833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592AB-7610-449F-9C8A-329690242FC1}">
      <dsp:nvSpPr>
        <dsp:cNvPr id="0" name=""/>
        <dsp:cNvSpPr/>
      </dsp:nvSpPr>
      <dsp:spPr>
        <a:xfrm>
          <a:off x="0" y="365519"/>
          <a:ext cx="6858000" cy="148824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Servir muy poco puede resultar en restos de comida y desperdicio de alimentos
</a:t>
          </a:r>
          <a:endParaRPr lang="en-US" sz="2400" kern="1200" dirty="0"/>
        </a:p>
      </dsp:txBody>
      <dsp:txXfrm>
        <a:off x="72650" y="438169"/>
        <a:ext cx="6712700" cy="1342940"/>
      </dsp:txXfrm>
    </dsp:sp>
    <dsp:sp modelId="{60C0D06F-A853-47A4-B985-E12E13231EC0}">
      <dsp:nvSpPr>
        <dsp:cNvPr id="0" name=""/>
        <dsp:cNvSpPr/>
      </dsp:nvSpPr>
      <dsp:spPr>
        <a:xfrm>
          <a:off x="0" y="1922879"/>
          <a:ext cx="6858000" cy="148824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Servir demasiado puede resultar en quedarse sin comida
</a:t>
          </a:r>
          <a:endParaRPr lang="en-US" sz="2400" kern="1200" dirty="0"/>
        </a:p>
      </dsp:txBody>
      <dsp:txXfrm>
        <a:off x="72650" y="1995529"/>
        <a:ext cx="6712700" cy="1342940"/>
      </dsp:txXfrm>
    </dsp:sp>
    <dsp:sp modelId="{05DCBA59-92BD-41D7-BC5A-736FAF98ABA8}">
      <dsp:nvSpPr>
        <dsp:cNvPr id="0" name=""/>
        <dsp:cNvSpPr/>
      </dsp:nvSpPr>
      <dsp:spPr>
        <a:xfrm>
          <a:off x="0" y="3480240"/>
          <a:ext cx="6858000" cy="1488240"/>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Servir demasiado puede resultar en costos de alimentos más altos de lo necesario
</a:t>
          </a:r>
          <a:endParaRPr lang="en-US" sz="2400" kern="1200" dirty="0"/>
        </a:p>
      </dsp:txBody>
      <dsp:txXfrm>
        <a:off x="72650" y="3552890"/>
        <a:ext cx="6712700" cy="1342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DE22B-459B-4D3E-994E-1317C6E7D6F1}">
      <dsp:nvSpPr>
        <dsp:cNvPr id="0" name=""/>
        <dsp:cNvSpPr/>
      </dsp:nvSpPr>
      <dsp:spPr>
        <a:xfrm>
          <a:off x="2946" y="1145742"/>
          <a:ext cx="2104012" cy="13360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B880F2F-C277-4E6C-B1EB-77892BEE825E}">
      <dsp:nvSpPr>
        <dsp:cNvPr id="0" name=""/>
        <dsp:cNvSpPr/>
      </dsp:nvSpPr>
      <dsp:spPr>
        <a:xfrm>
          <a:off x="236726" y="1367833"/>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Ingredientes</a:t>
          </a:r>
          <a:r>
            <a:rPr lang="en-US" sz="1300" kern="1200" dirty="0"/>
            <a:t> </a:t>
          </a:r>
          <a:r>
            <a:rPr lang="en-US" sz="1300" kern="1200" dirty="0" err="1"/>
            <a:t>necesarios</a:t>
          </a:r>
          <a:r>
            <a:rPr lang="en-US" sz="1300" kern="1200" dirty="0"/>
            <a:t>
</a:t>
          </a:r>
        </a:p>
      </dsp:txBody>
      <dsp:txXfrm>
        <a:off x="275858" y="1406965"/>
        <a:ext cx="2025748" cy="1257784"/>
      </dsp:txXfrm>
    </dsp:sp>
    <dsp:sp modelId="{2E493C4D-0E3D-4716-81ED-7AE4F949ADAF}">
      <dsp:nvSpPr>
        <dsp:cNvPr id="0" name=""/>
        <dsp:cNvSpPr/>
      </dsp:nvSpPr>
      <dsp:spPr>
        <a:xfrm>
          <a:off x="2574518" y="1145742"/>
          <a:ext cx="2104012" cy="13360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1BE28F4-2B3D-4EEF-85AC-1B38112D9B6A}">
      <dsp:nvSpPr>
        <dsp:cNvPr id="0" name=""/>
        <dsp:cNvSpPr/>
      </dsp:nvSpPr>
      <dsp:spPr>
        <a:xfrm>
          <a:off x="2808297" y="1367833"/>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Equipos</a:t>
          </a:r>
          <a:r>
            <a:rPr lang="en-US" sz="1300" kern="1200" dirty="0"/>
            <a:t> </a:t>
          </a:r>
          <a:r>
            <a:rPr lang="en-US" sz="1300" kern="1200" dirty="0" err="1"/>
            <a:t>grandes</a:t>
          </a:r>
          <a:r>
            <a:rPr lang="en-US" sz="1300" kern="1200" dirty="0"/>
            <a:t>
</a:t>
          </a:r>
        </a:p>
      </dsp:txBody>
      <dsp:txXfrm>
        <a:off x="2847429" y="1406965"/>
        <a:ext cx="2025748" cy="1257784"/>
      </dsp:txXfrm>
    </dsp:sp>
    <dsp:sp modelId="{BB8C5A99-9C83-4A78-AC9A-BD62263906ED}">
      <dsp:nvSpPr>
        <dsp:cNvPr id="0" name=""/>
        <dsp:cNvSpPr/>
      </dsp:nvSpPr>
      <dsp:spPr>
        <a:xfrm>
          <a:off x="5146089" y="1145742"/>
          <a:ext cx="2104012" cy="13360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A3FA76E-9F59-408E-AAC7-B0734EDA3F17}">
      <dsp:nvSpPr>
        <dsp:cNvPr id="0" name=""/>
        <dsp:cNvSpPr/>
      </dsp:nvSpPr>
      <dsp:spPr>
        <a:xfrm>
          <a:off x="5379868" y="1367833"/>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dirty="0"/>
            <a:t>Procedimientos de preparación previa, preparación, cocción, retención y </a:t>
          </a:r>
          <a:r>
            <a:rPr lang="es-ES" sz="1300" kern="1200" dirty="0" err="1"/>
            <a:t>porcionado</a:t>
          </a:r>
          <a:r>
            <a:rPr lang="es-ES" sz="1300" kern="1200" dirty="0"/>
            <a:t>
</a:t>
          </a:r>
          <a:endParaRPr lang="en-US" sz="1300" kern="1200" dirty="0"/>
        </a:p>
      </dsp:txBody>
      <dsp:txXfrm>
        <a:off x="5419000" y="1406965"/>
        <a:ext cx="2025748" cy="1257784"/>
      </dsp:txXfrm>
    </dsp:sp>
    <dsp:sp modelId="{6A63AD33-B0F8-4CC5-BA56-3A79053D6E09}">
      <dsp:nvSpPr>
        <dsp:cNvPr id="0" name=""/>
        <dsp:cNvSpPr/>
      </dsp:nvSpPr>
      <dsp:spPr>
        <a:xfrm>
          <a:off x="7717661" y="1145742"/>
          <a:ext cx="2104012" cy="133604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1F215DE-DEA0-46D0-AB05-AB7CABA785F2}">
      <dsp:nvSpPr>
        <dsp:cNvPr id="0" name=""/>
        <dsp:cNvSpPr/>
      </dsp:nvSpPr>
      <dsp:spPr>
        <a:xfrm>
          <a:off x="7951440" y="1367833"/>
          <a:ext cx="2104012" cy="13360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dirty="0"/>
            <a:t>Rendimiento (número de porciones y tamaño de la porción)
</a:t>
          </a:r>
          <a:endParaRPr lang="en-US" sz="1300" kern="1200" dirty="0"/>
        </a:p>
      </dsp:txBody>
      <dsp:txXfrm>
        <a:off x="7990572" y="1406965"/>
        <a:ext cx="2025748" cy="12577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FF00D-CE21-4FC4-B8F4-168F97889622}">
      <dsp:nvSpPr>
        <dsp:cNvPr id="0" name=""/>
        <dsp:cNvSpPr/>
      </dsp:nvSpPr>
      <dsp:spPr>
        <a:xfrm>
          <a:off x="0" y="564394"/>
          <a:ext cx="6858000" cy="674468"/>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La receta original debe crearse exactamente
</a:t>
          </a:r>
          <a:endParaRPr lang="en-US" sz="1100" kern="1200" dirty="0"/>
        </a:p>
      </dsp:txBody>
      <dsp:txXfrm>
        <a:off x="32925" y="597319"/>
        <a:ext cx="6792150" cy="608618"/>
      </dsp:txXfrm>
    </dsp:sp>
    <dsp:sp modelId="{D039A97E-E35D-4248-9739-D270C130B037}">
      <dsp:nvSpPr>
        <dsp:cNvPr id="0" name=""/>
        <dsp:cNvSpPr/>
      </dsp:nvSpPr>
      <dsp:spPr>
        <a:xfrm>
          <a:off x="0" y="1270543"/>
          <a:ext cx="6858000" cy="674468"/>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a:t>Evalúe la receta para ver si es aceptable
</a:t>
          </a:r>
          <a:endParaRPr lang="en-US" sz="1100" kern="1200"/>
        </a:p>
      </dsp:txBody>
      <dsp:txXfrm>
        <a:off x="32925" y="1303468"/>
        <a:ext cx="6792150" cy="608618"/>
      </dsp:txXfrm>
    </dsp:sp>
    <dsp:sp modelId="{F5349F5F-26AD-4B3A-B35E-D0C17E21DEEE}">
      <dsp:nvSpPr>
        <dsp:cNvPr id="0" name=""/>
        <dsp:cNvSpPr/>
      </dsp:nvSpPr>
      <dsp:spPr>
        <a:xfrm>
          <a:off x="0" y="1976691"/>
          <a:ext cx="6858000" cy="674468"/>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El rendimiento de las recetas debe ser el doble o debe ampliarse a la cantidad adecuada para el tamaño de la sartén que se va a utilizar.
</a:t>
          </a:r>
          <a:endParaRPr lang="en-US" sz="1100" kern="1200" dirty="0"/>
        </a:p>
      </dsp:txBody>
      <dsp:txXfrm>
        <a:off x="32925" y="2009616"/>
        <a:ext cx="6792150" cy="608618"/>
      </dsp:txXfrm>
    </dsp:sp>
    <dsp:sp modelId="{EEECA4E9-C07F-4712-B92C-78BBA221123F}">
      <dsp:nvSpPr>
        <dsp:cNvPr id="0" name=""/>
        <dsp:cNvSpPr/>
      </dsp:nvSpPr>
      <dsp:spPr>
        <a:xfrm>
          <a:off x="0" y="2682840"/>
          <a:ext cx="6858000" cy="674468"/>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a:t>Preparar la receta de nuevo, observar el producto y hacer ajustes
</a:t>
          </a:r>
          <a:endParaRPr lang="en-US" sz="1100" kern="1200"/>
        </a:p>
      </dsp:txBody>
      <dsp:txXfrm>
        <a:off x="32925" y="2715765"/>
        <a:ext cx="6792150" cy="608618"/>
      </dsp:txXfrm>
    </dsp:sp>
    <dsp:sp modelId="{F52794E9-4C50-43E9-A713-20CF846AB577}">
      <dsp:nvSpPr>
        <dsp:cNvPr id="0" name=""/>
        <dsp:cNvSpPr/>
      </dsp:nvSpPr>
      <dsp:spPr>
        <a:xfrm>
          <a:off x="0" y="3388988"/>
          <a:ext cx="6858000" cy="674468"/>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Si los resultados son satisfactorios, el rendimiento de la receta se duplicará una vez más para una mayor evaluación y revisión.
</a:t>
          </a:r>
          <a:endParaRPr lang="en-US" sz="1100" kern="1200" dirty="0"/>
        </a:p>
      </dsp:txBody>
      <dsp:txXfrm>
        <a:off x="32925" y="3421913"/>
        <a:ext cx="6792150" cy="608618"/>
      </dsp:txXfrm>
    </dsp:sp>
    <dsp:sp modelId="{9D46D9E3-0E09-4E63-B1AF-144B6CE41EB0}">
      <dsp:nvSpPr>
        <dsp:cNvPr id="0" name=""/>
        <dsp:cNvSpPr/>
      </dsp:nvSpPr>
      <dsp:spPr>
        <a:xfrm>
          <a:off x="0" y="4095136"/>
          <a:ext cx="6858000" cy="674468"/>
        </a:xfrm>
        <a:prstGeom prst="roundRect">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Si el producto sigue siendo satisfactorio, la receta se puede aumentar en incrementos de 25 porciones o sartenes completas) hasta que se preparen aproximadamente 100 porciones.
</a:t>
          </a:r>
          <a:endParaRPr lang="en-US" sz="1100" kern="1200" dirty="0"/>
        </a:p>
      </dsp:txBody>
      <dsp:txXfrm>
        <a:off x="32925" y="4128061"/>
        <a:ext cx="6792150" cy="6086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69FFE-112A-43BC-B495-C547CCCDADF8}">
      <dsp:nvSpPr>
        <dsp:cNvPr id="0" name=""/>
        <dsp:cNvSpPr/>
      </dsp:nvSpPr>
      <dsp:spPr>
        <a:xfrm>
          <a:off x="0" y="70120"/>
          <a:ext cx="6858000" cy="1231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1. </a:t>
          </a:r>
          <a:r>
            <a:rPr lang="en-US" sz="3100" kern="1200" dirty="0" err="1"/>
            <a:t>Calcular</a:t>
          </a:r>
          <a:r>
            <a:rPr lang="en-US" sz="3100" kern="1200" dirty="0"/>
            <a:t> </a:t>
          </a:r>
          <a:r>
            <a:rPr lang="en-US" sz="3100" kern="1200" dirty="0" err="1"/>
            <a:t>el</a:t>
          </a:r>
          <a:r>
            <a:rPr lang="en-US" sz="3100" kern="1200" dirty="0"/>
            <a:t> </a:t>
          </a:r>
          <a:r>
            <a:rPr lang="en-US" sz="3100" kern="1200" dirty="0" err="1"/>
            <a:t>rendimiento</a:t>
          </a:r>
          <a:r>
            <a:rPr lang="en-US" sz="3100" kern="1200" dirty="0"/>
            <a:t> original</a:t>
          </a:r>
        </a:p>
      </dsp:txBody>
      <dsp:txXfrm>
        <a:off x="60116" y="130236"/>
        <a:ext cx="6737768" cy="1111247"/>
      </dsp:txXfrm>
    </dsp:sp>
    <dsp:sp modelId="{3240DC25-21A9-48E2-A36D-58C229419A9E}">
      <dsp:nvSpPr>
        <dsp:cNvPr id="0" name=""/>
        <dsp:cNvSpPr/>
      </dsp:nvSpPr>
      <dsp:spPr>
        <a:xfrm>
          <a:off x="0" y="1390880"/>
          <a:ext cx="6858000" cy="1231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2. </a:t>
          </a:r>
          <a:r>
            <a:rPr lang="en-US" sz="3100" kern="1200" dirty="0" err="1"/>
            <a:t>Calcular</a:t>
          </a:r>
          <a:r>
            <a:rPr lang="en-US" sz="3100" kern="1200" dirty="0"/>
            <a:t> </a:t>
          </a:r>
          <a:r>
            <a:rPr lang="en-US" sz="3100" kern="1200" dirty="0" err="1"/>
            <a:t>el</a:t>
          </a:r>
          <a:r>
            <a:rPr lang="en-US" sz="3100" kern="1200" dirty="0"/>
            <a:t> </a:t>
          </a:r>
          <a:r>
            <a:rPr lang="en-US" sz="3100" kern="1200" dirty="0" err="1"/>
            <a:t>rendimiento</a:t>
          </a:r>
          <a:r>
            <a:rPr lang="en-US" sz="3100" kern="1200" dirty="0"/>
            <a:t> </a:t>
          </a:r>
          <a:r>
            <a:rPr lang="en-US" sz="3100" kern="1200" dirty="0" err="1"/>
            <a:t>deseado</a:t>
          </a:r>
          <a:endParaRPr lang="en-US" sz="3100" kern="1200" dirty="0"/>
        </a:p>
      </dsp:txBody>
      <dsp:txXfrm>
        <a:off x="60116" y="1450996"/>
        <a:ext cx="6737768" cy="1111247"/>
      </dsp:txXfrm>
    </dsp:sp>
    <dsp:sp modelId="{E3600984-4BA2-4783-94C3-569925C7D6CF}">
      <dsp:nvSpPr>
        <dsp:cNvPr id="0" name=""/>
        <dsp:cNvSpPr/>
      </dsp:nvSpPr>
      <dsp:spPr>
        <a:xfrm>
          <a:off x="0" y="2711640"/>
          <a:ext cx="6858000" cy="1231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3. "DO" (Original </a:t>
          </a:r>
          <a:r>
            <a:rPr lang="en-US" sz="3100" kern="1200" dirty="0" err="1"/>
            <a:t>deseado</a:t>
          </a:r>
          <a:r>
            <a:rPr lang="en-US" sz="3100" kern="1200" dirty="0"/>
            <a:t>))</a:t>
          </a:r>
        </a:p>
      </dsp:txBody>
      <dsp:txXfrm>
        <a:off x="60116" y="2771756"/>
        <a:ext cx="6737768" cy="1111247"/>
      </dsp:txXfrm>
    </dsp:sp>
    <dsp:sp modelId="{AE70DDD1-6417-487E-9B5B-D40A337DA1D9}">
      <dsp:nvSpPr>
        <dsp:cNvPr id="0" name=""/>
        <dsp:cNvSpPr/>
      </dsp:nvSpPr>
      <dsp:spPr>
        <a:xfrm>
          <a:off x="0" y="4032399"/>
          <a:ext cx="6858000" cy="12314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4. </a:t>
          </a:r>
          <a:r>
            <a:rPr lang="en-US" sz="3100" kern="1200" dirty="0" err="1"/>
            <a:t>Multiplicar</a:t>
          </a:r>
          <a:r>
            <a:rPr lang="en-US" sz="3100" kern="1200" dirty="0"/>
            <a:t> </a:t>
          </a:r>
          <a:r>
            <a:rPr lang="en-US" sz="3100" kern="1200" dirty="0" err="1"/>
            <a:t>ingredientes</a:t>
          </a:r>
          <a:r>
            <a:rPr lang="en-US" sz="3100" kern="1200" dirty="0"/>
            <a:t> </a:t>
          </a:r>
          <a:r>
            <a:rPr lang="en-US" sz="3100" kern="1200" dirty="0" err="1"/>
            <a:t>por</a:t>
          </a:r>
          <a:r>
            <a:rPr lang="en-US" sz="3100" kern="1200" dirty="0"/>
            <a:t> factor de </a:t>
          </a:r>
          <a:r>
            <a:rPr lang="en-US" sz="3100" kern="1200" dirty="0" err="1"/>
            <a:t>conversión</a:t>
          </a:r>
          <a:r>
            <a:rPr lang="en-US" sz="3100" kern="1200" dirty="0"/>
            <a:t> </a:t>
          </a:r>
        </a:p>
      </dsp:txBody>
      <dsp:txXfrm>
        <a:off x="60116" y="4092515"/>
        <a:ext cx="6737768" cy="111124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B6B9E-8FCF-474B-B549-89A75EB6E4E1}" type="datetimeFigureOut">
              <a:rPr lang="en-US" smtClean="0"/>
              <a:t>6/29/2023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D8F71-DC88-41C5-8555-3CA9697544A2}" type="slidenum">
              <a:rPr lang="en-US" smtClean="0"/>
              <a:t>‹#›</a:t>
            </a:fld>
            <a:endParaRPr lang="en-US" dirty="0"/>
          </a:p>
        </p:txBody>
      </p:sp>
    </p:spTree>
    <p:extLst>
      <p:ext uri="{BB962C8B-B14F-4D97-AF65-F5344CB8AC3E}">
        <p14:creationId xmlns:p14="http://schemas.microsoft.com/office/powerpoint/2010/main" val="307171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D8F71-DC88-41C5-8555-3CA9697544A2}" type="slidenum">
              <a:rPr lang="en-US" smtClean="0"/>
              <a:t>13</a:t>
            </a:fld>
            <a:endParaRPr lang="en-US" dirty="0"/>
          </a:p>
        </p:txBody>
      </p:sp>
    </p:spTree>
    <p:extLst>
      <p:ext uri="{BB962C8B-B14F-4D97-AF65-F5344CB8AC3E}">
        <p14:creationId xmlns:p14="http://schemas.microsoft.com/office/powerpoint/2010/main" val="3927315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6/29/2023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6/29/2023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6/29/2023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6/29/2023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6/29/2023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eZw4Ga3jg3E?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1/relationships/webextension" Target="../webextensions/webextension1.xml"/><Relationship Id="rId1" Type="http://schemas.openxmlformats.org/officeDocument/2006/relationships/slideLayout" Target="../slideLayouts/slideLayout2.xml"/><Relationship Id="rId4" Type="http://schemas.microsoft.com/office/2011/relationships/webextension" Target="../webextensions/webextension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2" Type="http://schemas.openxmlformats.org/officeDocument/2006/relationships/hyperlink" Target="http://slideplayer.com/slide/6625152"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fontScale="90000"/>
          </a:bodyPr>
          <a:lstStyle/>
          <a:p>
            <a:r>
              <a:rPr lang="es-ES" sz="4400" dirty="0" err="1">
                <a:solidFill>
                  <a:schemeClr val="tx1"/>
                </a:solidFill>
              </a:rPr>
              <a:t>Food</a:t>
            </a:r>
            <a:r>
              <a:rPr lang="es-ES" sz="4400" dirty="0">
                <a:solidFill>
                  <a:schemeClr val="tx1"/>
                </a:solidFill>
              </a:rPr>
              <a:t> </a:t>
            </a:r>
            <a:r>
              <a:rPr lang="es-ES" sz="4400" dirty="0" err="1">
                <a:solidFill>
                  <a:schemeClr val="tx1"/>
                </a:solidFill>
              </a:rPr>
              <a:t>Service</a:t>
            </a:r>
            <a:r>
              <a:rPr lang="es-ES" sz="4400" dirty="0">
                <a:solidFill>
                  <a:schemeClr val="tx1"/>
                </a:solidFill>
              </a:rPr>
              <a:t> 101 (Volver a lo básico)</a:t>
            </a:r>
            <a:r>
              <a:rPr lang="en-US" sz="4400" dirty="0">
                <a:solidFill>
                  <a:schemeClr val="tx1"/>
                </a:solidFill>
              </a:rPr>
              <a:t>) </a:t>
            </a:r>
            <a:r>
              <a:rPr lang="en-US" sz="1600" dirty="0" err="1">
                <a:solidFill>
                  <a:schemeClr val="tx1"/>
                </a:solidFill>
              </a:rPr>
              <a:t>Entrenamiento</a:t>
            </a:r>
            <a:r>
              <a:rPr lang="en-US" sz="1600" dirty="0">
                <a:solidFill>
                  <a:schemeClr val="tx1"/>
                </a:solidFill>
              </a:rPr>
              <a:t> NMAAA #3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96000" y="4051147"/>
            <a:ext cx="4775075" cy="559656"/>
          </a:xfrm>
        </p:spPr>
        <p:txBody>
          <a:bodyPr>
            <a:noAutofit/>
          </a:bodyPr>
          <a:lstStyle/>
          <a:p>
            <a:pPr>
              <a:spcAft>
                <a:spcPts val="600"/>
              </a:spcAft>
            </a:pPr>
            <a:r>
              <a:rPr lang="es-ES" sz="1400" dirty="0">
                <a:solidFill>
                  <a:schemeClr val="tx1"/>
                </a:solidFill>
              </a:rPr>
              <a:t>Constance Rudnicki MS, RDN, LD
Dietista/nutricionista registrado
Agencia sobre el Envejecimiento que no pertenece al área metropolitana</a:t>
            </a:r>
            <a:endParaRPr lang="en-US" sz="1400"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151B7-B366-4509-8E50-A43FD17BEEAE}"/>
              </a:ext>
            </a:extLst>
          </p:cNvPr>
          <p:cNvSpPr>
            <a:spLocks noGrp="1"/>
          </p:cNvSpPr>
          <p:nvPr>
            <p:ph type="title"/>
          </p:nvPr>
        </p:nvSpPr>
        <p:spPr/>
        <p:txBody>
          <a:bodyPr/>
          <a:lstStyle/>
          <a:p>
            <a:endParaRPr lang="en-US" dirty="0"/>
          </a:p>
        </p:txBody>
      </p:sp>
      <p:pic>
        <p:nvPicPr>
          <p:cNvPr id="4" name="Picture 4" descr="feature-4">
            <a:extLst>
              <a:ext uri="{FF2B5EF4-FFF2-40B4-BE49-F238E27FC236}">
                <a16:creationId xmlns:a16="http://schemas.microsoft.com/office/drawing/2014/main" id="{D5E86BF3-C032-4102-A976-DCC19FD848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417389"/>
            <a:ext cx="8706989" cy="579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009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eature-0">
            <a:extLst>
              <a:ext uri="{FF2B5EF4-FFF2-40B4-BE49-F238E27FC236}">
                <a16:creationId xmlns:a16="http://schemas.microsoft.com/office/drawing/2014/main" id="{11849788-B0D6-4D05-9D6C-8D37F03A5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098" y="739380"/>
            <a:ext cx="5449462" cy="3628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sher Scoop Sizes and Conversions - Chefs Resources">
            <a:extLst>
              <a:ext uri="{FF2B5EF4-FFF2-40B4-BE49-F238E27FC236}">
                <a16:creationId xmlns:a16="http://schemas.microsoft.com/office/drawing/2014/main" id="{A8BA3D2C-D164-4C92-8311-FE6ECF851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824" y="2488072"/>
            <a:ext cx="4749421" cy="376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6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42E04CD-9C7D-4FEE-9A65-C86474210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533" y="301487"/>
            <a:ext cx="6838950" cy="625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193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11794FD9-67F3-4BA7-8982-CE74AF5E3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7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What is the Correct Portion Size?">
            <a:extLst>
              <a:ext uri="{FF2B5EF4-FFF2-40B4-BE49-F238E27FC236}">
                <a16:creationId xmlns:a16="http://schemas.microsoft.com/office/drawing/2014/main" id="{B176E0E0-083C-443F-966C-349C16FC8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355" y="618976"/>
            <a:ext cx="6019800" cy="562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495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4B50-057F-4857-8631-CF6CB70453B5}"/>
              </a:ext>
            </a:extLst>
          </p:cNvPr>
          <p:cNvSpPr>
            <a:spLocks noGrp="1"/>
          </p:cNvSpPr>
          <p:nvPr>
            <p:ph type="title"/>
          </p:nvPr>
        </p:nvSpPr>
        <p:spPr/>
        <p:txBody>
          <a:bodyPr/>
          <a:lstStyle/>
          <a:p>
            <a:r>
              <a:rPr lang="en-US" dirty="0" err="1"/>
              <a:t>Métodos</a:t>
            </a:r>
            <a:r>
              <a:rPr lang="en-US" dirty="0"/>
              <a:t> de control de </a:t>
            </a:r>
            <a:r>
              <a:rPr lang="en-US" dirty="0" err="1"/>
              <a:t>porciones</a:t>
            </a:r>
            <a:r>
              <a:rPr lang="en-US" dirty="0"/>
              <a:t>
</a:t>
            </a:r>
          </a:p>
        </p:txBody>
      </p:sp>
      <p:sp>
        <p:nvSpPr>
          <p:cNvPr id="3" name="Content Placeholder 2">
            <a:extLst>
              <a:ext uri="{FF2B5EF4-FFF2-40B4-BE49-F238E27FC236}">
                <a16:creationId xmlns:a16="http://schemas.microsoft.com/office/drawing/2014/main" id="{66BD3273-3CCA-481B-8338-2C8644E6B3B4}"/>
              </a:ext>
            </a:extLst>
          </p:cNvPr>
          <p:cNvSpPr>
            <a:spLocks noGrp="1"/>
          </p:cNvSpPr>
          <p:nvPr>
            <p:ph idx="1"/>
          </p:nvPr>
        </p:nvSpPr>
        <p:spPr>
          <a:xfrm>
            <a:off x="1066800" y="2103120"/>
            <a:ext cx="10058400" cy="4112286"/>
          </a:xfrm>
        </p:spPr>
        <p:txBody>
          <a:bodyPr>
            <a:normAutofit lnSpcReduction="10000"/>
          </a:bodyPr>
          <a:lstStyle/>
          <a:p>
            <a:r>
              <a:rPr lang="es-ES" dirty="0"/>
              <a:t>Método de corte para dividir los alimentos en trozos uniformes antes de colocarlos en la línea de servicio.
Pan de carne, pasteles, brownies
Método de medición de porciones de alimentos en la línea de servicio que implica el uso de cucharadas, platos, cucharones, sabores.</a:t>
            </a:r>
            <a:endParaRPr lang="en-US" dirty="0"/>
          </a:p>
          <a:p>
            <a:endParaRPr lang="en-US" dirty="0"/>
          </a:p>
          <a:p>
            <a:endParaRPr lang="en-US" dirty="0"/>
          </a:p>
          <a:p>
            <a:pPr lvl="1"/>
            <a:endParaRPr lang="en-US" dirty="0"/>
          </a:p>
          <a:p>
            <a:pPr lvl="1"/>
            <a:endParaRPr lang="en-US" dirty="0"/>
          </a:p>
          <a:p>
            <a:pPr lvl="1"/>
            <a:endParaRPr lang="en-US" dirty="0"/>
          </a:p>
          <a:p>
            <a:pPr lvl="1"/>
            <a:endParaRPr lang="en-US" dirty="0"/>
          </a:p>
          <a:p>
            <a:r>
              <a:rPr lang="en-US" dirty="0" err="1"/>
              <a:t>Método</a:t>
            </a:r>
            <a:r>
              <a:rPr lang="en-US" dirty="0"/>
              <a:t> de </a:t>
            </a:r>
            <a:r>
              <a:rPr lang="en-US" dirty="0" err="1"/>
              <a:t>conteo</a:t>
            </a:r>
            <a:r>
              <a:rPr lang="en-US" dirty="0"/>
              <a:t> </a:t>
            </a:r>
            <a:r>
              <a:rPr lang="en-US" dirty="0" err="1"/>
              <a:t>utilizado</a:t>
            </a:r>
            <a:r>
              <a:rPr lang="en-US" dirty="0"/>
              <a:t> para pollo, </a:t>
            </a:r>
            <a:r>
              <a:rPr lang="en-US" dirty="0" err="1"/>
              <a:t>hamburguesas</a:t>
            </a:r>
            <a:r>
              <a:rPr lang="en-US" dirty="0"/>
              <a:t>, </a:t>
            </a:r>
            <a:r>
              <a:rPr lang="en-US" dirty="0" err="1"/>
              <a:t>pescado</a:t>
            </a:r>
            <a:r>
              <a:rPr lang="en-US" dirty="0"/>
              <a:t>, </a:t>
            </a:r>
            <a:r>
              <a:rPr lang="en-US" dirty="0" err="1"/>
              <a:t>frutas</a:t>
            </a:r>
            <a:r>
              <a:rPr lang="en-US" dirty="0"/>
              <a:t> frescas, </a:t>
            </a:r>
            <a:r>
              <a:rPr lang="en-US" dirty="0" err="1"/>
              <a:t>palitos</a:t>
            </a:r>
            <a:r>
              <a:rPr lang="en-US" dirty="0"/>
              <a:t> de </a:t>
            </a:r>
            <a:r>
              <a:rPr lang="en-US" dirty="0" err="1"/>
              <a:t>verduras</a:t>
            </a:r>
            <a:r>
              <a:rPr lang="en-US" dirty="0"/>
              <a:t>, galletas </a:t>
            </a:r>
            <a:r>
              <a:rPr lang="en-US" dirty="0" err="1"/>
              <a:t>saladas</a:t>
            </a:r>
            <a:r>
              <a:rPr lang="en-US" dirty="0"/>
              <a:t>, </a:t>
            </a:r>
            <a:r>
              <a:rPr lang="en-US" dirty="0" err="1"/>
              <a:t>panecillos</a:t>
            </a:r>
            <a:r>
              <a:rPr lang="en-US" dirty="0"/>
              <a:t>, galletas y galletas
</a:t>
            </a:r>
          </a:p>
          <a:p>
            <a:pPr lvl="1"/>
            <a:endParaRPr lang="en-US" dirty="0"/>
          </a:p>
        </p:txBody>
      </p:sp>
      <p:pic>
        <p:nvPicPr>
          <p:cNvPr id="4" name="Picture 2" descr="feature-0">
            <a:extLst>
              <a:ext uri="{FF2B5EF4-FFF2-40B4-BE49-F238E27FC236}">
                <a16:creationId xmlns:a16="http://schemas.microsoft.com/office/drawing/2014/main" id="{4DDBC9AD-1DE4-4D68-9F20-42B5FDDCF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087" y="3626959"/>
            <a:ext cx="2597176" cy="17294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sher Scoop Sizes and Conversions - Chefs Resources">
            <a:extLst>
              <a:ext uri="{FF2B5EF4-FFF2-40B4-BE49-F238E27FC236}">
                <a16:creationId xmlns:a16="http://schemas.microsoft.com/office/drawing/2014/main" id="{6E87E792-7EE5-43F0-AE39-10DD9983E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065" y="3429000"/>
            <a:ext cx="2342095" cy="1854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4573200-BB6E-43EE-A89D-8A38A1FEA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7989" y="3429000"/>
            <a:ext cx="2027408" cy="185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30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a wooden fork and spoon at the edge of a white notebook">
            <a:extLst>
              <a:ext uri="{FF2B5EF4-FFF2-40B4-BE49-F238E27FC236}">
                <a16:creationId xmlns:a16="http://schemas.microsoft.com/office/drawing/2014/main" id="{671DAEB4-D4FB-4E69-9B71-F4CEE55DF67F}"/>
              </a:ext>
            </a:extLst>
          </p:cNvPr>
          <p:cNvPicPr>
            <a:picLocks noChangeAspect="1"/>
          </p:cNvPicPr>
          <p:nvPr/>
        </p:nvPicPr>
        <p:blipFill rotWithShape="1">
          <a:blip r:embed="rId2"/>
          <a:srcRect l="7813" r="6273" b="1"/>
          <a:stretch/>
        </p:blipFill>
        <p:spPr>
          <a:xfrm>
            <a:off x="228599" y="237744"/>
            <a:ext cx="7696201" cy="6382512"/>
          </a:xfrm>
          <a:prstGeom prst="rect">
            <a:avLst/>
          </a:prstGeom>
          <a:noFill/>
          <a:ln>
            <a:noFill/>
          </a:ln>
        </p:spPr>
      </p:pic>
      <p:sp>
        <p:nvSpPr>
          <p:cNvPr id="2" name="Title 1">
            <a:extLst>
              <a:ext uri="{FF2B5EF4-FFF2-40B4-BE49-F238E27FC236}">
                <a16:creationId xmlns:a16="http://schemas.microsoft.com/office/drawing/2014/main" id="{E03F2120-BCCD-486D-A61C-2BCEEA00B5FB}"/>
              </a:ext>
            </a:extLst>
          </p:cNvPr>
          <p:cNvSpPr>
            <a:spLocks noGrp="1"/>
          </p:cNvSpPr>
          <p:nvPr>
            <p:ph type="title"/>
          </p:nvPr>
        </p:nvSpPr>
        <p:spPr>
          <a:xfrm>
            <a:off x="8477250" y="603504"/>
            <a:ext cx="3144774" cy="1645920"/>
          </a:xfrm>
        </p:spPr>
        <p:txBody>
          <a:bodyPr anchor="b">
            <a:normAutofit fontScale="90000"/>
          </a:bodyPr>
          <a:lstStyle/>
          <a:p>
            <a:r>
              <a:rPr lang="en-US" dirty="0" err="1"/>
              <a:t>Sugerencias</a:t>
            </a:r>
            <a:r>
              <a:rPr lang="en-US" dirty="0"/>
              <a:t> de control de </a:t>
            </a:r>
            <a:r>
              <a:rPr lang="en-US" dirty="0" err="1"/>
              <a:t>porciones</a:t>
            </a:r>
            <a:r>
              <a:rPr lang="en-US" dirty="0"/>
              <a:t>
</a:t>
            </a:r>
          </a:p>
        </p:txBody>
      </p:sp>
      <p:sp>
        <p:nvSpPr>
          <p:cNvPr id="3" name="Content Placeholder 2">
            <a:extLst>
              <a:ext uri="{FF2B5EF4-FFF2-40B4-BE49-F238E27FC236}">
                <a16:creationId xmlns:a16="http://schemas.microsoft.com/office/drawing/2014/main" id="{375C6645-34D4-47DC-B0E6-643F282AEFBD}"/>
              </a:ext>
            </a:extLst>
          </p:cNvPr>
          <p:cNvSpPr>
            <a:spLocks noGrp="1"/>
          </p:cNvSpPr>
          <p:nvPr>
            <p:ph type="body" sz="half" idx="2"/>
          </p:nvPr>
        </p:nvSpPr>
        <p:spPr>
          <a:xfrm>
            <a:off x="8477250" y="2386584"/>
            <a:ext cx="3144774" cy="3511296"/>
          </a:xfrm>
        </p:spPr>
        <p:txBody>
          <a:bodyPr>
            <a:normAutofit fontScale="92500" lnSpcReduction="10000"/>
          </a:bodyPr>
          <a:lstStyle/>
          <a:p>
            <a:endParaRPr lang="en-US" dirty="0"/>
          </a:p>
          <a:p>
            <a:r>
              <a:rPr lang="es-ES" dirty="0"/>
              <a:t>Asegúrese de que el personal tenga el tamaño de las porciones planificadas para cada elemento del menú
Use el tipo correcto y la herramienta de control de porciones de tamaño correcto para cada alimento
</a:t>
            </a:r>
            <a:endParaRPr lang="en-US" dirty="0"/>
          </a:p>
        </p:txBody>
      </p:sp>
    </p:spTree>
    <p:extLst>
      <p:ext uri="{BB962C8B-B14F-4D97-AF65-F5344CB8AC3E}">
        <p14:creationId xmlns:p14="http://schemas.microsoft.com/office/powerpoint/2010/main" val="2893419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3C96-2492-41A6-95D5-E69DA976B5C4}"/>
              </a:ext>
            </a:extLst>
          </p:cNvPr>
          <p:cNvSpPr>
            <a:spLocks noGrp="1"/>
          </p:cNvSpPr>
          <p:nvPr>
            <p:ph type="title"/>
          </p:nvPr>
        </p:nvSpPr>
        <p:spPr/>
        <p:txBody>
          <a:bodyPr>
            <a:normAutofit fontScale="90000"/>
          </a:bodyPr>
          <a:lstStyle/>
          <a:p>
            <a:r>
              <a:rPr lang="es-ES" dirty="0"/>
              <a:t>Ejemplo de menú con tamaño de porción y utensilio para servir 
</a:t>
            </a:r>
            <a:endParaRPr lang="en-US" dirty="0"/>
          </a:p>
        </p:txBody>
      </p:sp>
      <p:graphicFrame>
        <p:nvGraphicFramePr>
          <p:cNvPr id="4" name="Content Placeholder 3">
            <a:extLst>
              <a:ext uri="{FF2B5EF4-FFF2-40B4-BE49-F238E27FC236}">
                <a16:creationId xmlns:a16="http://schemas.microsoft.com/office/drawing/2014/main" id="{4F178748-688E-48AC-9FDA-BC3808633E82}"/>
              </a:ext>
            </a:extLst>
          </p:cNvPr>
          <p:cNvGraphicFramePr>
            <a:graphicFrameLocks noGrp="1" noChangeAspect="1"/>
          </p:cNvGraphicFramePr>
          <p:nvPr>
            <p:ph idx="1"/>
            <p:extLst>
              <p:ext uri="{D42A27DB-BD31-4B8C-83A1-F6EECF244321}">
                <p14:modId xmlns:p14="http://schemas.microsoft.com/office/powerpoint/2010/main" val="2523962927"/>
              </p:ext>
            </p:extLst>
          </p:nvPr>
        </p:nvGraphicFramePr>
        <p:xfrm>
          <a:off x="4168775" y="3760788"/>
          <a:ext cx="3854450" cy="533400"/>
        </p:xfrm>
        <a:graphic>
          <a:graphicData uri="http://schemas.openxmlformats.org/presentationml/2006/ole">
            <mc:AlternateContent xmlns:mc="http://schemas.openxmlformats.org/markup-compatibility/2006">
              <mc:Choice xmlns:v="urn:schemas-microsoft-com:vml" Requires="v">
                <p:oleObj name="Packager Shell Object" showAsIcon="1" r:id="rId2" imgW="3853800" imgH="532800" progId="Package">
                  <p:embed/>
                </p:oleObj>
              </mc:Choice>
              <mc:Fallback>
                <p:oleObj name="Packager Shell Object" showAsIcon="1" r:id="rId2" imgW="3853800" imgH="532800" progId="Package">
                  <p:embed/>
                  <p:pic>
                    <p:nvPicPr>
                      <p:cNvPr id="4" name="Content Placeholder 3">
                        <a:extLst>
                          <a:ext uri="{FF2B5EF4-FFF2-40B4-BE49-F238E27FC236}">
                            <a16:creationId xmlns:a16="http://schemas.microsoft.com/office/drawing/2014/main" id="{4F178748-688E-48AC-9FDA-BC3808633E82}"/>
                          </a:ext>
                        </a:extLst>
                      </p:cNvPr>
                      <p:cNvPicPr/>
                      <p:nvPr/>
                    </p:nvPicPr>
                    <p:blipFill>
                      <a:blip r:embed="rId3"/>
                      <a:stretch>
                        <a:fillRect/>
                      </a:stretch>
                    </p:blipFill>
                    <p:spPr>
                      <a:xfrm>
                        <a:off x="4168775" y="3760788"/>
                        <a:ext cx="3854450" cy="533400"/>
                      </a:xfrm>
                      <a:prstGeom prst="rect">
                        <a:avLst/>
                      </a:prstGeom>
                    </p:spPr>
                  </p:pic>
                </p:oleObj>
              </mc:Fallback>
            </mc:AlternateContent>
          </a:graphicData>
        </a:graphic>
      </p:graphicFrame>
    </p:spTree>
    <p:extLst>
      <p:ext uri="{BB962C8B-B14F-4D97-AF65-F5344CB8AC3E}">
        <p14:creationId xmlns:p14="http://schemas.microsoft.com/office/powerpoint/2010/main" val="3989766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74A4-ECD3-4016-9012-FEC69E058593}"/>
              </a:ext>
            </a:extLst>
          </p:cNvPr>
          <p:cNvSpPr>
            <a:spLocks noGrp="1"/>
          </p:cNvSpPr>
          <p:nvPr>
            <p:ph type="title"/>
          </p:nvPr>
        </p:nvSpPr>
        <p:spPr/>
        <p:txBody>
          <a:bodyPr>
            <a:normAutofit fontScale="90000"/>
          </a:bodyPr>
          <a:lstStyle/>
          <a:p>
            <a:r>
              <a:rPr lang="es-ES" dirty="0"/>
              <a:t>¿Cuál es el tamaño de la porción de este artículo?
</a:t>
            </a:r>
            <a:endParaRPr lang="en-US" dirty="0"/>
          </a:p>
        </p:txBody>
      </p:sp>
      <p:sp>
        <p:nvSpPr>
          <p:cNvPr id="3" name="Content Placeholder 2">
            <a:extLst>
              <a:ext uri="{FF2B5EF4-FFF2-40B4-BE49-F238E27FC236}">
                <a16:creationId xmlns:a16="http://schemas.microsoft.com/office/drawing/2014/main" id="{9AA6124B-244C-4185-AAF7-49570360198C}"/>
              </a:ext>
            </a:extLst>
          </p:cNvPr>
          <p:cNvSpPr>
            <a:spLocks noGrp="1"/>
          </p:cNvSpPr>
          <p:nvPr>
            <p:ph idx="1"/>
          </p:nvPr>
        </p:nvSpPr>
        <p:spPr/>
        <p:txBody>
          <a:bodyPr/>
          <a:lstStyle/>
          <a:p>
            <a:r>
              <a:rPr lang="en-US" dirty="0" err="1"/>
              <a:t>Calorías</a:t>
            </a:r>
            <a:r>
              <a:rPr lang="en-US" dirty="0"/>
              <a:t>: 120
</a:t>
            </a:r>
            <a:r>
              <a:rPr lang="en-US" dirty="0" err="1"/>
              <a:t>Grasa</a:t>
            </a:r>
            <a:r>
              <a:rPr lang="en-US" dirty="0"/>
              <a:t>: 10g
Sodio: 190 mg
</a:t>
            </a:r>
            <a:r>
              <a:rPr lang="en-US" dirty="0" err="1"/>
              <a:t>Hidratos</a:t>
            </a:r>
            <a:r>
              <a:rPr lang="en-US" dirty="0"/>
              <a:t> de </a:t>
            </a:r>
            <a:r>
              <a:rPr lang="en-US" dirty="0" err="1"/>
              <a:t>carbono</a:t>
            </a:r>
            <a:r>
              <a:rPr lang="en-US" dirty="0"/>
              <a:t>: 0g
</a:t>
            </a:r>
            <a:r>
              <a:rPr lang="en-US" dirty="0" err="1"/>
              <a:t>Fibra</a:t>
            </a:r>
            <a:r>
              <a:rPr lang="en-US" dirty="0"/>
              <a:t> 0g
</a:t>
            </a:r>
            <a:r>
              <a:rPr lang="en-US" dirty="0" err="1"/>
              <a:t>Azúcar</a:t>
            </a:r>
            <a:r>
              <a:rPr lang="en-US" dirty="0"/>
              <a:t>: 1g
</a:t>
            </a:r>
            <a:r>
              <a:rPr lang="en-US" dirty="0" err="1"/>
              <a:t>Proteína</a:t>
            </a:r>
            <a:r>
              <a:rPr lang="en-US" dirty="0"/>
              <a:t>: 7g </a:t>
            </a:r>
          </a:p>
        </p:txBody>
      </p:sp>
      <p:pic>
        <p:nvPicPr>
          <p:cNvPr id="4" name="Picture 8" descr="Cheddar Cheese Nutrition Facts and Health Benefits">
            <a:extLst>
              <a:ext uri="{FF2B5EF4-FFF2-40B4-BE49-F238E27FC236}">
                <a16:creationId xmlns:a16="http://schemas.microsoft.com/office/drawing/2014/main" id="{124C6E9F-0AE1-4247-B6F2-9234FBDB1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639" y="1813966"/>
            <a:ext cx="4840616" cy="323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175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D852-10E4-42FF-ABD8-B8BA4F0013A9}"/>
              </a:ext>
            </a:extLst>
          </p:cNvPr>
          <p:cNvSpPr>
            <a:spLocks noGrp="1"/>
          </p:cNvSpPr>
          <p:nvPr>
            <p:ph type="title"/>
          </p:nvPr>
        </p:nvSpPr>
        <p:spPr/>
        <p:txBody>
          <a:bodyPr>
            <a:normAutofit fontScale="90000"/>
          </a:bodyPr>
          <a:lstStyle/>
          <a:p>
            <a:r>
              <a:rPr lang="es-ES" dirty="0"/>
              <a:t>Tenga en cuenta el tamaño de la porción 
</a:t>
            </a:r>
            <a:endParaRPr lang="en-US" dirty="0"/>
          </a:p>
        </p:txBody>
      </p:sp>
      <p:pic>
        <p:nvPicPr>
          <p:cNvPr id="5" name="Content Placeholder 4">
            <a:extLst>
              <a:ext uri="{FF2B5EF4-FFF2-40B4-BE49-F238E27FC236}">
                <a16:creationId xmlns:a16="http://schemas.microsoft.com/office/drawing/2014/main" id="{03F8BB1A-7386-4AEF-A535-E95EB576FFD0}"/>
              </a:ext>
            </a:extLst>
          </p:cNvPr>
          <p:cNvPicPr>
            <a:picLocks noGrp="1" noChangeAspect="1"/>
          </p:cNvPicPr>
          <p:nvPr>
            <p:ph idx="1"/>
          </p:nvPr>
        </p:nvPicPr>
        <p:blipFill>
          <a:blip r:embed="rId2"/>
          <a:stretch>
            <a:fillRect/>
          </a:stretch>
        </p:blipFill>
        <p:spPr>
          <a:xfrm>
            <a:off x="465661" y="1702041"/>
            <a:ext cx="10058400" cy="4513365"/>
          </a:xfrm>
        </p:spPr>
      </p:pic>
    </p:spTree>
    <p:extLst>
      <p:ext uri="{BB962C8B-B14F-4D97-AF65-F5344CB8AC3E}">
        <p14:creationId xmlns:p14="http://schemas.microsoft.com/office/powerpoint/2010/main" val="75221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9AD4-EDC2-42A0-B884-C3C6A45315B8}"/>
              </a:ext>
            </a:extLst>
          </p:cNvPr>
          <p:cNvSpPr>
            <a:spLocks noGrp="1"/>
          </p:cNvSpPr>
          <p:nvPr>
            <p:ph type="title"/>
          </p:nvPr>
        </p:nvSpPr>
        <p:spPr>
          <a:xfrm>
            <a:off x="1066800" y="642594"/>
            <a:ext cx="10058400" cy="1371600"/>
          </a:xfrm>
        </p:spPr>
        <p:txBody>
          <a:bodyPr anchor="ctr">
            <a:normAutofit/>
          </a:bodyPr>
          <a:lstStyle/>
          <a:p>
            <a:r>
              <a:rPr lang="en-US" dirty="0"/>
              <a:t>Objectives:</a:t>
            </a:r>
          </a:p>
        </p:txBody>
      </p:sp>
      <p:graphicFrame>
        <p:nvGraphicFramePr>
          <p:cNvPr id="5" name="Content Placeholder 2">
            <a:extLst>
              <a:ext uri="{FF2B5EF4-FFF2-40B4-BE49-F238E27FC236}">
                <a16:creationId xmlns:a16="http://schemas.microsoft.com/office/drawing/2014/main" id="{D50F87D5-E1F1-4C27-9656-0828122FE9EE}"/>
              </a:ext>
            </a:extLst>
          </p:cNvPr>
          <p:cNvGraphicFramePr>
            <a:graphicFrameLocks noGrp="1"/>
          </p:cNvGraphicFramePr>
          <p:nvPr>
            <p:ph idx="1"/>
            <p:extLst>
              <p:ext uri="{D42A27DB-BD31-4B8C-83A1-F6EECF244321}">
                <p14:modId xmlns:p14="http://schemas.microsoft.com/office/powerpoint/2010/main" val="1400727493"/>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1264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C0B1-37B9-439E-AC04-EFFF57B8E150}"/>
              </a:ext>
            </a:extLst>
          </p:cNvPr>
          <p:cNvSpPr>
            <a:spLocks noGrp="1"/>
          </p:cNvSpPr>
          <p:nvPr>
            <p:ph type="title"/>
          </p:nvPr>
        </p:nvSpPr>
        <p:spPr/>
        <p:txBody>
          <a:bodyPr/>
          <a:lstStyle/>
          <a:p>
            <a:r>
              <a:rPr lang="en-US" dirty="0"/>
              <a:t>Be Aware of serving size </a:t>
            </a:r>
            <a:r>
              <a:rPr lang="en-US" dirty="0" err="1"/>
              <a:t>con’t</a:t>
            </a:r>
            <a:endParaRPr lang="en-US" dirty="0"/>
          </a:p>
        </p:txBody>
      </p:sp>
      <p:pic>
        <p:nvPicPr>
          <p:cNvPr id="5" name="Content Placeholder 4">
            <a:extLst>
              <a:ext uri="{FF2B5EF4-FFF2-40B4-BE49-F238E27FC236}">
                <a16:creationId xmlns:a16="http://schemas.microsoft.com/office/drawing/2014/main" id="{570927B1-32C6-48C3-B47C-2922AF41832B}"/>
              </a:ext>
            </a:extLst>
          </p:cNvPr>
          <p:cNvPicPr>
            <a:picLocks noGrp="1" noChangeAspect="1"/>
          </p:cNvPicPr>
          <p:nvPr>
            <p:ph idx="1"/>
          </p:nvPr>
        </p:nvPicPr>
        <p:blipFill>
          <a:blip r:embed="rId2"/>
          <a:stretch>
            <a:fillRect/>
          </a:stretch>
        </p:blipFill>
        <p:spPr>
          <a:xfrm>
            <a:off x="519988" y="436871"/>
            <a:ext cx="10058400" cy="3849687"/>
          </a:xfrm>
        </p:spPr>
      </p:pic>
      <p:pic>
        <p:nvPicPr>
          <p:cNvPr id="7" name="Picture 6">
            <a:extLst>
              <a:ext uri="{FF2B5EF4-FFF2-40B4-BE49-F238E27FC236}">
                <a16:creationId xmlns:a16="http://schemas.microsoft.com/office/drawing/2014/main" id="{2102FB91-C6E0-49DE-B11A-5E3A8F6ED3F2}"/>
              </a:ext>
            </a:extLst>
          </p:cNvPr>
          <p:cNvPicPr>
            <a:picLocks noChangeAspect="1"/>
          </p:cNvPicPr>
          <p:nvPr/>
        </p:nvPicPr>
        <p:blipFill>
          <a:blip r:embed="rId3"/>
          <a:stretch>
            <a:fillRect/>
          </a:stretch>
        </p:blipFill>
        <p:spPr>
          <a:xfrm>
            <a:off x="1758238" y="4058929"/>
            <a:ext cx="8820150" cy="2362200"/>
          </a:xfrm>
          <a:prstGeom prst="rect">
            <a:avLst/>
          </a:prstGeom>
        </p:spPr>
      </p:pic>
    </p:spTree>
    <p:extLst>
      <p:ext uri="{BB962C8B-B14F-4D97-AF65-F5344CB8AC3E}">
        <p14:creationId xmlns:p14="http://schemas.microsoft.com/office/powerpoint/2010/main" val="332870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5DAD571-AC26-441B-BB1C-57CDA6250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82" y="897835"/>
            <a:ext cx="6609153" cy="506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206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7674-B49A-4480-A81B-FBC58FE6BFCC}"/>
              </a:ext>
            </a:extLst>
          </p:cNvPr>
          <p:cNvSpPr>
            <a:spLocks noGrp="1"/>
          </p:cNvSpPr>
          <p:nvPr>
            <p:ph type="title"/>
          </p:nvPr>
        </p:nvSpPr>
        <p:spPr>
          <a:xfrm>
            <a:off x="1066800" y="642594"/>
            <a:ext cx="10058400" cy="1371600"/>
          </a:xfrm>
        </p:spPr>
        <p:txBody>
          <a:bodyPr anchor="ctr">
            <a:normAutofit/>
          </a:bodyPr>
          <a:lstStyle/>
          <a:p>
            <a:r>
              <a:rPr lang="es-ES" dirty="0"/>
              <a:t>Seguridad alimentaria mientras se sirve
</a:t>
            </a:r>
            <a:endParaRPr lang="en-US" dirty="0"/>
          </a:p>
        </p:txBody>
      </p:sp>
      <p:sp>
        <p:nvSpPr>
          <p:cNvPr id="3" name="Content Placeholder 2">
            <a:extLst>
              <a:ext uri="{FF2B5EF4-FFF2-40B4-BE49-F238E27FC236}">
                <a16:creationId xmlns:a16="http://schemas.microsoft.com/office/drawing/2014/main" id="{8FF7E59A-6E80-487F-8DBF-28E2B5DBF738}"/>
              </a:ext>
            </a:extLst>
          </p:cNvPr>
          <p:cNvSpPr>
            <a:spLocks noGrp="1"/>
          </p:cNvSpPr>
          <p:nvPr>
            <p:ph sz="half" idx="1"/>
          </p:nvPr>
        </p:nvSpPr>
        <p:spPr>
          <a:xfrm>
            <a:off x="1066800" y="2103120"/>
            <a:ext cx="4663440" cy="3749040"/>
          </a:xfrm>
        </p:spPr>
        <p:txBody>
          <a:bodyPr>
            <a:normAutofit/>
          </a:bodyPr>
          <a:lstStyle/>
          <a:p>
            <a:r>
              <a:rPr lang="es-ES" b="1" dirty="0"/>
              <a:t>Siempre lávese las manos antes de servir la comida
Evite tocarse el cabello o la cara durante el servicio
Si lo hace, lávese las manos inmediatamente
</a:t>
            </a:r>
            <a:endParaRPr lang="en-US" dirty="0"/>
          </a:p>
          <a:p>
            <a:pPr marL="0" indent="0">
              <a:buNone/>
            </a:pPr>
            <a:endParaRPr lang="en-US" dirty="0"/>
          </a:p>
        </p:txBody>
      </p:sp>
      <p:pic>
        <p:nvPicPr>
          <p:cNvPr id="4" name="Picture 3">
            <a:extLst>
              <a:ext uri="{FF2B5EF4-FFF2-40B4-BE49-F238E27FC236}">
                <a16:creationId xmlns:a16="http://schemas.microsoft.com/office/drawing/2014/main" id="{0CF4C2F6-CF08-4383-880D-D1AE85162444}"/>
              </a:ext>
            </a:extLst>
          </p:cNvPr>
          <p:cNvPicPr>
            <a:picLocks noChangeAspect="1"/>
          </p:cNvPicPr>
          <p:nvPr/>
        </p:nvPicPr>
        <p:blipFill rotWithShape="1">
          <a:blip r:embed="rId2"/>
          <a:srcRect l="20224" r="17581" b="1"/>
          <a:stretch/>
        </p:blipFill>
        <p:spPr>
          <a:xfrm>
            <a:off x="6461760" y="2103120"/>
            <a:ext cx="4663440" cy="3749040"/>
          </a:xfrm>
          <a:prstGeom prst="rect">
            <a:avLst/>
          </a:prstGeom>
          <a:noFill/>
        </p:spPr>
      </p:pic>
    </p:spTree>
    <p:extLst>
      <p:ext uri="{BB962C8B-B14F-4D97-AF65-F5344CB8AC3E}">
        <p14:creationId xmlns:p14="http://schemas.microsoft.com/office/powerpoint/2010/main" val="2494792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BCFC-313F-4F14-8038-775E8831B716}"/>
              </a:ext>
            </a:extLst>
          </p:cNvPr>
          <p:cNvSpPr>
            <a:spLocks noGrp="1"/>
          </p:cNvSpPr>
          <p:nvPr>
            <p:ph type="title"/>
          </p:nvPr>
        </p:nvSpPr>
        <p:spPr/>
        <p:txBody>
          <a:bodyPr/>
          <a:lstStyle/>
          <a:p>
            <a:r>
              <a:rPr lang="en-US" dirty="0" err="1"/>
              <a:t>Lavado</a:t>
            </a:r>
            <a:r>
              <a:rPr lang="en-US" dirty="0"/>
              <a:t> de manos
</a:t>
            </a:r>
          </a:p>
        </p:txBody>
      </p:sp>
      <p:sp>
        <p:nvSpPr>
          <p:cNvPr id="3" name="Content Placeholder 2">
            <a:extLst>
              <a:ext uri="{FF2B5EF4-FFF2-40B4-BE49-F238E27FC236}">
                <a16:creationId xmlns:a16="http://schemas.microsoft.com/office/drawing/2014/main" id="{A48A463E-182F-4A23-98F7-B1D9A1C00BC6}"/>
              </a:ext>
            </a:extLst>
          </p:cNvPr>
          <p:cNvSpPr>
            <a:spLocks noGrp="1"/>
          </p:cNvSpPr>
          <p:nvPr>
            <p:ph idx="1"/>
          </p:nvPr>
        </p:nvSpPr>
        <p:spPr/>
        <p:txBody>
          <a:bodyPr/>
          <a:lstStyle/>
          <a:p>
            <a:r>
              <a:rPr lang="en-US" dirty="0"/>
              <a:t>1. </a:t>
            </a:r>
            <a:r>
              <a:rPr lang="es-ES" dirty="0"/>
              <a:t>Mójese las manos con agua corriente limpia (tibia o fría), gire el grifo, aplique jabón
2. Enjabona tu mano frotándolas con el jabón, asegúrate de enjabonar el dorso de tus manos entre tus dedos y debajo de tus uñas
3. Frote sus manos durante al menos 20 segundos
4. Enjuáguese bien las manos con agua corriente limpia
5. Sécate las manos con una toalla limpia o sécalas al aire
</a:t>
            </a:r>
            <a:endParaRPr lang="en-US" dirty="0"/>
          </a:p>
          <a:p>
            <a:pPr marL="0" indent="0">
              <a:buNone/>
            </a:pPr>
            <a:endParaRPr lang="en-US" dirty="0"/>
          </a:p>
        </p:txBody>
      </p:sp>
      <p:pic>
        <p:nvPicPr>
          <p:cNvPr id="6" name="Online Media 5" title="Fight Germs. Wash Your Hands!">
            <a:hlinkClick r:id="" action="ppaction://media"/>
            <a:extLst>
              <a:ext uri="{FF2B5EF4-FFF2-40B4-BE49-F238E27FC236}">
                <a16:creationId xmlns:a16="http://schemas.microsoft.com/office/drawing/2014/main" id="{CF58F8FF-6564-4D43-BF4B-68A313E5ABE4}"/>
              </a:ext>
            </a:extLst>
          </p:cNvPr>
          <p:cNvPicPr>
            <a:picLocks noRot="1" noChangeAspect="1"/>
          </p:cNvPicPr>
          <p:nvPr>
            <a:videoFile r:link="rId1"/>
          </p:nvPr>
        </p:nvPicPr>
        <p:blipFill>
          <a:blip r:embed="rId3"/>
          <a:stretch>
            <a:fillRect/>
          </a:stretch>
        </p:blipFill>
        <p:spPr>
          <a:xfrm>
            <a:off x="3222485" y="4291904"/>
            <a:ext cx="4289565" cy="2423604"/>
          </a:xfrm>
          <a:prstGeom prst="rect">
            <a:avLst/>
          </a:prstGeom>
        </p:spPr>
      </p:pic>
    </p:spTree>
    <p:extLst>
      <p:ext uri="{BB962C8B-B14F-4D97-AF65-F5344CB8AC3E}">
        <p14:creationId xmlns:p14="http://schemas.microsoft.com/office/powerpoint/2010/main" val="27678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22DF-8C05-4A67-AA2F-C4BE94CF0B33}"/>
              </a:ext>
            </a:extLst>
          </p:cNvPr>
          <p:cNvSpPr>
            <a:spLocks noGrp="1"/>
          </p:cNvSpPr>
          <p:nvPr>
            <p:ph type="title"/>
          </p:nvPr>
        </p:nvSpPr>
        <p:spPr/>
        <p:txBody>
          <a:bodyPr/>
          <a:lstStyle/>
          <a:p>
            <a:r>
              <a:rPr lang="en-US" dirty="0" err="1"/>
              <a:t>Referencias</a:t>
            </a:r>
            <a:r>
              <a:rPr lang="en-US" dirty="0"/>
              <a:t>
</a:t>
            </a:r>
          </a:p>
        </p:txBody>
      </p:sp>
      <p:sp>
        <p:nvSpPr>
          <p:cNvPr id="3" name="Content Placeholder 2">
            <a:extLst>
              <a:ext uri="{FF2B5EF4-FFF2-40B4-BE49-F238E27FC236}">
                <a16:creationId xmlns:a16="http://schemas.microsoft.com/office/drawing/2014/main" id="{62652208-2B10-4934-A6AB-E26B7CBBAFF4}"/>
              </a:ext>
            </a:extLst>
          </p:cNvPr>
          <p:cNvSpPr>
            <a:spLocks noGrp="1"/>
          </p:cNvSpPr>
          <p:nvPr>
            <p:ph idx="1"/>
          </p:nvPr>
        </p:nvSpPr>
        <p:spPr/>
        <p:txBody>
          <a:bodyPr/>
          <a:lstStyle/>
          <a:p>
            <a:pPr marL="342900" indent="-342900">
              <a:buAutoNum type="arabicPeriod"/>
            </a:pPr>
            <a:r>
              <a:rPr lang="es-ES" dirty="0"/>
              <a:t>Payne-Palacio J, </a:t>
            </a:r>
            <a:r>
              <a:rPr lang="es-ES" dirty="0" err="1"/>
              <a:t>Theis</a:t>
            </a:r>
            <a:r>
              <a:rPr lang="es-ES" dirty="0"/>
              <a:t> M. Gestión de servicios de alimentos: principios y prácticas. Boston: Prentice Hall. 2014
CDC. Centro para el Control y la Prevención de Enfermedades. https://www.cdc.gov/handwashing/videos.html. Publicado el 23 de junio de 2021. Último acceso: 29 de diciembre de 2021.
</a:t>
            </a:r>
            <a:endParaRPr lang="en-US" dirty="0"/>
          </a:p>
          <a:p>
            <a:endParaRPr lang="en-US" dirty="0"/>
          </a:p>
        </p:txBody>
      </p:sp>
    </p:spTree>
    <p:extLst>
      <p:ext uri="{BB962C8B-B14F-4D97-AF65-F5344CB8AC3E}">
        <p14:creationId xmlns:p14="http://schemas.microsoft.com/office/powerpoint/2010/main" val="2863424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9EF5-D411-46F0-9A21-33556348765E}"/>
              </a:ext>
            </a:extLst>
          </p:cNvPr>
          <p:cNvSpPr>
            <a:spLocks noGrp="1"/>
          </p:cNvSpPr>
          <p:nvPr>
            <p:ph type="title"/>
          </p:nvPr>
        </p:nvSpPr>
        <p:spPr/>
        <p:txBody>
          <a:bodyPr/>
          <a:lstStyle/>
          <a:p>
            <a:r>
              <a:rPr lang="es-ES" dirty="0"/>
              <a:t>Parte 2: Conversión de recetas 
</a:t>
            </a:r>
            <a:endParaRPr lang="en-US" dirty="0"/>
          </a:p>
        </p:txBody>
      </p:sp>
      <p:pic>
        <p:nvPicPr>
          <p:cNvPr id="3074" name="Picture 2" descr="Free Kitchen Conversion Chart to Help Your Cooking - Savor + Savvy">
            <a:extLst>
              <a:ext uri="{FF2B5EF4-FFF2-40B4-BE49-F238E27FC236}">
                <a16:creationId xmlns:a16="http://schemas.microsoft.com/office/drawing/2014/main" id="{8C3E97C7-8DDA-483B-8AB8-DFF854B359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2704" y="2014194"/>
            <a:ext cx="8082897" cy="423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75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FA107-F711-4928-B67C-55BFD3D78EAF}"/>
              </a:ext>
            </a:extLst>
          </p:cNvPr>
          <p:cNvSpPr>
            <a:spLocks noGrp="1"/>
          </p:cNvSpPr>
          <p:nvPr>
            <p:ph type="title"/>
          </p:nvPr>
        </p:nvSpPr>
        <p:spPr/>
        <p:txBody>
          <a:bodyPr/>
          <a:lstStyle/>
          <a:p>
            <a:r>
              <a:rPr lang="en-US" dirty="0" err="1"/>
              <a:t>Receta</a:t>
            </a:r>
            <a:r>
              <a:rPr lang="en-US" dirty="0"/>
              <a:t> </a:t>
            </a:r>
            <a:r>
              <a:rPr lang="en-US" dirty="0" err="1"/>
              <a:t>estandarizada</a:t>
            </a:r>
            <a:r>
              <a:rPr lang="en-US" dirty="0"/>
              <a:t>:</a:t>
            </a:r>
          </a:p>
        </p:txBody>
      </p:sp>
      <p:sp>
        <p:nvSpPr>
          <p:cNvPr id="3" name="Content Placeholder 2">
            <a:extLst>
              <a:ext uri="{FF2B5EF4-FFF2-40B4-BE49-F238E27FC236}">
                <a16:creationId xmlns:a16="http://schemas.microsoft.com/office/drawing/2014/main" id="{D67D1344-9DAD-4FCA-A4B5-EAAA75990F38}"/>
              </a:ext>
            </a:extLst>
          </p:cNvPr>
          <p:cNvSpPr>
            <a:spLocks noGrp="1"/>
          </p:cNvSpPr>
          <p:nvPr>
            <p:ph idx="1"/>
          </p:nvPr>
        </p:nvSpPr>
        <p:spPr/>
        <p:txBody>
          <a:bodyPr>
            <a:normAutofit/>
          </a:bodyPr>
          <a:lstStyle/>
          <a:p>
            <a:r>
              <a:rPr lang="es-ES" sz="2800" dirty="0"/>
              <a:t>Una receta o fórmula que se puede duplicar fácilmente por número de personas y aún así lograr el mismo resultado
</a:t>
            </a:r>
            <a:endParaRPr lang="en-US" sz="2800" dirty="0"/>
          </a:p>
        </p:txBody>
      </p:sp>
      <p:graphicFrame>
        <p:nvGraphicFramePr>
          <p:cNvPr id="4" name="Object 3">
            <a:extLst>
              <a:ext uri="{FF2B5EF4-FFF2-40B4-BE49-F238E27FC236}">
                <a16:creationId xmlns:a16="http://schemas.microsoft.com/office/drawing/2014/main" id="{6A9A43CD-3348-417C-BBC3-C55E575F53C9}"/>
              </a:ext>
            </a:extLst>
          </p:cNvPr>
          <p:cNvGraphicFramePr>
            <a:graphicFrameLocks noChangeAspect="1"/>
          </p:cNvGraphicFramePr>
          <p:nvPr>
            <p:extLst>
              <p:ext uri="{D42A27DB-BD31-4B8C-83A1-F6EECF244321}">
                <p14:modId xmlns:p14="http://schemas.microsoft.com/office/powerpoint/2010/main" val="3437061018"/>
              </p:ext>
            </p:extLst>
          </p:nvPr>
        </p:nvGraphicFramePr>
        <p:xfrm>
          <a:off x="4232275" y="3571875"/>
          <a:ext cx="1412875" cy="533400"/>
        </p:xfrm>
        <a:graphic>
          <a:graphicData uri="http://schemas.openxmlformats.org/presentationml/2006/ole">
            <mc:AlternateContent xmlns:mc="http://schemas.openxmlformats.org/markup-compatibility/2006">
              <mc:Choice xmlns:v="urn:schemas-microsoft-com:vml" Requires="v">
                <p:oleObj name="Packager Shell Object" showAsIcon="1" r:id="rId2" imgW="1413000" imgH="532800" progId="Package">
                  <p:embed/>
                </p:oleObj>
              </mc:Choice>
              <mc:Fallback>
                <p:oleObj name="Packager Shell Object" showAsIcon="1" r:id="rId2" imgW="1413000" imgH="532800" progId="Package">
                  <p:embed/>
                  <p:pic>
                    <p:nvPicPr>
                      <p:cNvPr id="4" name="Object 3">
                        <a:extLst>
                          <a:ext uri="{FF2B5EF4-FFF2-40B4-BE49-F238E27FC236}">
                            <a16:creationId xmlns:a16="http://schemas.microsoft.com/office/drawing/2014/main" id="{6A9A43CD-3348-417C-BBC3-C55E575F53C9}"/>
                          </a:ext>
                        </a:extLst>
                      </p:cNvPr>
                      <p:cNvPicPr/>
                      <p:nvPr/>
                    </p:nvPicPr>
                    <p:blipFill>
                      <a:blip r:embed="rId3"/>
                      <a:stretch>
                        <a:fillRect/>
                      </a:stretch>
                    </p:blipFill>
                    <p:spPr>
                      <a:xfrm>
                        <a:off x="4232275" y="3571875"/>
                        <a:ext cx="1412875" cy="533400"/>
                      </a:xfrm>
                      <a:prstGeom prst="rect">
                        <a:avLst/>
                      </a:prstGeom>
                    </p:spPr>
                  </p:pic>
                </p:oleObj>
              </mc:Fallback>
            </mc:AlternateContent>
          </a:graphicData>
        </a:graphic>
      </p:graphicFrame>
    </p:spTree>
    <p:extLst>
      <p:ext uri="{BB962C8B-B14F-4D97-AF65-F5344CB8AC3E}">
        <p14:creationId xmlns:p14="http://schemas.microsoft.com/office/powerpoint/2010/main" val="23442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oked food with ingredients on a table">
            <a:extLst>
              <a:ext uri="{FF2B5EF4-FFF2-40B4-BE49-F238E27FC236}">
                <a16:creationId xmlns:a16="http://schemas.microsoft.com/office/drawing/2014/main" id="{1C9E8B8E-4BEE-4C07-9A4B-B0A110511277}"/>
              </a:ext>
            </a:extLst>
          </p:cNvPr>
          <p:cNvPicPr>
            <a:picLocks noChangeAspect="1"/>
          </p:cNvPicPr>
          <p:nvPr/>
        </p:nvPicPr>
        <p:blipFill rotWithShape="1">
          <a:blip r:embed="rId2"/>
          <a:srcRect l="8659" r="-2" b="-2"/>
          <a:stretch/>
        </p:blipFill>
        <p:spPr>
          <a:xfrm>
            <a:off x="228599" y="237744"/>
            <a:ext cx="7696201" cy="6382512"/>
          </a:xfrm>
          <a:prstGeom prst="rect">
            <a:avLst/>
          </a:prstGeom>
          <a:noFill/>
          <a:ln>
            <a:noFill/>
          </a:ln>
        </p:spPr>
      </p:pic>
      <p:sp>
        <p:nvSpPr>
          <p:cNvPr id="2" name="Title 1">
            <a:extLst>
              <a:ext uri="{FF2B5EF4-FFF2-40B4-BE49-F238E27FC236}">
                <a16:creationId xmlns:a16="http://schemas.microsoft.com/office/drawing/2014/main" id="{3B49CC4F-85D7-4927-84EA-28077F7EB81E}"/>
              </a:ext>
            </a:extLst>
          </p:cNvPr>
          <p:cNvSpPr>
            <a:spLocks noGrp="1"/>
          </p:cNvSpPr>
          <p:nvPr>
            <p:ph type="title"/>
          </p:nvPr>
        </p:nvSpPr>
        <p:spPr>
          <a:xfrm>
            <a:off x="8477250" y="603504"/>
            <a:ext cx="3144774" cy="1645920"/>
          </a:xfrm>
        </p:spPr>
        <p:txBody>
          <a:bodyPr anchor="b">
            <a:normAutofit fontScale="90000"/>
          </a:bodyPr>
          <a:lstStyle/>
          <a:p>
            <a:r>
              <a:rPr lang="en-US" dirty="0" err="1"/>
              <a:t>Recetas</a:t>
            </a:r>
            <a:r>
              <a:rPr lang="en-US" dirty="0"/>
              <a:t> </a:t>
            </a:r>
            <a:r>
              <a:rPr lang="en-US" dirty="0" err="1"/>
              <a:t>estándar</a:t>
            </a:r>
            <a:r>
              <a:rPr lang="en-US" dirty="0"/>
              <a:t> y </a:t>
            </a:r>
            <a:r>
              <a:rPr lang="en-US" dirty="0" err="1"/>
              <a:t>consistencia</a:t>
            </a:r>
            <a:r>
              <a:rPr lang="en-US" dirty="0"/>
              <a:t>
</a:t>
            </a:r>
          </a:p>
        </p:txBody>
      </p:sp>
      <p:sp>
        <p:nvSpPr>
          <p:cNvPr id="3" name="Content Placeholder 2">
            <a:extLst>
              <a:ext uri="{FF2B5EF4-FFF2-40B4-BE49-F238E27FC236}">
                <a16:creationId xmlns:a16="http://schemas.microsoft.com/office/drawing/2014/main" id="{316D3B9F-B10F-44E9-8F56-2A891EDB8045}"/>
              </a:ext>
            </a:extLst>
          </p:cNvPr>
          <p:cNvSpPr>
            <a:spLocks noGrp="1"/>
          </p:cNvSpPr>
          <p:nvPr>
            <p:ph type="body" sz="half" idx="2"/>
          </p:nvPr>
        </p:nvSpPr>
        <p:spPr>
          <a:xfrm>
            <a:off x="8477250" y="2386584"/>
            <a:ext cx="3144774" cy="3511296"/>
          </a:xfrm>
        </p:spPr>
        <p:txBody>
          <a:bodyPr>
            <a:normAutofit/>
          </a:bodyPr>
          <a:lstStyle/>
          <a:p>
            <a:r>
              <a:rPr lang="es-ES" dirty="0"/>
              <a:t>Beneficia al huésped
Beneficia al centro de mayores
</a:t>
            </a:r>
            <a:endParaRPr lang="en-US" dirty="0"/>
          </a:p>
        </p:txBody>
      </p:sp>
    </p:spTree>
    <p:extLst>
      <p:ext uri="{BB962C8B-B14F-4D97-AF65-F5344CB8AC3E}">
        <p14:creationId xmlns:p14="http://schemas.microsoft.com/office/powerpoint/2010/main" val="4171748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81F6-D570-42AB-AE43-BF50A776E346}"/>
              </a:ext>
            </a:extLst>
          </p:cNvPr>
          <p:cNvSpPr>
            <a:spLocks noGrp="1"/>
          </p:cNvSpPr>
          <p:nvPr>
            <p:ph type="title"/>
          </p:nvPr>
        </p:nvSpPr>
        <p:spPr>
          <a:xfrm>
            <a:off x="1066800" y="642594"/>
            <a:ext cx="10058400" cy="1371600"/>
          </a:xfrm>
        </p:spPr>
        <p:txBody>
          <a:bodyPr anchor="ctr">
            <a:normAutofit/>
          </a:bodyPr>
          <a:lstStyle/>
          <a:p>
            <a:r>
              <a:rPr lang="en-US" dirty="0"/>
              <a:t>Las </a:t>
            </a:r>
            <a:r>
              <a:rPr lang="en-US" dirty="0" err="1"/>
              <a:t>recetas</a:t>
            </a:r>
            <a:r>
              <a:rPr lang="en-US" dirty="0"/>
              <a:t> </a:t>
            </a:r>
            <a:r>
              <a:rPr lang="en-US" dirty="0" err="1"/>
              <a:t>estándar</a:t>
            </a:r>
            <a:r>
              <a:rPr lang="en-US" dirty="0"/>
              <a:t> indican:
</a:t>
            </a:r>
          </a:p>
        </p:txBody>
      </p:sp>
      <p:graphicFrame>
        <p:nvGraphicFramePr>
          <p:cNvPr id="5" name="Content Placeholder 2">
            <a:extLst>
              <a:ext uri="{FF2B5EF4-FFF2-40B4-BE49-F238E27FC236}">
                <a16:creationId xmlns:a16="http://schemas.microsoft.com/office/drawing/2014/main" id="{37426548-E1E5-435A-BC7F-4193AE3C64FB}"/>
              </a:ext>
            </a:extLst>
          </p:cNvPr>
          <p:cNvGraphicFramePr>
            <a:graphicFrameLocks noGrp="1"/>
          </p:cNvGraphicFramePr>
          <p:nvPr>
            <p:ph idx="1"/>
            <p:extLst>
              <p:ext uri="{D42A27DB-BD31-4B8C-83A1-F6EECF244321}">
                <p14:modId xmlns:p14="http://schemas.microsoft.com/office/powerpoint/2010/main" val="2731421452"/>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3813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AE95-FFBB-4B62-A2BF-34140D91FFEE}"/>
              </a:ext>
            </a:extLst>
          </p:cNvPr>
          <p:cNvSpPr>
            <a:spLocks noGrp="1"/>
          </p:cNvSpPr>
          <p:nvPr>
            <p:ph type="title"/>
          </p:nvPr>
        </p:nvSpPr>
        <p:spPr>
          <a:xfrm>
            <a:off x="8458200" y="607392"/>
            <a:ext cx="3161963" cy="1645920"/>
          </a:xfrm>
        </p:spPr>
        <p:txBody>
          <a:bodyPr anchor="b">
            <a:normAutofit fontScale="90000"/>
          </a:bodyPr>
          <a:lstStyle/>
          <a:p>
            <a:r>
              <a:rPr lang="es-ES" dirty="0"/>
              <a:t>Para ampliar una receta de pequeña cantidad:
</a:t>
            </a:r>
            <a:endParaRPr lang="en-US" dirty="0"/>
          </a:p>
        </p:txBody>
      </p:sp>
      <p:graphicFrame>
        <p:nvGraphicFramePr>
          <p:cNvPr id="5" name="Content Placeholder 2">
            <a:extLst>
              <a:ext uri="{FF2B5EF4-FFF2-40B4-BE49-F238E27FC236}">
                <a16:creationId xmlns:a16="http://schemas.microsoft.com/office/drawing/2014/main" id="{EEC73831-28C9-446E-9329-89BB16F3D143}"/>
              </a:ext>
            </a:extLst>
          </p:cNvPr>
          <p:cNvGraphicFramePr>
            <a:graphicFrameLocks noGrp="1"/>
          </p:cNvGraphicFramePr>
          <p:nvPr>
            <p:ph idx="1"/>
            <p:extLst>
              <p:ext uri="{D42A27DB-BD31-4B8C-83A1-F6EECF244321}">
                <p14:modId xmlns:p14="http://schemas.microsoft.com/office/powerpoint/2010/main" val="2352563761"/>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1416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95304A-C186-4E95-AB8A-43D8F133DB7E}"/>
              </a:ext>
            </a:extLst>
          </p:cNvPr>
          <p:cNvSpPr>
            <a:spLocks noGrp="1"/>
          </p:cNvSpPr>
          <p:nvPr>
            <p:ph type="title"/>
          </p:nvPr>
        </p:nvSpPr>
        <p:spPr/>
        <p:txBody>
          <a:bodyPr/>
          <a:lstStyle/>
          <a:p>
            <a:r>
              <a:rPr lang="es-ES" dirty="0"/>
              <a:t>Parte 1: Control de porciones 
</a:t>
            </a:r>
            <a:endParaRPr lang="en-US" dirty="0"/>
          </a:p>
        </p:txBody>
      </p:sp>
      <p:pic>
        <p:nvPicPr>
          <p:cNvPr id="2050" name="Picture 2" descr="Amazon.com | Portion Control Plate for Healthy Eating &amp; Bariatric Diet |  Divided Porcelain Dinner Plate (1): Dinner Plates">
            <a:extLst>
              <a:ext uri="{FF2B5EF4-FFF2-40B4-BE49-F238E27FC236}">
                <a16:creationId xmlns:a16="http://schemas.microsoft.com/office/drawing/2014/main" id="{E14757AC-056B-4240-AF94-05C08E4C3E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90224" y="451531"/>
            <a:ext cx="5164240" cy="595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08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tandard Recipes and Yields - ppt download">
            <a:extLst>
              <a:ext uri="{FF2B5EF4-FFF2-40B4-BE49-F238E27FC236}">
                <a16:creationId xmlns:a16="http://schemas.microsoft.com/office/drawing/2014/main" id="{44EA8F00-C666-4160-BC59-90DC1B07F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429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opping board with spices on top">
            <a:extLst>
              <a:ext uri="{FF2B5EF4-FFF2-40B4-BE49-F238E27FC236}">
                <a16:creationId xmlns:a16="http://schemas.microsoft.com/office/drawing/2014/main" id="{2FF815C2-4765-48B7-8D88-4D360C7BE4C4}"/>
              </a:ext>
            </a:extLst>
          </p:cNvPr>
          <p:cNvPicPr>
            <a:picLocks noChangeAspect="1"/>
          </p:cNvPicPr>
          <p:nvPr/>
        </p:nvPicPr>
        <p:blipFill rotWithShape="1">
          <a:blip r:embed="rId2"/>
          <a:srcRect l="7400" r="6381" b="-2"/>
          <a:stretch/>
        </p:blipFill>
        <p:spPr>
          <a:xfrm>
            <a:off x="228599" y="237744"/>
            <a:ext cx="7696201" cy="6382512"/>
          </a:xfrm>
          <a:prstGeom prst="rect">
            <a:avLst/>
          </a:prstGeom>
          <a:noFill/>
          <a:ln>
            <a:noFill/>
          </a:ln>
        </p:spPr>
      </p:pic>
      <p:sp>
        <p:nvSpPr>
          <p:cNvPr id="2" name="Title 1">
            <a:extLst>
              <a:ext uri="{FF2B5EF4-FFF2-40B4-BE49-F238E27FC236}">
                <a16:creationId xmlns:a16="http://schemas.microsoft.com/office/drawing/2014/main" id="{B3E216F4-CCF9-4FAA-AC49-E2B60461D967}"/>
              </a:ext>
            </a:extLst>
          </p:cNvPr>
          <p:cNvSpPr>
            <a:spLocks noGrp="1"/>
          </p:cNvSpPr>
          <p:nvPr>
            <p:ph type="title"/>
          </p:nvPr>
        </p:nvSpPr>
        <p:spPr>
          <a:xfrm>
            <a:off x="8477250" y="603504"/>
            <a:ext cx="3144774" cy="1645920"/>
          </a:xfrm>
        </p:spPr>
        <p:txBody>
          <a:bodyPr anchor="b">
            <a:normAutofit/>
          </a:bodyPr>
          <a:lstStyle/>
          <a:p>
            <a:r>
              <a:rPr lang="en-US" dirty="0" err="1"/>
              <a:t>Conversiones</a:t>
            </a:r>
            <a:r>
              <a:rPr lang="en-US" dirty="0"/>
              <a:t> de </a:t>
            </a:r>
            <a:r>
              <a:rPr lang="en-US" dirty="0" err="1"/>
              <a:t>recetas</a:t>
            </a:r>
            <a:r>
              <a:rPr lang="en-US" dirty="0"/>
              <a:t>
</a:t>
            </a:r>
          </a:p>
        </p:txBody>
      </p:sp>
      <p:sp>
        <p:nvSpPr>
          <p:cNvPr id="3" name="Content Placeholder 2">
            <a:extLst>
              <a:ext uri="{FF2B5EF4-FFF2-40B4-BE49-F238E27FC236}">
                <a16:creationId xmlns:a16="http://schemas.microsoft.com/office/drawing/2014/main" id="{5F26B4BA-B687-46A0-B31C-FEC79A64597F}"/>
              </a:ext>
            </a:extLst>
          </p:cNvPr>
          <p:cNvSpPr>
            <a:spLocks noGrp="1"/>
          </p:cNvSpPr>
          <p:nvPr>
            <p:ph type="body" sz="half" idx="2"/>
          </p:nvPr>
        </p:nvSpPr>
        <p:spPr>
          <a:xfrm>
            <a:off x="8477250" y="2386584"/>
            <a:ext cx="3144774" cy="3511296"/>
          </a:xfrm>
        </p:spPr>
        <p:txBody>
          <a:bodyPr>
            <a:normAutofit/>
          </a:bodyPr>
          <a:lstStyle/>
          <a:p>
            <a:r>
              <a:rPr lang="es-ES" dirty="0"/>
              <a:t>Rendimiento:
La cantidad total que produce una receta
</a:t>
            </a:r>
            <a:endParaRPr lang="en-US" dirty="0"/>
          </a:p>
        </p:txBody>
      </p:sp>
    </p:spTree>
    <p:extLst>
      <p:ext uri="{BB962C8B-B14F-4D97-AF65-F5344CB8AC3E}">
        <p14:creationId xmlns:p14="http://schemas.microsoft.com/office/powerpoint/2010/main" val="3447615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E061-F5E2-4536-A2F8-1358D43CC7EF}"/>
              </a:ext>
            </a:extLst>
          </p:cNvPr>
          <p:cNvSpPr>
            <a:spLocks noGrp="1"/>
          </p:cNvSpPr>
          <p:nvPr>
            <p:ph type="title"/>
          </p:nvPr>
        </p:nvSpPr>
        <p:spPr/>
        <p:txBody>
          <a:bodyPr/>
          <a:lstStyle/>
          <a:p>
            <a:r>
              <a:rPr lang="en-US" dirty="0" err="1"/>
              <a:t>Conversiones</a:t>
            </a:r>
            <a:r>
              <a:rPr lang="en-US" dirty="0"/>
              <a:t> de </a:t>
            </a:r>
            <a:r>
              <a:rPr lang="en-US" dirty="0" err="1"/>
              <a:t>recetas</a:t>
            </a:r>
            <a:r>
              <a:rPr lang="en-US" dirty="0"/>
              <a:t>
</a:t>
            </a:r>
          </a:p>
        </p:txBody>
      </p:sp>
      <p:sp>
        <p:nvSpPr>
          <p:cNvPr id="3" name="Content Placeholder 2">
            <a:extLst>
              <a:ext uri="{FF2B5EF4-FFF2-40B4-BE49-F238E27FC236}">
                <a16:creationId xmlns:a16="http://schemas.microsoft.com/office/drawing/2014/main" id="{6D6576D5-A4AB-4BAE-AAEA-182246264717}"/>
              </a:ext>
            </a:extLst>
          </p:cNvPr>
          <p:cNvSpPr>
            <a:spLocks noGrp="1"/>
          </p:cNvSpPr>
          <p:nvPr>
            <p:ph idx="1"/>
          </p:nvPr>
        </p:nvSpPr>
        <p:spPr>
          <a:xfrm>
            <a:off x="510209" y="2181965"/>
            <a:ext cx="11886404" cy="3516769"/>
          </a:xfrm>
        </p:spPr>
        <p:txBody>
          <a:bodyPr/>
          <a:lstStyle/>
          <a:p>
            <a:r>
              <a:rPr lang="es-ES" sz="2800" dirty="0"/>
              <a:t>Tamaño de la porción:
La cantidad exacta de comida que se le da a un invitado
</a:t>
            </a:r>
            <a:endParaRPr lang="en-US" dirty="0"/>
          </a:p>
        </p:txBody>
      </p:sp>
    </p:spTree>
    <p:extLst>
      <p:ext uri="{BB962C8B-B14F-4D97-AF65-F5344CB8AC3E}">
        <p14:creationId xmlns:p14="http://schemas.microsoft.com/office/powerpoint/2010/main" val="101754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E780E1-08A2-4880-A685-634482141E36}"/>
              </a:ext>
            </a:extLst>
          </p:cNvPr>
          <p:cNvPicPr>
            <a:picLocks noChangeAspect="1"/>
          </p:cNvPicPr>
          <p:nvPr/>
        </p:nvPicPr>
        <p:blipFill rotWithShape="1">
          <a:blip r:embed="rId2"/>
          <a:srcRect l="2865" r="29308" b="1"/>
          <a:stretch/>
        </p:blipFill>
        <p:spPr>
          <a:xfrm>
            <a:off x="228599" y="237744"/>
            <a:ext cx="7696201" cy="6382512"/>
          </a:xfrm>
          <a:prstGeom prst="rect">
            <a:avLst/>
          </a:prstGeom>
          <a:noFill/>
          <a:ln>
            <a:noFill/>
          </a:ln>
        </p:spPr>
      </p:pic>
      <p:sp>
        <p:nvSpPr>
          <p:cNvPr id="2" name="Title 1">
            <a:extLst>
              <a:ext uri="{FF2B5EF4-FFF2-40B4-BE49-F238E27FC236}">
                <a16:creationId xmlns:a16="http://schemas.microsoft.com/office/drawing/2014/main" id="{BEA84FF2-442E-4C18-BF8F-6E4B2100970A}"/>
              </a:ext>
            </a:extLst>
          </p:cNvPr>
          <p:cNvSpPr>
            <a:spLocks noGrp="1"/>
          </p:cNvSpPr>
          <p:nvPr>
            <p:ph type="title"/>
          </p:nvPr>
        </p:nvSpPr>
        <p:spPr>
          <a:xfrm>
            <a:off x="8477250" y="603504"/>
            <a:ext cx="3144774" cy="1645920"/>
          </a:xfrm>
        </p:spPr>
        <p:txBody>
          <a:bodyPr anchor="b">
            <a:normAutofit/>
          </a:bodyPr>
          <a:lstStyle/>
          <a:p>
            <a:r>
              <a:rPr lang="en-US" dirty="0"/>
              <a:t>Factor de </a:t>
            </a:r>
            <a:r>
              <a:rPr lang="en-US" dirty="0" err="1"/>
              <a:t>conversión</a:t>
            </a:r>
            <a:r>
              <a:rPr lang="en-US" dirty="0"/>
              <a:t>:</a:t>
            </a:r>
          </a:p>
        </p:txBody>
      </p:sp>
      <p:sp>
        <p:nvSpPr>
          <p:cNvPr id="3" name="Content Placeholder 2">
            <a:extLst>
              <a:ext uri="{FF2B5EF4-FFF2-40B4-BE49-F238E27FC236}">
                <a16:creationId xmlns:a16="http://schemas.microsoft.com/office/drawing/2014/main" id="{059A0C41-038F-43C7-8F25-956821763301}"/>
              </a:ext>
            </a:extLst>
          </p:cNvPr>
          <p:cNvSpPr>
            <a:spLocks noGrp="1"/>
          </p:cNvSpPr>
          <p:nvPr>
            <p:ph type="body" sz="half" idx="2"/>
          </p:nvPr>
        </p:nvSpPr>
        <p:spPr>
          <a:xfrm>
            <a:off x="8477250" y="2386584"/>
            <a:ext cx="3144774" cy="3511296"/>
          </a:xfrm>
        </p:spPr>
        <p:txBody>
          <a:bodyPr>
            <a:normAutofit/>
          </a:bodyPr>
          <a:lstStyle/>
          <a:p>
            <a:r>
              <a:rPr lang="en-US" dirty="0"/>
              <a:t>“</a:t>
            </a:r>
            <a:r>
              <a:rPr lang="es-ES" dirty="0"/>
              <a:t>Cambiando el rendimiento »
El número por el que multiplicamos los ingredientes para obtener un nuevo rendimiento
</a:t>
            </a:r>
            <a:endParaRPr lang="en-US" dirty="0"/>
          </a:p>
        </p:txBody>
      </p:sp>
    </p:spTree>
    <p:extLst>
      <p:ext uri="{BB962C8B-B14F-4D97-AF65-F5344CB8AC3E}">
        <p14:creationId xmlns:p14="http://schemas.microsoft.com/office/powerpoint/2010/main" val="289893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D054-0233-4E18-BEBC-CD180A14333D}"/>
              </a:ext>
            </a:extLst>
          </p:cNvPr>
          <p:cNvSpPr>
            <a:spLocks noGrp="1"/>
          </p:cNvSpPr>
          <p:nvPr>
            <p:ph type="title"/>
          </p:nvPr>
        </p:nvSpPr>
        <p:spPr/>
        <p:txBody>
          <a:bodyPr/>
          <a:lstStyle/>
          <a:p>
            <a:r>
              <a:rPr lang="en-US" dirty="0"/>
              <a:t>Paso #1
</a:t>
            </a:r>
          </a:p>
        </p:txBody>
      </p:sp>
      <p:sp>
        <p:nvSpPr>
          <p:cNvPr id="3" name="Content Placeholder 2">
            <a:extLst>
              <a:ext uri="{FF2B5EF4-FFF2-40B4-BE49-F238E27FC236}">
                <a16:creationId xmlns:a16="http://schemas.microsoft.com/office/drawing/2014/main" id="{B0770574-7EBF-4D92-92C9-D9E9A21E910C}"/>
              </a:ext>
            </a:extLst>
          </p:cNvPr>
          <p:cNvSpPr>
            <a:spLocks noGrp="1"/>
          </p:cNvSpPr>
          <p:nvPr>
            <p:ph idx="1"/>
          </p:nvPr>
        </p:nvSpPr>
        <p:spPr/>
        <p:txBody>
          <a:bodyPr>
            <a:normAutofit lnSpcReduction="10000"/>
          </a:bodyPr>
          <a:lstStyle/>
          <a:p>
            <a:r>
              <a:rPr lang="es-ES" dirty="0"/>
              <a:t>Determinar el rendimiento original
Determinar el rendimiento deseado
</a:t>
            </a:r>
            <a:endParaRPr lang="en-US" dirty="0"/>
          </a:p>
          <a:p>
            <a:pPr marL="0" indent="0">
              <a:buNone/>
            </a:pPr>
            <a:r>
              <a:rPr lang="es-ES" u="sng" dirty="0"/>
              <a:t> RENDIMIENTO DESEADO = Factor de conversión
RENDIMIENTO ORIGINAL (Factor de escala)
</a:t>
            </a:r>
            <a:endParaRPr lang="en-US" dirty="0"/>
          </a:p>
          <a:p>
            <a:pPr marL="0" indent="0">
              <a:buNone/>
            </a:pPr>
            <a:r>
              <a:rPr lang="es-ES" sz="1600" dirty="0"/>
              <a:t>Ejemplo:
Chile blanco
Escalar de 6 a 20 porciones
20(Rendimiento deseado)/
6 (rendimiento de la receta actual) =</a:t>
            </a:r>
            <a:r>
              <a:rPr lang="en-US" sz="1600" dirty="0"/>
              <a:t> </a:t>
            </a:r>
          </a:p>
          <a:p>
            <a:pPr marL="0" indent="0">
              <a:buNone/>
            </a:pPr>
            <a:endParaRPr lang="en-US" dirty="0"/>
          </a:p>
        </p:txBody>
      </p:sp>
    </p:spTree>
    <p:extLst>
      <p:ext uri="{BB962C8B-B14F-4D97-AF65-F5344CB8AC3E}">
        <p14:creationId xmlns:p14="http://schemas.microsoft.com/office/powerpoint/2010/main" val="279731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6CE5-020B-4890-8943-0526A9FBF364}"/>
              </a:ext>
            </a:extLst>
          </p:cNvPr>
          <p:cNvSpPr>
            <a:spLocks noGrp="1"/>
          </p:cNvSpPr>
          <p:nvPr>
            <p:ph type="title"/>
          </p:nvPr>
        </p:nvSpPr>
        <p:spPr/>
        <p:txBody>
          <a:bodyPr/>
          <a:lstStyle/>
          <a:p>
            <a:r>
              <a:rPr lang="en-US" dirty="0"/>
              <a:t>Paso #2
</a:t>
            </a:r>
          </a:p>
        </p:txBody>
      </p:sp>
      <p:sp>
        <p:nvSpPr>
          <p:cNvPr id="3" name="Content Placeholder 2">
            <a:extLst>
              <a:ext uri="{FF2B5EF4-FFF2-40B4-BE49-F238E27FC236}">
                <a16:creationId xmlns:a16="http://schemas.microsoft.com/office/drawing/2014/main" id="{CCB9E1E2-E322-48F9-9066-1C934CCFA3C6}"/>
              </a:ext>
            </a:extLst>
          </p:cNvPr>
          <p:cNvSpPr>
            <a:spLocks noGrp="1"/>
          </p:cNvSpPr>
          <p:nvPr>
            <p:ph idx="1"/>
          </p:nvPr>
        </p:nvSpPr>
        <p:spPr/>
        <p:txBody>
          <a:bodyPr/>
          <a:lstStyle/>
          <a:p>
            <a:r>
              <a:rPr lang="es-ES" sz="2400" dirty="0"/>
              <a:t>Multiplica todos los ingredientes de la receta por factor de conversión
</a:t>
            </a:r>
            <a:r>
              <a:rPr lang="es-ES" dirty="0"/>
              <a:t>EJEMPLO:
48 oz Pavo molido x 3.33 Factor de conversión = 159.84 oz 
Simple y redondo
Turquía molida
159.84 oz / 16 oz por libra (lb) = 9.99 </a:t>
            </a:r>
            <a:r>
              <a:rPr lang="es-ES" dirty="0" err="1"/>
              <a:t>lbs</a:t>
            </a:r>
            <a:r>
              <a:rPr lang="es-ES" dirty="0"/>
              <a:t> o 10 </a:t>
            </a:r>
            <a:r>
              <a:rPr lang="es-ES" dirty="0" err="1"/>
              <a:t>lbs</a:t>
            </a:r>
            <a:r>
              <a:rPr lang="es-ES" dirty="0"/>
              <a:t> de uso en la receta</a:t>
            </a:r>
            <a:endParaRPr lang="en-US" dirty="0"/>
          </a:p>
        </p:txBody>
      </p:sp>
    </p:spTree>
    <p:extLst>
      <p:ext uri="{BB962C8B-B14F-4D97-AF65-F5344CB8AC3E}">
        <p14:creationId xmlns:p14="http://schemas.microsoft.com/office/powerpoint/2010/main" val="47310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1044A5-04D9-4109-8D50-488AF53F6A80}"/>
              </a:ext>
            </a:extLst>
          </p:cNvPr>
          <p:cNvSpPr>
            <a:spLocks noGrp="1"/>
          </p:cNvSpPr>
          <p:nvPr>
            <p:ph type="title"/>
          </p:nvPr>
        </p:nvSpPr>
        <p:spPr/>
        <p:txBody>
          <a:bodyPr/>
          <a:lstStyle/>
          <a:p>
            <a:r>
              <a:rPr lang="es-ES" dirty="0"/>
              <a:t>Conversión del tamaño de la porción 
</a:t>
            </a:r>
            <a:endParaRPr lang="en-US" dirty="0"/>
          </a:p>
        </p:txBody>
      </p:sp>
      <p:sp>
        <p:nvSpPr>
          <p:cNvPr id="5" name="Content Placeholder 4">
            <a:extLst>
              <a:ext uri="{FF2B5EF4-FFF2-40B4-BE49-F238E27FC236}">
                <a16:creationId xmlns:a16="http://schemas.microsoft.com/office/drawing/2014/main" id="{D4AF8285-9588-4EA1-BC78-59E7C98DD4AD}"/>
              </a:ext>
            </a:extLst>
          </p:cNvPr>
          <p:cNvSpPr>
            <a:spLocks noGrp="1"/>
          </p:cNvSpPr>
          <p:nvPr>
            <p:ph idx="1"/>
          </p:nvPr>
        </p:nvSpPr>
        <p:spPr/>
        <p:txBody>
          <a:bodyPr>
            <a:normAutofit fontScale="92500" lnSpcReduction="10000"/>
          </a:bodyPr>
          <a:lstStyle/>
          <a:p>
            <a:r>
              <a:rPr lang="es-ES" dirty="0">
                <a:solidFill>
                  <a:srgbClr val="444444"/>
                </a:solidFill>
                <a:latin typeface="Open Sans" panose="020B0606030504020204" pitchFamily="34" charset="0"/>
              </a:rPr>
              <a:t>La receta original produce 70 porciones (1/4 taza cada una); El gerente del restaurante desea 70 porciones (3/4 taza cada una).
Paso 1: Calcular el factor de ajuste</a:t>
            </a:r>
            <a:r>
              <a:rPr lang="en-US" b="0" i="0" dirty="0">
                <a:solidFill>
                  <a:srgbClr val="444444"/>
                </a:solidFill>
                <a:effectLst/>
                <a:latin typeface="Open Sans" panose="020B0606030504020204" pitchFamily="34" charset="0"/>
              </a:rPr>
              <a:t>: </a:t>
            </a:r>
          </a:p>
          <a:p>
            <a:pPr lvl="2"/>
            <a:r>
              <a:rPr lang="es-ES" u="sng" dirty="0">
                <a:solidFill>
                  <a:srgbClr val="444444"/>
                </a:solidFill>
                <a:latin typeface="Open Sans" panose="020B0606030504020204" pitchFamily="34" charset="0"/>
              </a:rPr>
              <a:t>Porciones deseadas (x) Tamaño de la porción 
Porciones originales (x) Tamaño de la porción = 
70 (.75) 52.50 tazas
70 (.25) 17.50 tazas
</a:t>
            </a:r>
            <a:endParaRPr lang="en-US" dirty="0">
              <a:solidFill>
                <a:srgbClr val="444444"/>
              </a:solidFill>
              <a:latin typeface="Open Sans" panose="020B0606030504020204" pitchFamily="34" charset="0"/>
            </a:endParaRPr>
          </a:p>
          <a:p>
            <a:pPr lvl="3"/>
            <a:r>
              <a:rPr lang="en-US" b="0" i="0" dirty="0">
                <a:solidFill>
                  <a:srgbClr val="444444"/>
                </a:solidFill>
                <a:effectLst/>
                <a:latin typeface="Open Sans" panose="020B0606030504020204" pitchFamily="34" charset="0"/>
              </a:rPr>
              <a:t>=3</a:t>
            </a:r>
          </a:p>
          <a:p>
            <a:r>
              <a:rPr lang="es-ES" dirty="0">
                <a:solidFill>
                  <a:srgbClr val="444444"/>
                </a:solidFill>
                <a:latin typeface="Open Sans" panose="020B0606030504020204" pitchFamily="34" charset="0"/>
              </a:rPr>
              <a:t>Paso 2: Multiplique la cantidad de ingredientes en la receta original por el factor de ajuste.
Ejemplo: 1/2 libra (8 onzas) de harina se especifica en la receta original.
8 onzas x 3.0 24 onzas
(importe original)  	(factor de ajuste)	(nueva receta)
</a:t>
            </a:r>
            <a:endParaRPr lang="en-US" dirty="0"/>
          </a:p>
        </p:txBody>
      </p:sp>
    </p:spTree>
    <p:extLst>
      <p:ext uri="{BB962C8B-B14F-4D97-AF65-F5344CB8AC3E}">
        <p14:creationId xmlns:p14="http://schemas.microsoft.com/office/powerpoint/2010/main" val="4100920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A68949-C10F-4619-97BD-966A87746805}"/>
              </a:ext>
            </a:extLst>
          </p:cNvPr>
          <p:cNvSpPr>
            <a:spLocks noGrp="1"/>
          </p:cNvSpPr>
          <p:nvPr>
            <p:ph type="title"/>
          </p:nvPr>
        </p:nvSpPr>
        <p:spPr/>
        <p:txBody>
          <a:bodyPr>
            <a:normAutofit fontScale="90000"/>
          </a:bodyPr>
          <a:lstStyle/>
          <a:p>
            <a:r>
              <a:rPr lang="es-ES" dirty="0"/>
              <a:t>Cambiar el número de porciones y tamaños de porciones
</a:t>
            </a:r>
            <a:endParaRPr lang="en-US" dirty="0"/>
          </a:p>
        </p:txBody>
      </p:sp>
      <p:sp>
        <p:nvSpPr>
          <p:cNvPr id="5" name="Content Placeholder 4">
            <a:extLst>
              <a:ext uri="{FF2B5EF4-FFF2-40B4-BE49-F238E27FC236}">
                <a16:creationId xmlns:a16="http://schemas.microsoft.com/office/drawing/2014/main" id="{A750D830-2333-4D02-9B60-54F10BD617EE}"/>
              </a:ext>
            </a:extLst>
          </p:cNvPr>
          <p:cNvSpPr>
            <a:spLocks noGrp="1"/>
          </p:cNvSpPr>
          <p:nvPr>
            <p:ph idx="1"/>
          </p:nvPr>
        </p:nvSpPr>
        <p:spPr/>
        <p:txBody>
          <a:bodyPr>
            <a:normAutofit lnSpcReduction="10000"/>
          </a:bodyPr>
          <a:lstStyle/>
          <a:p>
            <a:pPr marL="0" indent="0">
              <a:buNone/>
            </a:pPr>
            <a:r>
              <a:rPr lang="es-ES" dirty="0"/>
              <a:t>La receta original produce 50 porciones (1/4 taza cada una); El chef desea 75 porciones (3/4 tazas cada una)
</a:t>
            </a:r>
            <a:endParaRPr lang="en-US" dirty="0"/>
          </a:p>
          <a:p>
            <a:pPr marL="0" indent="0">
              <a:buNone/>
            </a:pPr>
            <a:r>
              <a:rPr lang="es-ES" dirty="0"/>
              <a:t>Paso 1: Calcular el factor de ajuste:</a:t>
            </a:r>
            <a:r>
              <a:rPr lang="en-US" dirty="0"/>
              <a:t>		</a:t>
            </a:r>
            <a:r>
              <a:rPr lang="es-ES" u="sng" dirty="0"/>
              <a:t>Porciones deseadas (Tamaño de la porción)
					Porciones originales (tamaño de la porción)
				= 75(.75)
					50(.25)
				= 56.25 tazas
					12.50 tazas
				= 4.5
</a:t>
            </a:r>
            <a:endParaRPr lang="en-US" u="sng" dirty="0"/>
          </a:p>
        </p:txBody>
      </p:sp>
    </p:spTree>
    <p:extLst>
      <p:ext uri="{BB962C8B-B14F-4D97-AF65-F5344CB8AC3E}">
        <p14:creationId xmlns:p14="http://schemas.microsoft.com/office/powerpoint/2010/main" val="398139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1E08-7CB7-41B5-862B-7EBCB2793F2F}"/>
              </a:ext>
            </a:extLst>
          </p:cNvPr>
          <p:cNvSpPr>
            <a:spLocks noGrp="1"/>
          </p:cNvSpPr>
          <p:nvPr>
            <p:ph type="title"/>
          </p:nvPr>
        </p:nvSpPr>
        <p:spPr/>
        <p:txBody>
          <a:bodyPr>
            <a:normAutofit fontScale="90000"/>
          </a:bodyPr>
          <a:lstStyle/>
          <a:p>
            <a:r>
              <a:rPr lang="es-ES" dirty="0"/>
              <a:t>Cambiar el número de porciones y tamaños de porción </a:t>
            </a:r>
            <a:r>
              <a:rPr lang="es-ES" dirty="0" err="1"/>
              <a:t>Con't</a:t>
            </a:r>
            <a:r>
              <a:rPr lang="es-ES" dirty="0"/>
              <a:t> 
</a:t>
            </a:r>
            <a:endParaRPr lang="en-US" dirty="0"/>
          </a:p>
        </p:txBody>
      </p:sp>
      <p:sp>
        <p:nvSpPr>
          <p:cNvPr id="3" name="Content Placeholder 2">
            <a:extLst>
              <a:ext uri="{FF2B5EF4-FFF2-40B4-BE49-F238E27FC236}">
                <a16:creationId xmlns:a16="http://schemas.microsoft.com/office/drawing/2014/main" id="{78D2C4C5-54B1-4171-9CF0-7A130209F5BF}"/>
              </a:ext>
            </a:extLst>
          </p:cNvPr>
          <p:cNvSpPr>
            <a:spLocks noGrp="1"/>
          </p:cNvSpPr>
          <p:nvPr>
            <p:ph idx="1"/>
          </p:nvPr>
        </p:nvSpPr>
        <p:spPr/>
        <p:txBody>
          <a:bodyPr/>
          <a:lstStyle/>
          <a:p>
            <a:pPr marL="0" indent="0">
              <a:buNone/>
            </a:pPr>
            <a:r>
              <a:rPr lang="es-ES" dirty="0"/>
              <a:t>Paso 2: Multiplique la cantidad de ingredientes en la receta original por el factor de ajuste.
</a:t>
            </a:r>
            <a:r>
              <a:rPr lang="en-US" dirty="0"/>
              <a:t>	</a:t>
            </a:r>
            <a:r>
              <a:rPr lang="es-ES" dirty="0"/>
              <a:t>Ejemplo: 1/2 libra (8 onzas) de harina se especifica en la receta original.
</a:t>
            </a:r>
            <a:r>
              <a:rPr lang="en-US" u="sng" dirty="0"/>
              <a:t>8 </a:t>
            </a:r>
            <a:r>
              <a:rPr lang="en-US" u="sng" dirty="0" err="1"/>
              <a:t>onzas</a:t>
            </a:r>
            <a:r>
              <a:rPr lang="en-US" u="sng" dirty="0"/>
              <a:t> x 4.5 = 36 </a:t>
            </a:r>
            <a:r>
              <a:rPr lang="en-US" u="sng" dirty="0" err="1"/>
              <a:t>onzas</a:t>
            </a:r>
            <a:r>
              <a:rPr lang="en-US" u="sng" dirty="0"/>
              <a:t> (2lbs. 4oz </a:t>
            </a:r>
            <a:r>
              <a:rPr lang="en-US" u="sng" dirty="0" err="1"/>
              <a:t>nueva</a:t>
            </a:r>
            <a:r>
              <a:rPr lang="en-US" u="sng" dirty="0"/>
              <a:t> </a:t>
            </a:r>
            <a:r>
              <a:rPr lang="en-US" u="sng" dirty="0" err="1"/>
              <a:t>receta</a:t>
            </a:r>
            <a:r>
              <a:rPr lang="en-US" u="sng" dirty="0"/>
              <a:t>)
Factor de </a:t>
            </a:r>
            <a:r>
              <a:rPr lang="en-US" u="sng" dirty="0" err="1"/>
              <a:t>ajuste</a:t>
            </a:r>
            <a:r>
              <a:rPr lang="en-US" u="sng" dirty="0"/>
              <a:t> de </a:t>
            </a:r>
            <a:r>
              <a:rPr lang="en-US" u="sng" dirty="0" err="1"/>
              <a:t>importe</a:t>
            </a:r>
            <a:r>
              <a:rPr lang="en-US" u="sng" dirty="0"/>
              <a:t> original
</a:t>
            </a:r>
            <a:endParaRPr lang="en-US" dirty="0"/>
          </a:p>
        </p:txBody>
      </p:sp>
    </p:spTree>
    <p:extLst>
      <p:ext uri="{BB962C8B-B14F-4D97-AF65-F5344CB8AC3E}">
        <p14:creationId xmlns:p14="http://schemas.microsoft.com/office/powerpoint/2010/main" val="2040473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491C-27E3-4257-BEFD-1468A866E5FA}"/>
              </a:ext>
            </a:extLst>
          </p:cNvPr>
          <p:cNvSpPr>
            <a:spLocks noGrp="1"/>
          </p:cNvSpPr>
          <p:nvPr>
            <p:ph type="title"/>
          </p:nvPr>
        </p:nvSpPr>
        <p:spPr/>
        <p:txBody>
          <a:bodyPr/>
          <a:lstStyle/>
          <a:p>
            <a:r>
              <a:rPr lang="en-US" dirty="0"/>
              <a:t>Calculate the Conversion factor</a:t>
            </a:r>
          </a:p>
        </p:txBody>
      </p:sp>
      <p:sp>
        <p:nvSpPr>
          <p:cNvPr id="3" name="Content Placeholder 2">
            <a:extLst>
              <a:ext uri="{FF2B5EF4-FFF2-40B4-BE49-F238E27FC236}">
                <a16:creationId xmlns:a16="http://schemas.microsoft.com/office/drawing/2014/main" id="{96AEBB84-85A3-4465-A488-7BAFB7D3D61B}"/>
              </a:ext>
            </a:extLst>
          </p:cNvPr>
          <p:cNvSpPr>
            <a:spLocks noGrp="1"/>
          </p:cNvSpPr>
          <p:nvPr>
            <p:ph idx="1"/>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B8BE2861-C33D-420B-999F-C4FBD83C6765}"/>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Forms">
                <a:extLst>
                  <a:ext uri="{FF2B5EF4-FFF2-40B4-BE49-F238E27FC236}">
                    <a16:creationId xmlns:a16="http://schemas.microsoft.com/office/drawing/2014/main" id="{B8BE2861-C33D-420B-999F-C4FBD83C6765}"/>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Forms">
                <a:extLst>
                  <a:ext uri="{FF2B5EF4-FFF2-40B4-BE49-F238E27FC236}">
                    <a16:creationId xmlns:a16="http://schemas.microsoft.com/office/drawing/2014/main" id="{78062385-1304-4383-A1BD-0E30E9E9F2B0}"/>
                  </a:ext>
                </a:extLst>
              </p:cNvPr>
              <p:cNvGraphicFramePr>
                <a:graphicFrameLocks noGrp="1"/>
              </p:cNvGraphicFramePr>
              <p:nvPr>
                <p:extLst>
                  <p:ext uri="{D42A27DB-BD31-4B8C-83A1-F6EECF244321}">
                    <p14:modId xmlns:p14="http://schemas.microsoft.com/office/powerpoint/2010/main" val="3498819963"/>
                  </p:ext>
                </p:extLst>
              </p:nvPr>
            </p:nvGraphicFramePr>
            <p:xfrm>
              <a:off x="-2971801" y="-1"/>
              <a:ext cx="15740349" cy="702876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5" name="Add-in 4" title="Forms">
                <a:extLst>
                  <a:ext uri="{FF2B5EF4-FFF2-40B4-BE49-F238E27FC236}">
                    <a16:creationId xmlns:a16="http://schemas.microsoft.com/office/drawing/2014/main" id="{78062385-1304-4383-A1BD-0E30E9E9F2B0}"/>
                  </a:ext>
                </a:extLst>
              </p:cNvPr>
              <p:cNvPicPr>
                <a:picLocks noGrp="1" noRot="1" noChangeAspect="1" noMove="1" noResize="1" noEditPoints="1" noAdjustHandles="1" noChangeArrowheads="1" noChangeShapeType="1"/>
              </p:cNvPicPr>
              <p:nvPr/>
            </p:nvPicPr>
            <p:blipFill>
              <a:blip r:embed="rId3"/>
              <a:stretch>
                <a:fillRect/>
              </a:stretch>
            </p:blipFill>
            <p:spPr>
              <a:xfrm>
                <a:off x="-2971801" y="-1"/>
                <a:ext cx="15740349" cy="7028761"/>
              </a:xfrm>
              <a:prstGeom prst="rect">
                <a:avLst/>
              </a:prstGeom>
            </p:spPr>
          </p:pic>
        </mc:Fallback>
      </mc:AlternateContent>
    </p:spTree>
    <p:extLst>
      <p:ext uri="{BB962C8B-B14F-4D97-AF65-F5344CB8AC3E}">
        <p14:creationId xmlns:p14="http://schemas.microsoft.com/office/powerpoint/2010/main" val="135321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B384-F766-43F0-9030-0A94DC9ED66D}"/>
              </a:ext>
            </a:extLst>
          </p:cNvPr>
          <p:cNvSpPr>
            <a:spLocks noGrp="1"/>
          </p:cNvSpPr>
          <p:nvPr>
            <p:ph type="title"/>
          </p:nvPr>
        </p:nvSpPr>
        <p:spPr>
          <a:xfrm>
            <a:off x="1066800" y="642594"/>
            <a:ext cx="10058400" cy="1371600"/>
          </a:xfrm>
        </p:spPr>
        <p:txBody>
          <a:bodyPr anchor="ctr">
            <a:normAutofit/>
          </a:bodyPr>
          <a:lstStyle/>
          <a:p>
            <a:r>
              <a:rPr lang="es-ES" dirty="0"/>
              <a:t>¿Qué es el control de porciones?</a:t>
            </a:r>
            <a:r>
              <a:rPr lang="en-US" dirty="0"/>
              <a:t>?</a:t>
            </a:r>
          </a:p>
        </p:txBody>
      </p:sp>
      <p:pic>
        <p:nvPicPr>
          <p:cNvPr id="3076" name="Picture 4" descr="Amazon.com: Portion Control Lunch Travel Plate (Assorted Colors) (Set of  1): Home &amp; Kitchen">
            <a:extLst>
              <a:ext uri="{FF2B5EF4-FFF2-40B4-BE49-F238E27FC236}">
                <a16:creationId xmlns:a16="http://schemas.microsoft.com/office/drawing/2014/main" id="{619EB47D-4DAC-4416-AA7C-1F443CF1FF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13825" y="2103120"/>
            <a:ext cx="3369390" cy="3749040"/>
          </a:xfrm>
          <a:prstGeom prst="rect">
            <a:avLst/>
          </a:prstGeom>
          <a:solidFill>
            <a:srgbClr val="FFFFFF"/>
          </a:solidFill>
        </p:spPr>
      </p:pic>
      <p:sp>
        <p:nvSpPr>
          <p:cNvPr id="3" name="Content Placeholder 2">
            <a:extLst>
              <a:ext uri="{FF2B5EF4-FFF2-40B4-BE49-F238E27FC236}">
                <a16:creationId xmlns:a16="http://schemas.microsoft.com/office/drawing/2014/main" id="{62A2404D-8E25-42CE-9585-A7692A215A07}"/>
              </a:ext>
            </a:extLst>
          </p:cNvPr>
          <p:cNvSpPr>
            <a:spLocks noGrp="1"/>
          </p:cNvSpPr>
          <p:nvPr>
            <p:ph sz="half" idx="2"/>
          </p:nvPr>
        </p:nvSpPr>
        <p:spPr>
          <a:xfrm>
            <a:off x="6461760" y="2103120"/>
            <a:ext cx="4663440" cy="3749040"/>
          </a:xfrm>
        </p:spPr>
        <p:txBody>
          <a:bodyPr>
            <a:normAutofit lnSpcReduction="10000"/>
          </a:bodyPr>
          <a:lstStyle/>
          <a:p>
            <a:pPr>
              <a:lnSpc>
                <a:spcPct val="90000"/>
              </a:lnSpc>
            </a:pPr>
            <a:r>
              <a:rPr lang="es-ES" sz="1500" dirty="0"/>
              <a:t>El control de porciones significa obtener el número correcto de porciones de una receta y servir la cantidad correcta 
El tamaño de las porciones es una parte importante de la función de producción</a:t>
            </a:r>
            <a:endParaRPr lang="en-US" sz="1500" dirty="0"/>
          </a:p>
          <a:p>
            <a:pPr>
              <a:lnSpc>
                <a:spcPct val="90000"/>
              </a:lnSpc>
            </a:pPr>
            <a:r>
              <a:rPr lang="es-ES" sz="1500" dirty="0"/>
              <a:t>Algunos tamaños de porciones están incluidos en el producto:
Pechugas
Pescado
Fruta fresca
PC de frutas enlatadas (aperitivos </a:t>
            </a:r>
            <a:r>
              <a:rPr lang="es-ES" sz="1500" dirty="0" err="1"/>
              <a:t>Dole</a:t>
            </a:r>
            <a:r>
              <a:rPr lang="es-ES" sz="1500" dirty="0"/>
              <a:t> </a:t>
            </a:r>
            <a:r>
              <a:rPr lang="es-ES" sz="1500" dirty="0" err="1"/>
              <a:t>Fruit</a:t>
            </a:r>
            <a:r>
              <a:rPr lang="es-ES" sz="1500" dirty="0"/>
              <a:t>)
Artículos envasados (palitos de queso, gelatina, etc.)
</a:t>
            </a:r>
            <a:endParaRPr lang="en-US" sz="1500" dirty="0"/>
          </a:p>
        </p:txBody>
      </p:sp>
    </p:spTree>
    <p:extLst>
      <p:ext uri="{BB962C8B-B14F-4D97-AF65-F5344CB8AC3E}">
        <p14:creationId xmlns:p14="http://schemas.microsoft.com/office/powerpoint/2010/main" val="902343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3C37-2966-4BCE-A66B-52ABE24B09FC}"/>
              </a:ext>
            </a:extLst>
          </p:cNvPr>
          <p:cNvSpPr>
            <a:spLocks noGrp="1"/>
          </p:cNvSpPr>
          <p:nvPr>
            <p:ph type="title"/>
          </p:nvPr>
        </p:nvSpPr>
        <p:spPr>
          <a:xfrm>
            <a:off x="8458200" y="607392"/>
            <a:ext cx="3161963" cy="1645920"/>
          </a:xfrm>
        </p:spPr>
        <p:txBody>
          <a:bodyPr anchor="b">
            <a:normAutofit/>
          </a:bodyPr>
          <a:lstStyle/>
          <a:p>
            <a:r>
              <a:rPr lang="en-US" dirty="0" err="1"/>
              <a:t>En</a:t>
            </a:r>
            <a:r>
              <a:rPr lang="en-US" dirty="0"/>
              <a:t> </a:t>
            </a:r>
            <a:r>
              <a:rPr lang="en-US" dirty="0" err="1"/>
              <a:t>revisión</a:t>
            </a:r>
            <a:r>
              <a:rPr lang="en-US" dirty="0"/>
              <a:t>
</a:t>
            </a:r>
          </a:p>
        </p:txBody>
      </p:sp>
      <p:graphicFrame>
        <p:nvGraphicFramePr>
          <p:cNvPr id="7" name="Content Placeholder 2">
            <a:extLst>
              <a:ext uri="{FF2B5EF4-FFF2-40B4-BE49-F238E27FC236}">
                <a16:creationId xmlns:a16="http://schemas.microsoft.com/office/drawing/2014/main" id="{41B2C98B-8EB0-4CF5-A369-E22A853B94EA}"/>
              </a:ext>
            </a:extLst>
          </p:cNvPr>
          <p:cNvGraphicFramePr>
            <a:graphicFrameLocks noGrp="1"/>
          </p:cNvGraphicFramePr>
          <p:nvPr>
            <p:ph idx="1"/>
            <p:extLst>
              <p:ext uri="{D42A27DB-BD31-4B8C-83A1-F6EECF244321}">
                <p14:modId xmlns:p14="http://schemas.microsoft.com/office/powerpoint/2010/main" val="1011444885"/>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0817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D76E-12D8-49AC-BF00-27C41BC3F868}"/>
              </a:ext>
            </a:extLst>
          </p:cNvPr>
          <p:cNvSpPr>
            <a:spLocks noGrp="1"/>
          </p:cNvSpPr>
          <p:nvPr>
            <p:ph type="title"/>
          </p:nvPr>
        </p:nvSpPr>
        <p:spPr/>
        <p:txBody>
          <a:bodyPr/>
          <a:lstStyle/>
          <a:p>
            <a:r>
              <a:rPr lang="en-US" dirty="0" err="1"/>
              <a:t>Referencias</a:t>
            </a:r>
            <a:r>
              <a:rPr lang="en-US" dirty="0"/>
              <a:t>
</a:t>
            </a:r>
          </a:p>
        </p:txBody>
      </p:sp>
      <p:sp>
        <p:nvSpPr>
          <p:cNvPr id="3" name="Content Placeholder 2">
            <a:extLst>
              <a:ext uri="{FF2B5EF4-FFF2-40B4-BE49-F238E27FC236}">
                <a16:creationId xmlns:a16="http://schemas.microsoft.com/office/drawing/2014/main" id="{70CC77A7-0B25-411E-830D-0779B35DE86F}"/>
              </a:ext>
            </a:extLst>
          </p:cNvPr>
          <p:cNvSpPr>
            <a:spLocks noGrp="1"/>
          </p:cNvSpPr>
          <p:nvPr>
            <p:ph idx="1"/>
          </p:nvPr>
        </p:nvSpPr>
        <p:spPr/>
        <p:txBody>
          <a:bodyPr/>
          <a:lstStyle/>
          <a:p>
            <a:r>
              <a:rPr lang="en-US" dirty="0"/>
              <a:t>Part 1 Recipe Conversion. Accessed December 21, 2021. </a:t>
            </a:r>
            <a:r>
              <a:rPr lang="en-US" dirty="0">
                <a:hlinkClick r:id="rId2"/>
              </a:rPr>
              <a:t>Http://slideplayer.com/slide/6625152</a:t>
            </a:r>
            <a:r>
              <a:rPr lang="en-US" dirty="0"/>
              <a:t>.</a:t>
            </a:r>
          </a:p>
          <a:p>
            <a:endParaRPr lang="en-US" dirty="0"/>
          </a:p>
        </p:txBody>
      </p:sp>
    </p:spTree>
    <p:extLst>
      <p:ext uri="{BB962C8B-B14F-4D97-AF65-F5344CB8AC3E}">
        <p14:creationId xmlns:p14="http://schemas.microsoft.com/office/powerpoint/2010/main" val="132429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96AD-F076-4977-A368-D18BD4814A6E}"/>
              </a:ext>
            </a:extLst>
          </p:cNvPr>
          <p:cNvSpPr>
            <a:spLocks noGrp="1"/>
          </p:cNvSpPr>
          <p:nvPr>
            <p:ph type="title"/>
          </p:nvPr>
        </p:nvSpPr>
        <p:spPr/>
        <p:txBody>
          <a:bodyPr/>
          <a:lstStyle/>
          <a:p>
            <a:r>
              <a:rPr lang="es-ES" dirty="0"/>
              <a:t>Revisión de la planificación del menú 
</a:t>
            </a:r>
            <a:endParaRPr lang="en-US" dirty="0"/>
          </a:p>
        </p:txBody>
      </p:sp>
      <p:sp>
        <p:nvSpPr>
          <p:cNvPr id="3" name="Content Placeholder 2">
            <a:extLst>
              <a:ext uri="{FF2B5EF4-FFF2-40B4-BE49-F238E27FC236}">
                <a16:creationId xmlns:a16="http://schemas.microsoft.com/office/drawing/2014/main" id="{C42B483A-DB2F-4D50-9541-6B0D49D6362C}"/>
              </a:ext>
            </a:extLst>
          </p:cNvPr>
          <p:cNvSpPr>
            <a:spLocks noGrp="1"/>
          </p:cNvSpPr>
          <p:nvPr>
            <p:ph idx="1"/>
          </p:nvPr>
        </p:nvSpPr>
        <p:spPr/>
        <p:txBody>
          <a:bodyPr>
            <a:normAutofit fontScale="92500" lnSpcReduction="10000"/>
          </a:bodyPr>
          <a:lstStyle/>
          <a:p>
            <a:r>
              <a:rPr lang="es-ES" dirty="0"/>
              <a:t>RECORDATORIOS al planificar el menú: 
Tenga en cuenta los alimentos con alto contenido de sodio (sal): 
Queso
Tocino
Él
Aliños
Artículos enlatados (salsa para pasta, papas festoneadas, papas gratinadas, frijoles enlatados, carne de cerdo y frijoles, frijoles rancheros, etc.).
Puré de patatas instantáneo
Limitar estos elementos en el menú
Agregue más granos integrales a los menús (arroz integral, pan / panecillos de trigo integral)
</a:t>
            </a:r>
            <a:endParaRPr lang="en-US" dirty="0"/>
          </a:p>
        </p:txBody>
      </p:sp>
    </p:spTree>
    <p:extLst>
      <p:ext uri="{BB962C8B-B14F-4D97-AF65-F5344CB8AC3E}">
        <p14:creationId xmlns:p14="http://schemas.microsoft.com/office/powerpoint/2010/main" val="752249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E7BCEE-D75F-4366-9BC4-100664F86561}"/>
              </a:ext>
            </a:extLst>
          </p:cNvPr>
          <p:cNvSpPr>
            <a:spLocks noGrp="1"/>
          </p:cNvSpPr>
          <p:nvPr>
            <p:ph type="title"/>
          </p:nvPr>
        </p:nvSpPr>
        <p:spPr/>
        <p:txBody>
          <a:bodyPr/>
          <a:lstStyle/>
          <a:p>
            <a:r>
              <a:rPr lang="en-US" dirty="0"/>
              <a:t>Part 3: </a:t>
            </a:r>
          </a:p>
        </p:txBody>
      </p:sp>
      <p:pic>
        <p:nvPicPr>
          <p:cNvPr id="1026" name="Picture 2">
            <a:extLst>
              <a:ext uri="{FF2B5EF4-FFF2-40B4-BE49-F238E27FC236}">
                <a16:creationId xmlns:a16="http://schemas.microsoft.com/office/drawing/2014/main" id="{3FFEBC5F-8CAB-4F83-8DD9-581B79BA56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50240" y="2014194"/>
            <a:ext cx="5891520" cy="392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694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9CB3-4A14-4177-B8E2-ECEE117D6497}"/>
              </a:ext>
            </a:extLst>
          </p:cNvPr>
          <p:cNvSpPr>
            <a:spLocks noGrp="1"/>
          </p:cNvSpPr>
          <p:nvPr>
            <p:ph type="title"/>
          </p:nvPr>
        </p:nvSpPr>
        <p:spPr>
          <a:xfrm>
            <a:off x="1066800" y="642594"/>
            <a:ext cx="10058400" cy="1371600"/>
          </a:xfrm>
        </p:spPr>
        <p:txBody>
          <a:bodyPr anchor="ctr">
            <a:normAutofit/>
          </a:bodyPr>
          <a:lstStyle/>
          <a:p>
            <a:r>
              <a:rPr lang="es-ES" dirty="0"/>
              <a:t>Ergonomía para el servicio de alimentos
</a:t>
            </a:r>
            <a:endParaRPr lang="en-US" dirty="0"/>
          </a:p>
        </p:txBody>
      </p:sp>
      <p:sp>
        <p:nvSpPr>
          <p:cNvPr id="3" name="Content Placeholder 2">
            <a:extLst>
              <a:ext uri="{FF2B5EF4-FFF2-40B4-BE49-F238E27FC236}">
                <a16:creationId xmlns:a16="http://schemas.microsoft.com/office/drawing/2014/main" id="{7D7EF72F-EC50-4593-B225-E015C2717A1B}"/>
              </a:ext>
            </a:extLst>
          </p:cNvPr>
          <p:cNvSpPr>
            <a:spLocks noGrp="1"/>
          </p:cNvSpPr>
          <p:nvPr>
            <p:ph sz="half" idx="1"/>
          </p:nvPr>
        </p:nvSpPr>
        <p:spPr>
          <a:xfrm>
            <a:off x="1066800" y="2103120"/>
            <a:ext cx="4663440" cy="3749040"/>
          </a:xfrm>
        </p:spPr>
        <p:txBody>
          <a:bodyPr>
            <a:normAutofit/>
          </a:bodyPr>
          <a:lstStyle/>
          <a:p>
            <a:r>
              <a:rPr lang="es-ES" dirty="0"/>
              <a:t>A quién afecta la ergonomía:
Personal de cocina
Controladores
Personal del Centro para Personas Mayores 
</a:t>
            </a:r>
            <a:endParaRPr lang="en-US" altLang="en-US" dirty="0"/>
          </a:p>
          <a:p>
            <a:endParaRPr lang="en-US" dirty="0"/>
          </a:p>
        </p:txBody>
      </p:sp>
      <p:pic>
        <p:nvPicPr>
          <p:cNvPr id="4098" name="Picture 2" descr="What is ergonomics? Definition and meaning - Market Business News">
            <a:extLst>
              <a:ext uri="{FF2B5EF4-FFF2-40B4-BE49-F238E27FC236}">
                <a16:creationId xmlns:a16="http://schemas.microsoft.com/office/drawing/2014/main" id="{E18B4EEB-95F3-4E25-93BC-3DF57CC6CB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6547" y="1881448"/>
            <a:ext cx="4801943" cy="4333958"/>
          </a:xfrm>
          <a:prstGeom prst="rect">
            <a:avLst/>
          </a:prstGeom>
          <a:solidFill>
            <a:srgbClr val="FFFFFF"/>
          </a:solidFill>
        </p:spPr>
      </p:pic>
    </p:spTree>
    <p:extLst>
      <p:ext uri="{BB962C8B-B14F-4D97-AF65-F5344CB8AC3E}">
        <p14:creationId xmlns:p14="http://schemas.microsoft.com/office/powerpoint/2010/main" val="1874175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D62D-1CA0-4499-B6A1-62A354EC6D16}"/>
              </a:ext>
            </a:extLst>
          </p:cNvPr>
          <p:cNvSpPr>
            <a:spLocks noGrp="1"/>
          </p:cNvSpPr>
          <p:nvPr>
            <p:ph type="title"/>
          </p:nvPr>
        </p:nvSpPr>
        <p:spPr/>
        <p:txBody>
          <a:bodyPr/>
          <a:lstStyle/>
          <a:p>
            <a:r>
              <a:rPr lang="en-US" dirty="0" err="1"/>
              <a:t>Qué</a:t>
            </a:r>
            <a:r>
              <a:rPr lang="en-US" dirty="0"/>
              <a:t> es la </a:t>
            </a:r>
            <a:r>
              <a:rPr lang="en-US" dirty="0" err="1"/>
              <a:t>ergonomía</a:t>
            </a:r>
            <a:r>
              <a:rPr lang="en-US" dirty="0"/>
              <a:t>?</a:t>
            </a:r>
          </a:p>
        </p:txBody>
      </p:sp>
      <p:sp>
        <p:nvSpPr>
          <p:cNvPr id="3" name="Content Placeholder 2">
            <a:extLst>
              <a:ext uri="{FF2B5EF4-FFF2-40B4-BE49-F238E27FC236}">
                <a16:creationId xmlns:a16="http://schemas.microsoft.com/office/drawing/2014/main" id="{4FBD55AE-192C-4EAA-A3EE-5A5D4D6C970E}"/>
              </a:ext>
            </a:extLst>
          </p:cNvPr>
          <p:cNvSpPr>
            <a:spLocks noGrp="1"/>
          </p:cNvSpPr>
          <p:nvPr>
            <p:ph idx="1"/>
          </p:nvPr>
        </p:nvSpPr>
        <p:spPr/>
        <p:txBody>
          <a:bodyPr/>
          <a:lstStyle/>
          <a:p>
            <a:pPr marL="0" indent="0">
              <a:buNone/>
            </a:pPr>
            <a:r>
              <a:rPr lang="en-US" sz="3200" dirty="0" err="1">
                <a:latin typeface="Tahoma" panose="020B0604030504040204" pitchFamily="34" charset="0"/>
                <a:ea typeface="Tahoma" panose="020B0604030504040204" pitchFamily="34" charset="0"/>
              </a:rPr>
              <a:t>Ergonomía</a:t>
            </a:r>
            <a:r>
              <a:rPr lang="en-US" sz="3200" dirty="0">
                <a:latin typeface="Tahoma" panose="020B0604030504040204" pitchFamily="34" charset="0"/>
                <a:ea typeface="Tahoma" panose="020B0604030504040204" pitchFamily="34" charset="0"/>
              </a:rPr>
              <a:t>
</a:t>
            </a:r>
            <a:r>
              <a:rPr lang="es-ES" sz="2400" dirty="0">
                <a:latin typeface="Tahoma" panose="020B0604030504040204" pitchFamily="34" charset="0"/>
                <a:ea typeface="Tahoma" panose="020B0604030504040204" pitchFamily="34" charset="0"/>
              </a:rPr>
              <a:t>"La disciplina científica que se ocupa de la comprensión de las interacciones entre los seres humanos y otros elementos de un sistema, y la profesión que aplica la teoría, los principios, los métodos y los datos para diseñar con el fin de optimizar el bienestar humano y el rendimiento general del sistema"
</a:t>
            </a:r>
            <a:endParaRPr lang="en-US" dirty="0"/>
          </a:p>
        </p:txBody>
      </p:sp>
    </p:spTree>
    <p:extLst>
      <p:ext uri="{BB962C8B-B14F-4D97-AF65-F5344CB8AC3E}">
        <p14:creationId xmlns:p14="http://schemas.microsoft.com/office/powerpoint/2010/main" val="2433182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Is Ergonomics? | UPLIFT Desk">
            <a:extLst>
              <a:ext uri="{FF2B5EF4-FFF2-40B4-BE49-F238E27FC236}">
                <a16:creationId xmlns:a16="http://schemas.microsoft.com/office/drawing/2014/main" id="{08CA2D79-7F06-4BA2-86BB-1B9A9E450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199" y="615848"/>
            <a:ext cx="5433704" cy="591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311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Find the Best Driving Position for Yourself | Articles | Motorist">
            <a:extLst>
              <a:ext uri="{FF2B5EF4-FFF2-40B4-BE49-F238E27FC236}">
                <a16:creationId xmlns:a16="http://schemas.microsoft.com/office/drawing/2014/main" id="{020D5573-AD79-4C7A-B213-F8FC2FDD3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177" y="-154745"/>
            <a:ext cx="10767646" cy="1076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02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fety consultantsNews::Road Safety -">
            <a:extLst>
              <a:ext uri="{FF2B5EF4-FFF2-40B4-BE49-F238E27FC236}">
                <a16:creationId xmlns:a16="http://schemas.microsoft.com/office/drawing/2014/main" id="{786ED4E5-11BD-4A58-BA66-68DC64ECC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527" y="132691"/>
            <a:ext cx="11056473" cy="1230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151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118999E-BC26-4DB8-B5F1-F65741205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21" y="-1873907"/>
            <a:ext cx="10371162" cy="8731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18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427B-2F6C-4D03-B2F9-0F31D07D173C}"/>
              </a:ext>
            </a:extLst>
          </p:cNvPr>
          <p:cNvSpPr>
            <a:spLocks noGrp="1"/>
          </p:cNvSpPr>
          <p:nvPr>
            <p:ph type="title"/>
          </p:nvPr>
        </p:nvSpPr>
        <p:spPr/>
        <p:txBody>
          <a:bodyPr>
            <a:normAutofit fontScale="90000"/>
          </a:bodyPr>
          <a:lstStyle/>
          <a:p>
            <a:r>
              <a:rPr lang="es-ES" dirty="0"/>
              <a:t>¿Por qué es importante el control de porciones?
</a:t>
            </a:r>
            <a:endParaRPr lang="en-US" dirty="0"/>
          </a:p>
        </p:txBody>
      </p:sp>
      <p:sp>
        <p:nvSpPr>
          <p:cNvPr id="3" name="Content Placeholder 2">
            <a:extLst>
              <a:ext uri="{FF2B5EF4-FFF2-40B4-BE49-F238E27FC236}">
                <a16:creationId xmlns:a16="http://schemas.microsoft.com/office/drawing/2014/main" id="{4BC6949D-FEA1-43C8-B6C6-75A90A360ACC}"/>
              </a:ext>
            </a:extLst>
          </p:cNvPr>
          <p:cNvSpPr>
            <a:spLocks noGrp="1"/>
          </p:cNvSpPr>
          <p:nvPr>
            <p:ph idx="1"/>
          </p:nvPr>
        </p:nvSpPr>
        <p:spPr/>
        <p:txBody>
          <a:bodyPr>
            <a:normAutofit/>
          </a:bodyPr>
          <a:lstStyle/>
          <a:p>
            <a:r>
              <a:rPr lang="es-ES" sz="1800" dirty="0"/>
              <a:t>Control de costes
Minimice el desperdicio
Guiar el pedido de alimentos y la preparación de alimentos
Factor que contribuye a dar un rendimiento y un tamaño de porción consistentes
Los clientes saben exactamente cuánta comida van a recibir
Consistencia
</a:t>
            </a:r>
            <a:endParaRPr lang="en-US" sz="1800" dirty="0"/>
          </a:p>
        </p:txBody>
      </p:sp>
      <p:pic>
        <p:nvPicPr>
          <p:cNvPr id="4" name="Picture 3">
            <a:extLst>
              <a:ext uri="{FF2B5EF4-FFF2-40B4-BE49-F238E27FC236}">
                <a16:creationId xmlns:a16="http://schemas.microsoft.com/office/drawing/2014/main" id="{ACB949DA-1637-47E9-BA76-41A7684F8D24}"/>
              </a:ext>
            </a:extLst>
          </p:cNvPr>
          <p:cNvPicPr>
            <a:picLocks noChangeAspect="1"/>
          </p:cNvPicPr>
          <p:nvPr/>
        </p:nvPicPr>
        <p:blipFill>
          <a:blip r:embed="rId2"/>
          <a:stretch>
            <a:fillRect/>
          </a:stretch>
        </p:blipFill>
        <p:spPr>
          <a:xfrm>
            <a:off x="8260507" y="1695255"/>
            <a:ext cx="2762250" cy="1657350"/>
          </a:xfrm>
          <a:prstGeom prst="rect">
            <a:avLst/>
          </a:prstGeom>
        </p:spPr>
      </p:pic>
    </p:spTree>
    <p:extLst>
      <p:ext uri="{BB962C8B-B14F-4D97-AF65-F5344CB8AC3E}">
        <p14:creationId xmlns:p14="http://schemas.microsoft.com/office/powerpoint/2010/main" val="56616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althy at Home Desk Ergonomics | OrthoVirginia">
            <a:extLst>
              <a:ext uri="{FF2B5EF4-FFF2-40B4-BE49-F238E27FC236}">
                <a16:creationId xmlns:a16="http://schemas.microsoft.com/office/drawing/2014/main" id="{7620425D-FBAA-4D84-B8F9-5A4031D25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526" y="-330884"/>
            <a:ext cx="9522948" cy="952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397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lthy at Home Desk Ergonomics | OrthoVirginia">
            <a:extLst>
              <a:ext uri="{FF2B5EF4-FFF2-40B4-BE49-F238E27FC236}">
                <a16:creationId xmlns:a16="http://schemas.microsoft.com/office/drawing/2014/main" id="{A6CB727F-F465-4A47-B95C-EA823E602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518" y="578518"/>
            <a:ext cx="5441282" cy="544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33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SHA Can Fine You for Ergonomic Work-from-Home Hazards. Here's What You  Should Do About That : Risk &amp; Insurance">
            <a:extLst>
              <a:ext uri="{FF2B5EF4-FFF2-40B4-BE49-F238E27FC236}">
                <a16:creationId xmlns:a16="http://schemas.microsoft.com/office/drawing/2014/main" id="{511F5A83-FBD2-4E59-B118-78053CB60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745" y="646778"/>
            <a:ext cx="6995190" cy="523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986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C43030-3974-41B3-94C2-95858BBA9A8F}"/>
              </a:ext>
            </a:extLst>
          </p:cNvPr>
          <p:cNvSpPr>
            <a:spLocks noGrp="1"/>
          </p:cNvSpPr>
          <p:nvPr>
            <p:ph type="body" sz="half" idx="2"/>
          </p:nvPr>
        </p:nvSpPr>
        <p:spPr/>
        <p:txBody>
          <a:bodyPr/>
          <a:lstStyle/>
          <a:p>
            <a:r>
              <a:rPr lang="en-US" dirty="0"/>
              <a:t>Menu</a:t>
            </a:r>
          </a:p>
          <a:p>
            <a:r>
              <a:rPr lang="en-US" dirty="0"/>
              <a:t>Sanitation</a:t>
            </a:r>
          </a:p>
          <a:p>
            <a:r>
              <a:rPr lang="en-US" dirty="0"/>
              <a:t>Documentation</a:t>
            </a:r>
          </a:p>
          <a:p>
            <a:endParaRPr lang="en-US" dirty="0"/>
          </a:p>
          <a:p>
            <a:r>
              <a:rPr lang="en-US" dirty="0"/>
              <a:t>Other ideas???</a:t>
            </a:r>
          </a:p>
        </p:txBody>
      </p:sp>
      <p:pic>
        <p:nvPicPr>
          <p:cNvPr id="1026" name="Picture 2" descr="When Best Practices Aren't Best Practices">
            <a:extLst>
              <a:ext uri="{FF2B5EF4-FFF2-40B4-BE49-F238E27FC236}">
                <a16:creationId xmlns:a16="http://schemas.microsoft.com/office/drawing/2014/main" id="{F983BADE-9C68-4153-82B9-DEFA7A8751D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317" r="73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53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9F64DF-9C05-4129-9FCB-86437BBDD362}"/>
              </a:ext>
            </a:extLst>
          </p:cNvPr>
          <p:cNvSpPr>
            <a:spLocks noGrp="1"/>
          </p:cNvSpPr>
          <p:nvPr>
            <p:ph type="title"/>
          </p:nvPr>
        </p:nvSpPr>
        <p:spPr/>
        <p:txBody>
          <a:bodyPr/>
          <a:lstStyle/>
          <a:p>
            <a:pPr algn="ctr"/>
            <a:r>
              <a:rPr lang="en-US" dirty="0"/>
              <a:t>NATIONAL NUTRITION MONTH-</a:t>
            </a:r>
            <a:br>
              <a:rPr lang="en-US" dirty="0"/>
            </a:br>
            <a:r>
              <a:rPr lang="en-US" dirty="0"/>
              <a:t>MARCH 2022</a:t>
            </a:r>
          </a:p>
        </p:txBody>
      </p:sp>
      <p:pic>
        <p:nvPicPr>
          <p:cNvPr id="2050" name="Picture 2" descr="National Nutrition Month">
            <a:extLst>
              <a:ext uri="{FF2B5EF4-FFF2-40B4-BE49-F238E27FC236}">
                <a16:creationId xmlns:a16="http://schemas.microsoft.com/office/drawing/2014/main" id="{107E93AE-6F83-4B07-998C-ECFC938B9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47" y="118256"/>
            <a:ext cx="11277745" cy="587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817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E96DAA40-CDF0-4F7A-9ABA-59294435FF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844" r="19135" b="-1"/>
          <a:stretch/>
        </p:blipFill>
        <p:spPr>
          <a:xfrm>
            <a:off x="228599" y="237744"/>
            <a:ext cx="7696201" cy="6382512"/>
          </a:xfrm>
          <a:prstGeom prst="rect">
            <a:avLst/>
          </a:prstGeom>
          <a:noFill/>
          <a:ln>
            <a:noFill/>
          </a:ln>
        </p:spPr>
      </p:pic>
      <p:sp>
        <p:nvSpPr>
          <p:cNvPr id="2" name="Title 1">
            <a:extLst>
              <a:ext uri="{FF2B5EF4-FFF2-40B4-BE49-F238E27FC236}">
                <a16:creationId xmlns:a16="http://schemas.microsoft.com/office/drawing/2014/main" id="{908738FF-83CA-448C-9FCD-C3D25D8DE391}"/>
              </a:ext>
            </a:extLst>
          </p:cNvPr>
          <p:cNvSpPr>
            <a:spLocks noGrp="1"/>
          </p:cNvSpPr>
          <p:nvPr>
            <p:ph type="title"/>
          </p:nvPr>
        </p:nvSpPr>
        <p:spPr>
          <a:xfrm>
            <a:off x="8477250" y="603504"/>
            <a:ext cx="3144774" cy="1645920"/>
          </a:xfrm>
        </p:spPr>
        <p:txBody>
          <a:bodyPr anchor="b">
            <a:normAutofit/>
          </a:bodyPr>
          <a:lstStyle/>
          <a:p>
            <a:r>
              <a:rPr lang="en-US" dirty="0"/>
              <a:t>Thank you</a:t>
            </a:r>
            <a:br>
              <a:rPr lang="en-US" dirty="0"/>
            </a:br>
            <a:r>
              <a:rPr lang="en-US" dirty="0"/>
              <a:t>???</a:t>
            </a:r>
          </a:p>
        </p:txBody>
      </p:sp>
    </p:spTree>
    <p:extLst>
      <p:ext uri="{BB962C8B-B14F-4D97-AF65-F5344CB8AC3E}">
        <p14:creationId xmlns:p14="http://schemas.microsoft.com/office/powerpoint/2010/main" val="11602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44F-EBDF-40AA-B020-FA3ED67D6031}"/>
              </a:ext>
            </a:extLst>
          </p:cNvPr>
          <p:cNvSpPr>
            <a:spLocks noGrp="1"/>
          </p:cNvSpPr>
          <p:nvPr>
            <p:ph type="title"/>
          </p:nvPr>
        </p:nvSpPr>
        <p:spPr>
          <a:xfrm>
            <a:off x="1066800" y="642594"/>
            <a:ext cx="10058400" cy="1371600"/>
          </a:xfrm>
        </p:spPr>
        <p:txBody>
          <a:bodyPr anchor="ctr">
            <a:normAutofit/>
          </a:bodyPr>
          <a:lstStyle/>
          <a:p>
            <a:r>
              <a:rPr lang="en-US" dirty="0" err="1"/>
              <a:t>Problemas</a:t>
            </a:r>
            <a:r>
              <a:rPr lang="en-US" dirty="0"/>
              <a:t> de control de </a:t>
            </a:r>
            <a:r>
              <a:rPr lang="en-US" dirty="0" err="1"/>
              <a:t>porciones</a:t>
            </a:r>
            <a:r>
              <a:rPr lang="en-US" dirty="0"/>
              <a:t>
</a:t>
            </a:r>
          </a:p>
        </p:txBody>
      </p:sp>
      <p:graphicFrame>
        <p:nvGraphicFramePr>
          <p:cNvPr id="5" name="Content Placeholder 2">
            <a:extLst>
              <a:ext uri="{FF2B5EF4-FFF2-40B4-BE49-F238E27FC236}">
                <a16:creationId xmlns:a16="http://schemas.microsoft.com/office/drawing/2014/main" id="{F719F010-E0A8-4D10-9F6F-870F54581DE3}"/>
              </a:ext>
            </a:extLst>
          </p:cNvPr>
          <p:cNvGraphicFramePr>
            <a:graphicFrameLocks noGrp="1"/>
          </p:cNvGraphicFramePr>
          <p:nvPr>
            <p:ph idx="1"/>
            <p:extLst>
              <p:ext uri="{D42A27DB-BD31-4B8C-83A1-F6EECF244321}">
                <p14:modId xmlns:p14="http://schemas.microsoft.com/office/powerpoint/2010/main" val="3651324301"/>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1975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D4C7-AC61-4730-A290-45D2A8678E7F}"/>
              </a:ext>
            </a:extLst>
          </p:cNvPr>
          <p:cNvSpPr>
            <a:spLocks noGrp="1"/>
          </p:cNvSpPr>
          <p:nvPr>
            <p:ph type="title"/>
          </p:nvPr>
        </p:nvSpPr>
        <p:spPr>
          <a:xfrm>
            <a:off x="8458200" y="607392"/>
            <a:ext cx="3161963" cy="1645920"/>
          </a:xfrm>
        </p:spPr>
        <p:txBody>
          <a:bodyPr anchor="b">
            <a:normAutofit fontScale="90000"/>
          </a:bodyPr>
          <a:lstStyle/>
          <a:p>
            <a:r>
              <a:rPr lang="en-US" dirty="0" err="1"/>
              <a:t>Problemas</a:t>
            </a:r>
            <a:r>
              <a:rPr lang="en-US" dirty="0"/>
              <a:t> de control de </a:t>
            </a:r>
            <a:r>
              <a:rPr lang="en-US" dirty="0" err="1"/>
              <a:t>porciones</a:t>
            </a:r>
            <a:r>
              <a:rPr lang="en-US" dirty="0"/>
              <a:t> no 
</a:t>
            </a:r>
          </a:p>
        </p:txBody>
      </p:sp>
      <p:graphicFrame>
        <p:nvGraphicFramePr>
          <p:cNvPr id="5" name="Content Placeholder 2">
            <a:extLst>
              <a:ext uri="{FF2B5EF4-FFF2-40B4-BE49-F238E27FC236}">
                <a16:creationId xmlns:a16="http://schemas.microsoft.com/office/drawing/2014/main" id="{305DC040-F5D2-459D-9692-6777FC805829}"/>
              </a:ext>
            </a:extLst>
          </p:cNvPr>
          <p:cNvGraphicFramePr>
            <a:graphicFrameLocks noGrp="1"/>
          </p:cNvGraphicFramePr>
          <p:nvPr>
            <p:ph idx="1"/>
            <p:extLst>
              <p:ext uri="{D42A27DB-BD31-4B8C-83A1-F6EECF244321}">
                <p14:modId xmlns:p14="http://schemas.microsoft.com/office/powerpoint/2010/main" val="1749305015"/>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394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CEB42A-7C18-47B4-B8C7-C6F6D5123694}"/>
              </a:ext>
            </a:extLst>
          </p:cNvPr>
          <p:cNvSpPr>
            <a:spLocks noGrp="1"/>
          </p:cNvSpPr>
          <p:nvPr>
            <p:ph type="pic" idx="1"/>
          </p:nvPr>
        </p:nvSpPr>
        <p:spPr/>
      </p:sp>
      <p:sp>
        <p:nvSpPr>
          <p:cNvPr id="2" name="Title 1">
            <a:extLst>
              <a:ext uri="{FF2B5EF4-FFF2-40B4-BE49-F238E27FC236}">
                <a16:creationId xmlns:a16="http://schemas.microsoft.com/office/drawing/2014/main" id="{EB076DCD-AC3A-4A22-BB0B-D056B049F280}"/>
              </a:ext>
            </a:extLst>
          </p:cNvPr>
          <p:cNvSpPr>
            <a:spLocks noGrp="1"/>
          </p:cNvSpPr>
          <p:nvPr>
            <p:ph type="title"/>
          </p:nvPr>
        </p:nvSpPr>
        <p:spPr/>
        <p:txBody>
          <a:bodyPr anchor="ctr">
            <a:normAutofit fontScale="90000"/>
          </a:bodyPr>
          <a:lstStyle/>
          <a:p>
            <a:r>
              <a:rPr lang="es-ES" dirty="0"/>
              <a:t>Garantizar la precisión de la bandeja y el control de las porciones
</a:t>
            </a:r>
            <a:endParaRPr lang="en-US" dirty="0"/>
          </a:p>
        </p:txBody>
      </p:sp>
      <p:sp>
        <p:nvSpPr>
          <p:cNvPr id="3" name="Content Placeholder 2">
            <a:extLst>
              <a:ext uri="{FF2B5EF4-FFF2-40B4-BE49-F238E27FC236}">
                <a16:creationId xmlns:a16="http://schemas.microsoft.com/office/drawing/2014/main" id="{86B2543D-9586-412E-AC97-42F752E466A8}"/>
              </a:ext>
            </a:extLst>
          </p:cNvPr>
          <p:cNvSpPr>
            <a:spLocks noGrp="1"/>
          </p:cNvSpPr>
          <p:nvPr>
            <p:ph type="body" sz="half" idx="2"/>
          </p:nvPr>
        </p:nvSpPr>
        <p:spPr/>
        <p:txBody>
          <a:bodyPr>
            <a:normAutofit/>
          </a:bodyPr>
          <a:lstStyle/>
          <a:p>
            <a:endParaRPr lang="en-US" dirty="0"/>
          </a:p>
          <a:p>
            <a:endParaRPr lang="en-US" dirty="0"/>
          </a:p>
          <a:p>
            <a:endParaRPr lang="en-US" dirty="0"/>
          </a:p>
          <a:p>
            <a:r>
              <a:rPr lang="en-US" sz="2000" dirty="0" err="1"/>
              <a:t>Sepa</a:t>
            </a:r>
            <a:r>
              <a:rPr lang="en-US" sz="2000" dirty="0"/>
              <a:t> </a:t>
            </a:r>
            <a:r>
              <a:rPr lang="en-US" sz="2000" dirty="0" err="1"/>
              <a:t>qué</a:t>
            </a:r>
            <a:r>
              <a:rPr lang="en-US" sz="2000" dirty="0"/>
              <a:t> </a:t>
            </a:r>
            <a:r>
              <a:rPr lang="en-US" sz="2000" dirty="0" err="1"/>
              <a:t>cucharadas</a:t>
            </a:r>
            <a:r>
              <a:rPr lang="en-US" sz="2000" dirty="0"/>
              <a:t> usar para </a:t>
            </a:r>
            <a:r>
              <a:rPr lang="en-US" sz="2000" dirty="0" err="1"/>
              <a:t>cada</a:t>
            </a:r>
            <a:r>
              <a:rPr lang="en-US" sz="2000" dirty="0"/>
              <a:t> </a:t>
            </a:r>
            <a:r>
              <a:rPr lang="en-US" sz="2000" dirty="0" err="1"/>
              <a:t>alimento</a:t>
            </a:r>
            <a:r>
              <a:rPr lang="en-US" sz="2000" dirty="0"/>
              <a:t>
</a:t>
            </a:r>
            <a:endParaRPr lang="en-US" dirty="0"/>
          </a:p>
        </p:txBody>
      </p:sp>
      <p:pic>
        <p:nvPicPr>
          <p:cNvPr id="4100" name="Picture 4" descr="How Completing Test Trays Can Benefit Your Facility | Dietitians On Demand">
            <a:extLst>
              <a:ext uri="{FF2B5EF4-FFF2-40B4-BE49-F238E27FC236}">
                <a16:creationId xmlns:a16="http://schemas.microsoft.com/office/drawing/2014/main" id="{86A00CC3-F26D-470D-8D03-9B038538F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75" y="2535256"/>
            <a:ext cx="5776033"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39DF-C4FE-4FC9-A336-0B24E4610C3C}"/>
              </a:ext>
            </a:extLst>
          </p:cNvPr>
          <p:cNvSpPr>
            <a:spLocks noGrp="1"/>
          </p:cNvSpPr>
          <p:nvPr>
            <p:ph type="title"/>
          </p:nvPr>
        </p:nvSpPr>
        <p:spPr/>
        <p:txBody>
          <a:bodyPr/>
          <a:lstStyle/>
          <a:p>
            <a:r>
              <a:rPr lang="en-US" dirty="0"/>
              <a:t>Example of Portion Control Cheat Sheet</a:t>
            </a:r>
          </a:p>
        </p:txBody>
      </p:sp>
      <p:sp>
        <p:nvSpPr>
          <p:cNvPr id="3" name="Content Placeholder 2">
            <a:extLst>
              <a:ext uri="{FF2B5EF4-FFF2-40B4-BE49-F238E27FC236}">
                <a16:creationId xmlns:a16="http://schemas.microsoft.com/office/drawing/2014/main" id="{0C45D02E-1FBB-44DB-98F7-7078E74B3783}"/>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CF645A8D-0C1C-4ABF-B3B7-1E53E0C1E7C2}"/>
              </a:ext>
            </a:extLst>
          </p:cNvPr>
          <p:cNvGraphicFramePr>
            <a:graphicFrameLocks noChangeAspect="1"/>
          </p:cNvGraphicFramePr>
          <p:nvPr>
            <p:extLst>
              <p:ext uri="{D42A27DB-BD31-4B8C-83A1-F6EECF244321}">
                <p14:modId xmlns:p14="http://schemas.microsoft.com/office/powerpoint/2010/main" val="300675778"/>
              </p:ext>
            </p:extLst>
          </p:nvPr>
        </p:nvGraphicFramePr>
        <p:xfrm>
          <a:off x="1854200" y="2665413"/>
          <a:ext cx="6870700" cy="2220912"/>
        </p:xfrm>
        <a:graphic>
          <a:graphicData uri="http://schemas.openxmlformats.org/presentationml/2006/ole">
            <mc:AlternateContent xmlns:mc="http://schemas.openxmlformats.org/markup-compatibility/2006">
              <mc:Choice xmlns:v="urn:schemas-microsoft-com:vml" Requires="v">
                <p:oleObj name="Packager Shell Object" showAsIcon="1" r:id="rId2" imgW="1650240" imgH="532800" progId="Package">
                  <p:embed/>
                </p:oleObj>
              </mc:Choice>
              <mc:Fallback>
                <p:oleObj name="Packager Shell Object" showAsIcon="1" r:id="rId2" imgW="1650240" imgH="532800" progId="Package">
                  <p:embed/>
                  <p:pic>
                    <p:nvPicPr>
                      <p:cNvPr id="4" name="Object 3">
                        <a:extLst>
                          <a:ext uri="{FF2B5EF4-FFF2-40B4-BE49-F238E27FC236}">
                            <a16:creationId xmlns:a16="http://schemas.microsoft.com/office/drawing/2014/main" id="{CF645A8D-0C1C-4ABF-B3B7-1E53E0C1E7C2}"/>
                          </a:ext>
                        </a:extLst>
                      </p:cNvPr>
                      <p:cNvPicPr/>
                      <p:nvPr/>
                    </p:nvPicPr>
                    <p:blipFill>
                      <a:blip r:embed="rId3"/>
                      <a:stretch>
                        <a:fillRect/>
                      </a:stretch>
                    </p:blipFill>
                    <p:spPr>
                      <a:xfrm>
                        <a:off x="1854200" y="2665413"/>
                        <a:ext cx="6870700" cy="2220912"/>
                      </a:xfrm>
                      <a:prstGeom prst="rect">
                        <a:avLst/>
                      </a:prstGeom>
                    </p:spPr>
                  </p:pic>
                </p:oleObj>
              </mc:Fallback>
            </mc:AlternateContent>
          </a:graphicData>
        </a:graphic>
      </p:graphicFrame>
    </p:spTree>
    <p:extLst>
      <p:ext uri="{BB962C8B-B14F-4D97-AF65-F5344CB8AC3E}">
        <p14:creationId xmlns:p14="http://schemas.microsoft.com/office/powerpoint/2010/main" val="2553879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350DE4B4-7A0F-4E46-B963-18DA585190D2}">
  <we:reference id="wa104381526" version="1.0.0.2" store="en-US" storeType="OMEX"/>
  <we:alternateReferences>
    <we:reference id="WA104381526" version="1.0.0.2" store="WA104381526" storeType="OMEX"/>
  </we:alternateReferences>
  <we:properties>
    <we:property name="FormID" value="&quot;Q4Amrj9aD0OJqIi_rMaBmssbPeXHAw9GhRCpHUtJuLtUMDY3MFo2U1FZRFVJUUJQWENPQ1ZUNFJRSi4u&quot;"/>
  </we:properties>
  <we:bindings/>
  <we:snapshot xmlns:r="http://schemas.openxmlformats.org/officeDocument/2006/relationships"/>
</we:webextension>
</file>

<file path=ppt/webextensions/webextension2.xml><?xml version="1.0" encoding="utf-8"?>
<we:webextension xmlns:we="http://schemas.microsoft.com/office/webextensions/webextension/2010/11" id="{BD2768AF-4D19-4614-A8CB-CEDB7F7C03CC}">
  <we:reference id="wa104381526" version="1.0.0.2" store="en-US" storeType="OMEX"/>
  <we:alternateReferences>
    <we:reference id="WA104381526" version="1.0.0.2" store="WA104381526" storeType="OMEX"/>
  </we:alternateReferences>
  <we:properties>
    <we:property name="FormID" value="&quot;Q4Amrj9aD0OJqIi_rMaBmssbPeXHAw9GhRCpHUtJuLtUMDY3MFo2U1FZRFVJUUJQWENPQ1ZUNFJRSi4u&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{F49347A8-E908-409A-98FC-68B5081EA7A9}tf78438558_win32</Template>
  <TotalTime>29108</TotalTime>
  <Words>1762</Words>
  <Application>Microsoft Office PowerPoint</Application>
  <PresentationFormat>Widescreen</PresentationFormat>
  <Paragraphs>119</Paragraphs>
  <Slides>55</Slides>
  <Notes>1</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2" baseType="lpstr">
      <vt:lpstr>Calibri</vt:lpstr>
      <vt:lpstr>Century Gothic</vt:lpstr>
      <vt:lpstr>Garamond</vt:lpstr>
      <vt:lpstr>Open Sans</vt:lpstr>
      <vt:lpstr>Tahoma</vt:lpstr>
      <vt:lpstr>SavonVTI</vt:lpstr>
      <vt:lpstr>Packager Shell Object</vt:lpstr>
      <vt:lpstr>Food Service 101 (Volver a lo básico)) Entrenamiento NMAAA #3 </vt:lpstr>
      <vt:lpstr>Objectives:</vt:lpstr>
      <vt:lpstr>Parte 1: Control de porciones 
</vt:lpstr>
      <vt:lpstr>¿Qué es el control de porciones??</vt:lpstr>
      <vt:lpstr>¿Por qué es importante el control de porciones?
</vt:lpstr>
      <vt:lpstr>Problemas de control de porciones
</vt:lpstr>
      <vt:lpstr>Problemas de control de porciones no 
</vt:lpstr>
      <vt:lpstr>Garantizar la precisión de la bandeja y el control de las porciones
</vt:lpstr>
      <vt:lpstr>Example of Portion Control Cheat Sheet</vt:lpstr>
      <vt:lpstr>PowerPoint Presentation</vt:lpstr>
      <vt:lpstr>PowerPoint Presentation</vt:lpstr>
      <vt:lpstr>PowerPoint Presentation</vt:lpstr>
      <vt:lpstr>PowerPoint Presentation</vt:lpstr>
      <vt:lpstr>PowerPoint Presentation</vt:lpstr>
      <vt:lpstr>Métodos de control de porciones
</vt:lpstr>
      <vt:lpstr>Sugerencias de control de porciones
</vt:lpstr>
      <vt:lpstr>Ejemplo de menú con tamaño de porción y utensilio para servir 
</vt:lpstr>
      <vt:lpstr>¿Cuál es el tamaño de la porción de este artículo?
</vt:lpstr>
      <vt:lpstr>Tenga en cuenta el tamaño de la porción 
</vt:lpstr>
      <vt:lpstr>Be Aware of serving size con’t</vt:lpstr>
      <vt:lpstr>PowerPoint Presentation</vt:lpstr>
      <vt:lpstr>Seguridad alimentaria mientras se sirve
</vt:lpstr>
      <vt:lpstr>Lavado de manos
</vt:lpstr>
      <vt:lpstr>Referencias
</vt:lpstr>
      <vt:lpstr>Parte 2: Conversión de recetas 
</vt:lpstr>
      <vt:lpstr>Receta estandarizada:</vt:lpstr>
      <vt:lpstr>Recetas estándar y consistencia
</vt:lpstr>
      <vt:lpstr>Las recetas estándar indican:
</vt:lpstr>
      <vt:lpstr>Para ampliar una receta de pequeña cantidad:
</vt:lpstr>
      <vt:lpstr>PowerPoint Presentation</vt:lpstr>
      <vt:lpstr>Conversiones de recetas
</vt:lpstr>
      <vt:lpstr>Conversiones de recetas
</vt:lpstr>
      <vt:lpstr>Factor de conversión:</vt:lpstr>
      <vt:lpstr>Paso #1
</vt:lpstr>
      <vt:lpstr>Paso #2
</vt:lpstr>
      <vt:lpstr>Conversión del tamaño de la porción 
</vt:lpstr>
      <vt:lpstr>Cambiar el número de porciones y tamaños de porciones
</vt:lpstr>
      <vt:lpstr>Cambiar el número de porciones y tamaños de porción Con't 
</vt:lpstr>
      <vt:lpstr>Calculate the Conversion factor</vt:lpstr>
      <vt:lpstr>En revisión
</vt:lpstr>
      <vt:lpstr>Referencias
</vt:lpstr>
      <vt:lpstr>Revisión de la planificación del menú 
</vt:lpstr>
      <vt:lpstr>Part 3: </vt:lpstr>
      <vt:lpstr>Ergonomía para el servicio de alimentos
</vt:lpstr>
      <vt:lpstr>Qué es la ergonomía?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NUTRITION MONTH- MARCH 2022</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NMAAA Training #3</dc:title>
  <dc:creator>Constance Rudnicki</dc:creator>
  <cp:lastModifiedBy>Constance Rudnicki</cp:lastModifiedBy>
  <cp:revision>5</cp:revision>
  <dcterms:created xsi:type="dcterms:W3CDTF">2021-12-21T18:32:03Z</dcterms:created>
  <dcterms:modified xsi:type="dcterms:W3CDTF">2023-06-29T19:55:56Z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